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10/16/2017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10/16/2017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Adaptive Learning, Transformational Education and Next-Generation Assessment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October 17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Active Learning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40" y="1957388"/>
            <a:ext cx="4546119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0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Writing </a:t>
            </a:r>
            <a:br>
              <a:rPr lang="en-US" dirty="0"/>
            </a:br>
            <a:r>
              <a:rPr lang="en-US" dirty="0"/>
              <a:t>Through Automation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3" y="1957388"/>
            <a:ext cx="4084214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9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Assessment </a:t>
            </a:r>
            <a:br>
              <a:rPr lang="en-US" dirty="0"/>
            </a:br>
            <a:r>
              <a:rPr lang="en-US" dirty="0"/>
              <a:t>Without Standardized Tests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98" y="1957388"/>
            <a:ext cx="444540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1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Over </a:t>
            </a:r>
            <a:br>
              <a:rPr lang="en-US" dirty="0"/>
            </a:br>
            <a:r>
              <a:rPr lang="en-US" dirty="0"/>
              <a:t>Western Governors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scrutiny</a:t>
            </a:r>
          </a:p>
          <a:p>
            <a:r>
              <a:rPr lang="en-US" dirty="0"/>
              <a:t>Old rules</a:t>
            </a:r>
          </a:p>
          <a:p>
            <a:r>
              <a:rPr lang="en-US" dirty="0"/>
              <a:t>Lessons for other innovations</a:t>
            </a:r>
          </a:p>
        </p:txBody>
      </p:sp>
    </p:spTree>
    <p:extLst>
      <p:ext uri="{BB962C8B-B14F-4D97-AF65-F5344CB8AC3E}">
        <p14:creationId xmlns:p14="http://schemas.microsoft.com/office/powerpoint/2010/main" val="398874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90202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mcgraw hill logo">
            <a:extLst>
              <a:ext uri="{FF2B5EF4-FFF2-40B4-BE49-F238E27FC236}">
                <a16:creationId xmlns:a16="http://schemas.microsoft.com/office/drawing/2014/main" id="{C397A2C4-5A40-45A8-891D-CADC07BC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70" y="2288689"/>
            <a:ext cx="3102461" cy="31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8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Context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Advances in technology</a:t>
            </a:r>
          </a:p>
          <a:p>
            <a:r>
              <a:rPr lang="en-US" dirty="0"/>
              <a:t>Demands for greater college attainment</a:t>
            </a:r>
          </a:p>
          <a:p>
            <a:r>
              <a:rPr lang="en-US" dirty="0"/>
              <a:t>Growth in share of students who may not be prepared</a:t>
            </a:r>
          </a:p>
          <a:p>
            <a:r>
              <a:rPr lang="en-US" dirty="0"/>
              <a:t>Demands for greater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5166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Adaptive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  <a:p>
            <a:r>
              <a:rPr lang="en-US" dirty="0"/>
              <a:t>How first used</a:t>
            </a:r>
          </a:p>
          <a:p>
            <a:r>
              <a:rPr lang="en-US" dirty="0"/>
              <a:t>Lessons from early experiences</a:t>
            </a:r>
          </a:p>
        </p:txBody>
      </p:sp>
    </p:spTree>
    <p:extLst>
      <p:ext uri="{BB962C8B-B14F-4D97-AF65-F5344CB8AC3E}">
        <p14:creationId xmlns:p14="http://schemas.microsoft.com/office/powerpoint/2010/main" val="317608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Significance of Santa Cruz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27" y="1957388"/>
            <a:ext cx="596074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5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National’s Personalized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adaptive learning, predictive analytics and competency-based learning</a:t>
            </a:r>
          </a:p>
          <a:p>
            <a:r>
              <a:rPr lang="en-US" dirty="0"/>
              <a:t>Significance of this mixed approach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8" y="3875626"/>
            <a:ext cx="2270672" cy="1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7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Tech’s CS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growth of the master’s program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Shift to undergrad courses</a:t>
            </a:r>
          </a:p>
          <a:p>
            <a:r>
              <a:rPr lang="en-US" dirty="0"/>
              <a:t>Potential impact on time to degree</a:t>
            </a:r>
          </a:p>
        </p:txBody>
      </p:sp>
    </p:spTree>
    <p:extLst>
      <p:ext uri="{BB962C8B-B14F-4D97-AF65-F5344CB8AC3E}">
        <p14:creationId xmlns:p14="http://schemas.microsoft.com/office/powerpoint/2010/main" val="171247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Flipped/Blended Combo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the combination</a:t>
            </a:r>
          </a:p>
          <a:p>
            <a:r>
              <a:rPr lang="en-US" dirty="0"/>
              <a:t>Successes at University of Toledo</a:t>
            </a:r>
          </a:p>
        </p:txBody>
      </p:sp>
    </p:spTree>
    <p:extLst>
      <p:ext uri="{BB962C8B-B14F-4D97-AF65-F5344CB8AC3E}">
        <p14:creationId xmlns:p14="http://schemas.microsoft.com/office/powerpoint/2010/main" val="83759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Learning, Broadly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Flipping the classroom</a:t>
            </a:r>
          </a:p>
          <a:p>
            <a:r>
              <a:rPr lang="en-US" dirty="0"/>
              <a:t>Science teaching (at institutions that have not valued teaching)</a:t>
            </a:r>
          </a:p>
          <a:p>
            <a:r>
              <a:rPr lang="en-US" dirty="0"/>
              <a:t>Significance of efforts at all kinds of institutions</a:t>
            </a:r>
          </a:p>
        </p:txBody>
      </p:sp>
    </p:spTree>
    <p:extLst>
      <p:ext uri="{BB962C8B-B14F-4D97-AF65-F5344CB8AC3E}">
        <p14:creationId xmlns:p14="http://schemas.microsoft.com/office/powerpoint/2010/main" val="16903047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50</TotalTime>
  <Words>212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Adaptive Learning, Transformational Education and Next-Generation Assessment</vt:lpstr>
      <vt:lpstr>Presenters</vt:lpstr>
      <vt:lpstr>Larger Context for Change</vt:lpstr>
      <vt:lpstr>The Adaptive Concept</vt:lpstr>
      <vt:lpstr>The Significance of Santa Cruz</vt:lpstr>
      <vt:lpstr>National’s Personalized Learning</vt:lpstr>
      <vt:lpstr>Georgia Tech’s CS Program</vt:lpstr>
      <vt:lpstr>The Flipped/Blended Combo</vt:lpstr>
      <vt:lpstr>Active Learning, Broadly Defined</vt:lpstr>
      <vt:lpstr>Measuring Active Learning</vt:lpstr>
      <vt:lpstr>More Writing  Through Automation</vt:lpstr>
      <vt:lpstr>Large-Scale Assessment  Without Standardized Tests</vt:lpstr>
      <vt:lpstr>The Debate Over  Western Governors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10</cp:revision>
  <dcterms:created xsi:type="dcterms:W3CDTF">2017-05-09T13:33:13Z</dcterms:created>
  <dcterms:modified xsi:type="dcterms:W3CDTF">2017-10-16T15:03:17Z</dcterms:modified>
</cp:coreProperties>
</file>