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80" r:id="rId9"/>
    <p:sldId id="281" r:id="rId10"/>
    <p:sldId id="277" r:id="rId11"/>
    <p:sldId id="278" r:id="rId12"/>
    <p:sldId id="279" r:id="rId13"/>
    <p:sldId id="282" r:id="rId14"/>
    <p:sldId id="283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ugled7204" initials="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333333"/>
    <a:srgbClr val="F48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6" d="100"/>
          <a:sy n="96" d="100"/>
        </p:scale>
        <p:origin x="-105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8BC85-BD8D-A74B-B797-A2637FBAFBA3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3924B-207B-0742-A71A-59CA2AB7C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85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C0BF3-A352-46BB-BCFF-0155C74BA182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5109E-B4EF-4CB4-B8BE-79A7EA68B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92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rgbClr val="4C4C4C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F48024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4C4C4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6868-76BF-4B6A-A236-480B375B5669}" type="datetime2">
              <a:rPr lang="en-US" smtClean="0"/>
              <a:t>Monday, September 26,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rgbClr val="F48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1BD1-695C-4469-A8C4-EBE2D2F5AAD5}" type="datetime2">
              <a:rPr lang="en-US" smtClean="0"/>
              <a:t>Monday, September 26,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097D-6C99-4C79-A44E-9A8103521B96}" type="datetime2">
              <a:rPr lang="en-US" smtClean="0"/>
              <a:t>Monday, September 26,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FDA1-494A-43A2-A475-CEB6D84D65B1}" type="datetime2">
              <a:rPr lang="en-US" smtClean="0"/>
              <a:t>Monday, September 26,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48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BA44-0392-4692-AC7A-FBE2F25B1A89}" type="datetime2">
              <a:rPr lang="en-US" smtClean="0"/>
              <a:t>Monday, September 26,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F33B-A7A0-4687-8616-647E5217AEF4}" type="datetime2">
              <a:rPr lang="en-US" smtClean="0"/>
              <a:t>Monday, September 26,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EB4E-5D1C-41CE-A14F-68F1AF4E9361}" type="datetime2">
              <a:rPr lang="en-US" smtClean="0"/>
              <a:t>Monday, September 26,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D8DB-49D4-4AEA-87CB-B51F4DF6784A}" type="datetime2">
              <a:rPr lang="en-US" smtClean="0"/>
              <a:t>Monday, September 26,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C6BD-900C-4FA1-B1D2-E6ED1E84007A}" type="datetime2">
              <a:rPr lang="en-US" smtClean="0"/>
              <a:t>Monday, September 26,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BE218-B9B6-4873-B7E1-311838FE6CDC}" type="datetime2">
              <a:rPr lang="en-US" smtClean="0"/>
              <a:t>Monday, September 26,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A69AC-1AC2-482E-B013-329DD98B61C1}" type="datetime2">
              <a:rPr lang="en-US" smtClean="0"/>
              <a:t>Monday, September 26,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F4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6E8A0A7-4F69-42EE-8A77-2FCA4D47E749}" type="datetime2">
              <a:rPr lang="en-US" smtClean="0"/>
              <a:t>Monday, September 26,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4C4C4C"/>
          </a:solidFill>
          <a:latin typeface="Franklin Gothic Medium"/>
          <a:ea typeface="+mj-ea"/>
          <a:cs typeface="Franklin Gothic Medium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b="0" i="0" kern="1200" baseline="0">
          <a:solidFill>
            <a:srgbClr val="4C4C4C"/>
          </a:solidFill>
          <a:latin typeface="Franklin Gothic Medium"/>
          <a:ea typeface="+mn-ea"/>
          <a:cs typeface="Franklin Gothic Medium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lederman@insidehighered.com" TargetMode="External"/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Seeking a Competitive Advantage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An </a:t>
            </a:r>
            <a:r>
              <a:rPr lang="en-US" sz="2000" i="1" dirty="0" smtClean="0"/>
              <a:t>Inside Higher Ed </a:t>
            </a:r>
            <a:r>
              <a:rPr lang="en-US" sz="2000" dirty="0" smtClean="0"/>
              <a:t>webinar</a:t>
            </a:r>
          </a:p>
          <a:p>
            <a:r>
              <a:rPr lang="en-US" sz="2000" dirty="0" smtClean="0"/>
              <a:t>Thursday, September 29 at 2 p.m. Eastern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25" y="5514974"/>
            <a:ext cx="200025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12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 a Price Advantage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13" y="1600200"/>
            <a:ext cx="7319774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791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Risks of Going for a Price Advantage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7" y="2238375"/>
            <a:ext cx="63722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563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Right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Companies</a:t>
            </a:r>
          </a:p>
          <a:p>
            <a:r>
              <a:rPr lang="en-US" dirty="0" smtClean="0"/>
              <a:t>Nonprofits</a:t>
            </a:r>
          </a:p>
          <a:p>
            <a:r>
              <a:rPr lang="en-US" dirty="0" smtClean="0"/>
              <a:t>Cities</a:t>
            </a:r>
          </a:p>
          <a:p>
            <a:r>
              <a:rPr lang="en-US" dirty="0" smtClean="0"/>
              <a:t>Foundations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353" y="4767677"/>
            <a:ext cx="20002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944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Mergers and Merger-Like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Georgia model</a:t>
            </a:r>
          </a:p>
          <a:p>
            <a:r>
              <a:rPr lang="en-US" dirty="0" smtClean="0"/>
              <a:t>The Vermont model</a:t>
            </a:r>
          </a:p>
          <a:p>
            <a:r>
              <a:rPr lang="en-US" dirty="0" smtClean="0"/>
              <a:t>The Claremont Colleges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024313"/>
            <a:ext cx="88868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402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Admissions</a:t>
            </a:r>
          </a:p>
          <a:p>
            <a:r>
              <a:rPr lang="en-US" dirty="0" smtClean="0"/>
              <a:t>Placement</a:t>
            </a:r>
          </a:p>
          <a:p>
            <a:r>
              <a:rPr lang="en-US" dirty="0" smtClean="0"/>
              <a:t>Retention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171" y="4747798"/>
            <a:ext cx="20002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468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Your Questions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Q&amp;A.</a:t>
            </a:r>
          </a:p>
          <a:p>
            <a:r>
              <a:rPr lang="en-US" dirty="0" smtClean="0"/>
              <a:t>Suggestions for future coverage.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25" y="5505449"/>
            <a:ext cx="200025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11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With Thanks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 descr="Image result for oracle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86" y="1757238"/>
            <a:ext cx="5112028" cy="255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765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Scott </a:t>
            </a:r>
            <a:r>
              <a:rPr lang="en-US" dirty="0" err="1" smtClean="0"/>
              <a:t>Jaschik</a:t>
            </a:r>
            <a:r>
              <a:rPr lang="en-US" dirty="0" smtClean="0"/>
              <a:t>, editor, </a:t>
            </a:r>
            <a:r>
              <a:rPr lang="en-US" i="1" dirty="0" smtClean="0"/>
              <a:t>Inside Higher Ed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scott.jaschik@insidehighered.com</a:t>
            </a:r>
            <a:endParaRPr lang="en-US" dirty="0" smtClean="0"/>
          </a:p>
          <a:p>
            <a:r>
              <a:rPr lang="en-US" dirty="0" smtClean="0"/>
              <a:t>Doug Lederman, editor, </a:t>
            </a:r>
            <a:r>
              <a:rPr lang="en-US" i="1" dirty="0" smtClean="0"/>
              <a:t>Inside Higher Ed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doug.lederman@insidehighered.com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Presenters</a:t>
            </a:r>
            <a:endParaRPr lang="en-US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25" y="5514974"/>
            <a:ext cx="200025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70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Niche</a:t>
            </a:r>
          </a:p>
          <a:p>
            <a:r>
              <a:rPr lang="en-US" dirty="0" smtClean="0"/>
              <a:t>Cost to students</a:t>
            </a:r>
          </a:p>
          <a:p>
            <a:r>
              <a:rPr lang="en-US" dirty="0" smtClean="0"/>
              <a:t>Savings</a:t>
            </a:r>
          </a:p>
          <a:p>
            <a:r>
              <a:rPr lang="en-US" dirty="0" smtClean="0"/>
              <a:t>Collaboration</a:t>
            </a:r>
          </a:p>
          <a:p>
            <a:r>
              <a:rPr lang="en-US" dirty="0" smtClean="0"/>
              <a:t>Combinations of some or all of the above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806" y="4966460"/>
            <a:ext cx="20002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360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Truly Unique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600200"/>
            <a:ext cx="650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23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Increasingly Popular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professions</a:t>
            </a:r>
          </a:p>
          <a:p>
            <a:r>
              <a:rPr lang="en-US" dirty="0" smtClean="0"/>
              <a:t>STEM</a:t>
            </a:r>
          </a:p>
          <a:p>
            <a:r>
              <a:rPr lang="en-US" dirty="0" smtClean="0"/>
              <a:t>Criminal justice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And the risks of going where everyone goes…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806" y="4966460"/>
            <a:ext cx="20002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299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Embracing New Forms of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976437"/>
            <a:ext cx="619125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209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Embracing New Forms of Credentials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630" y="1600200"/>
            <a:ext cx="439674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235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Value of Baby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7" y="2543175"/>
            <a:ext cx="59531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526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Fear of the Tail Wagging the Dog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643" y="1600200"/>
            <a:ext cx="5548714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358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HE_pptTemplat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IHE_pptTemplate</Template>
  <TotalTime>291</TotalTime>
  <Words>165</Words>
  <Application>Microsoft Office PowerPoint</Application>
  <PresentationFormat>On-screen Show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IHE_pptTemplate</vt:lpstr>
      <vt:lpstr>Seeking a Competitive Advantage</vt:lpstr>
      <vt:lpstr>Presenters</vt:lpstr>
      <vt:lpstr>Agenda</vt:lpstr>
      <vt:lpstr>The Truly Unique Program</vt:lpstr>
      <vt:lpstr>The Increasingly Popular Program</vt:lpstr>
      <vt:lpstr>Embracing New Forms of Education</vt:lpstr>
      <vt:lpstr>Embracing New Forms of Credentials</vt:lpstr>
      <vt:lpstr>The Value of Baby Steps</vt:lpstr>
      <vt:lpstr>The Fear of the Tail Wagging the Dog</vt:lpstr>
      <vt:lpstr>Going for a Price Advantage</vt:lpstr>
      <vt:lpstr>The Risks of Going for a Price Advantage</vt:lpstr>
      <vt:lpstr>Finding the Right Partners</vt:lpstr>
      <vt:lpstr>Mergers and Merger-Like Collaboration</vt:lpstr>
      <vt:lpstr>Use of Technology</vt:lpstr>
      <vt:lpstr>Your Questions</vt:lpstr>
      <vt:lpstr>With 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Scott Jaschik</dc:creator>
  <cp:lastModifiedBy>Melanie Hardcastle</cp:lastModifiedBy>
  <cp:revision>40</cp:revision>
  <dcterms:created xsi:type="dcterms:W3CDTF">2012-08-15T17:43:30Z</dcterms:created>
  <dcterms:modified xsi:type="dcterms:W3CDTF">2016-09-26T13:14:46Z</dcterms:modified>
</cp:coreProperties>
</file>