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4" autoAdjust="0"/>
    <p:restoredTop sz="94660"/>
  </p:normalViewPr>
  <p:slideViewPr>
    <p:cSldViewPr snapToGrid="0" snapToObjects="1">
      <p:cViewPr>
        <p:scale>
          <a:sx n="124" d="100"/>
          <a:sy n="124" d="100"/>
        </p:scale>
        <p:origin x="1056" y="23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6/7/2017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6/7/2017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33763"/>
            <a:ext cx="7886700" cy="692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Challenges in Enrollment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An </a:t>
            </a:r>
            <a:r>
              <a:rPr lang="en-US" altLang="en-US" i="1" dirty="0" smtClean="0">
                <a:ea typeface="MS PGothic" pitchFamily="34" charset="-128"/>
              </a:rPr>
              <a:t>Inside Higher Ed </a:t>
            </a:r>
            <a:r>
              <a:rPr lang="en-US" altLang="en-US" i="1" dirty="0" smtClean="0">
                <a:ea typeface="MS PGothic" pitchFamily="34" charset="-128"/>
              </a:rPr>
              <a:t>  </a:t>
            </a:r>
            <a:r>
              <a:rPr lang="en-US" altLang="en-US" dirty="0" smtClean="0">
                <a:ea typeface="MS PGothic" pitchFamily="34" charset="-128"/>
              </a:rPr>
              <a:t>webinar</a:t>
            </a:r>
            <a:endParaRPr lang="en-US" altLang="en-US" dirty="0" smtClean="0">
              <a:ea typeface="MS PGothic" pitchFamily="34" charset="-128"/>
            </a:endParaRP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Thursday, June 8</a:t>
            </a:r>
          </a:p>
          <a:p>
            <a:pPr eaLnBrk="1" hangingPunct="1"/>
            <a:r>
              <a:rPr lang="en-US" altLang="en-US" dirty="0" smtClean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I: </a:t>
            </a:r>
            <a:r>
              <a:rPr lang="en-US" smtClean="0"/>
              <a:t>Statehouse Uncertainties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6" y="2049656"/>
            <a:ext cx="3550184" cy="26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16" y="3585242"/>
            <a:ext cx="4500922" cy="300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6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II: Free Tuition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Note: Another slide will address issue from private college perspective.</a:t>
            </a:r>
            <a:endParaRPr 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61" y="1980884"/>
            <a:ext cx="2357052" cy="304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42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III: Out-of-State Creativity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53269"/>
            <a:ext cx="7886700" cy="22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8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IV: Out-of-State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backlash</a:t>
            </a:r>
          </a:p>
          <a:p>
            <a:r>
              <a:rPr lang="en-US" dirty="0" smtClean="0"/>
              <a:t>Too many institutions with same policy?</a:t>
            </a:r>
          </a:p>
          <a:p>
            <a:r>
              <a:rPr lang="en-US" dirty="0" smtClean="0"/>
              <a:t>Mission of public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7476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V: Which Students?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Flagships vs. non-flagships</a:t>
            </a:r>
          </a:p>
          <a:p>
            <a:r>
              <a:rPr lang="en-US" dirty="0" smtClean="0"/>
              <a:t>Geography within a state</a:t>
            </a:r>
          </a:p>
          <a:p>
            <a:r>
              <a:rPr lang="en-US" dirty="0" smtClean="0"/>
              <a:t>Diversity within a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8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VI: The Kentucky Strategy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809875"/>
            <a:ext cx="6953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9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I: Discount Rates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00" y="1957388"/>
            <a:ext cx="57842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3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II: Free 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many are concerned</a:t>
            </a:r>
          </a:p>
          <a:p>
            <a:r>
              <a:rPr lang="en-US" dirty="0" smtClean="0"/>
              <a:t>The impact beyond New York State</a:t>
            </a:r>
          </a:p>
          <a:p>
            <a:r>
              <a:rPr lang="en-US" dirty="0" smtClean="0"/>
              <a:t>Shifts in tenor of public policy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56" y="3805931"/>
            <a:ext cx="5332719" cy="15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2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III: Liberal Arts Angst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16397"/>
            <a:ext cx="7886700" cy="130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46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IV: The Drew 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19300"/>
            <a:ext cx="7048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V: The Mills Example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5500"/>
            <a:ext cx="701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3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VI: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private colleges are paying attention</a:t>
            </a:r>
          </a:p>
          <a:p>
            <a:r>
              <a:rPr lang="en-US" dirty="0" smtClean="0"/>
              <a:t>Success stories</a:t>
            </a:r>
          </a:p>
          <a:p>
            <a:r>
              <a:rPr lang="en-US" dirty="0" smtClean="0"/>
              <a:t>What’s needed to make it work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83" y="3787461"/>
            <a:ext cx="2857820" cy="203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6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VII: Diversity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1813"/>
            <a:ext cx="762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6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From </a:t>
            </a:r>
            <a:r>
              <a:rPr lang="en-US" i="1" dirty="0" smtClean="0"/>
              <a:t>Inside Higher Ed: </a:t>
            </a:r>
            <a:r>
              <a:rPr lang="en-US" dirty="0" smtClean="0"/>
              <a:t>Admissions Insider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51" y="1957388"/>
            <a:ext cx="506349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0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Thanks…</a:t>
            </a:r>
            <a:endParaRPr lang="en-US"/>
          </a:p>
        </p:txBody>
      </p:sp>
      <p:pic>
        <p:nvPicPr>
          <p:cNvPr id="1026" name="Picture 2" descr="Image result for ruffalo noel levitz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64" y="2393525"/>
            <a:ext cx="5675473" cy="20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7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Issues that cross sectors</a:t>
            </a:r>
          </a:p>
          <a:p>
            <a:r>
              <a:rPr lang="en-US" dirty="0" smtClean="0"/>
              <a:t>Public higher education</a:t>
            </a:r>
          </a:p>
          <a:p>
            <a:r>
              <a:rPr lang="en-US" dirty="0" smtClean="0"/>
              <a:t>Private higher education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1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Numbers of Students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26073"/>
            <a:ext cx="8353425" cy="30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9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Is Tuition 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7535"/>
            <a:ext cx="7886700" cy="4084982"/>
          </a:xfrm>
        </p:spPr>
        <p:txBody>
          <a:bodyPr/>
          <a:lstStyle/>
          <a:p>
            <a:r>
              <a:rPr lang="en-US" dirty="0" smtClean="0"/>
              <a:t>The 1 percenters – public and private</a:t>
            </a:r>
          </a:p>
          <a:p>
            <a:r>
              <a:rPr lang="en-US" dirty="0" smtClean="0"/>
              <a:t>The vast majority of publics</a:t>
            </a:r>
          </a:p>
          <a:p>
            <a:r>
              <a:rPr lang="en-US" dirty="0" smtClean="0"/>
              <a:t>The vast majority of privates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3613617"/>
            <a:ext cx="5200649" cy="3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9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Perceptions and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Fear of debt has impact on where students apply and where students enroll.</a:t>
            </a:r>
          </a:p>
          <a:p>
            <a:r>
              <a:rPr lang="en-US" dirty="0" smtClean="0"/>
              <a:t>Many students and families lack basic understanding of debt.</a:t>
            </a:r>
          </a:p>
          <a:p>
            <a:r>
              <a:rPr lang="en-US" dirty="0" smtClean="0"/>
              <a:t>A disconnect is growing between college officials and the public on how much debt is reasonable.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4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Perceptions and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" y="2013217"/>
            <a:ext cx="5555361" cy="404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5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Growth May Be Ending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352675"/>
            <a:ext cx="693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4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176463"/>
            <a:ext cx="5476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356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1697</TotalTime>
  <Words>280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PowerPointTemplate-standard</vt:lpstr>
      <vt:lpstr>Challenges in Enrollment</vt:lpstr>
      <vt:lpstr>Presenters</vt:lpstr>
      <vt:lpstr>Agenda</vt:lpstr>
      <vt:lpstr>Falling Numbers of Students</vt:lpstr>
      <vt:lpstr>Everyone Is Tuition Dependent</vt:lpstr>
      <vt:lpstr>Debt Perceptions and Realities</vt:lpstr>
      <vt:lpstr>ROI Perceptions and Realities</vt:lpstr>
      <vt:lpstr>Online Growth May Be Ending</vt:lpstr>
      <vt:lpstr>International</vt:lpstr>
      <vt:lpstr>Public I: Statehouse Uncertainties</vt:lpstr>
      <vt:lpstr>Public II: Free Tuition </vt:lpstr>
      <vt:lpstr>Public III: Out-of-State Creativity</vt:lpstr>
      <vt:lpstr>Public IV: Out-of-State Questions </vt:lpstr>
      <vt:lpstr>Public V: Which Students? </vt:lpstr>
      <vt:lpstr>Public VI: The Kentucky Strategy</vt:lpstr>
      <vt:lpstr>Private I: Discount Rates</vt:lpstr>
      <vt:lpstr>Private II: Free Tuition</vt:lpstr>
      <vt:lpstr>Private III: Liberal Arts Angst</vt:lpstr>
      <vt:lpstr>Private IV: The Drew Example</vt:lpstr>
      <vt:lpstr>Private V: The Mills Example</vt:lpstr>
      <vt:lpstr>Private VI: Transfers</vt:lpstr>
      <vt:lpstr>Private VII: Diversity</vt:lpstr>
      <vt:lpstr>New From Inside Higher Ed: Admissions Insider</vt:lpstr>
      <vt:lpstr>Questions and Discussion</vt:lpstr>
      <vt:lpstr>With Thanks…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17</cp:revision>
  <dcterms:created xsi:type="dcterms:W3CDTF">2017-05-09T13:33:13Z</dcterms:created>
  <dcterms:modified xsi:type="dcterms:W3CDTF">2017-06-08T15:50:30Z</dcterms:modified>
</cp:coreProperties>
</file>