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led7204" initials="d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1856"/>
  </p:normalViewPr>
  <p:slideViewPr>
    <p:cSldViewPr snapToGrid="0" snapToObjects="1">
      <p:cViewPr varScale="1">
        <p:scale>
          <a:sx n="79" d="100"/>
          <a:sy n="79" d="100"/>
        </p:scale>
        <p:origin x="157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03T16:20:40.587" idx="1">
    <p:pos x="1326" y="2066"/>
    <p:text>not entirely sure what this means ... phrase "micro education" isn't one i've ever heard. are you talking about personalized learning?</p:text>
    <p:extLst>
      <p:ext uri="{C676402C-5697-4E1C-873F-D02D1690AC5C}">
        <p15:threadingInfo xmlns:p15="http://schemas.microsoft.com/office/powerpoint/2012/main" timeZoneBias="240"/>
      </p:ext>
    </p:extLst>
  </p:cm>
  <p:cm authorId="1" dt="2017-09-03T16:21:15.048" idx="2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9/5/2017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9/5/2017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New Directions 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in Online Education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Thursday, September 7, 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Before You Buy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 of criticism of for-profits and borrowing</a:t>
            </a:r>
          </a:p>
          <a:p>
            <a:r>
              <a:rPr lang="en-US" dirty="0"/>
              <a:t>Appeal to those who are experimenting </a:t>
            </a:r>
            <a:br>
              <a:rPr lang="en-US" dirty="0"/>
            </a:br>
            <a:r>
              <a:rPr lang="en-US" dirty="0"/>
              <a:t>with online</a:t>
            </a:r>
          </a:p>
          <a:p>
            <a:r>
              <a:rPr lang="en-US" dirty="0"/>
              <a:t>Help for those without experience learning online</a:t>
            </a:r>
          </a:p>
        </p:txBody>
      </p:sp>
    </p:spTree>
    <p:extLst>
      <p:ext uri="{BB962C8B-B14F-4D97-AF65-F5344CB8AC3E}">
        <p14:creationId xmlns:p14="http://schemas.microsoft.com/office/powerpoint/2010/main" val="4014505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94745"/>
            <a:ext cx="7886700" cy="2411510"/>
          </a:xfrm>
        </p:spPr>
      </p:pic>
    </p:spTree>
    <p:extLst>
      <p:ext uri="{BB962C8B-B14F-4D97-AF65-F5344CB8AC3E}">
        <p14:creationId xmlns:p14="http://schemas.microsoft.com/office/powerpoint/2010/main" val="374050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At-Risk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Studies that point to challenges</a:t>
            </a:r>
          </a:p>
          <a:p>
            <a:r>
              <a:rPr lang="en-US" dirty="0"/>
              <a:t>Tools and programs that can help at-risk students</a:t>
            </a:r>
          </a:p>
          <a:p>
            <a:r>
              <a:rPr lang="en-US" dirty="0"/>
              <a:t>The role of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186468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Teaching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the research says</a:t>
            </a:r>
          </a:p>
          <a:p>
            <a:r>
              <a:rPr lang="en-US" dirty="0"/>
              <a:t>Teaching instructors how to teach online</a:t>
            </a:r>
          </a:p>
        </p:txBody>
      </p:sp>
    </p:spTree>
    <p:extLst>
      <p:ext uri="{BB962C8B-B14F-4D97-AF65-F5344CB8AC3E}">
        <p14:creationId xmlns:p14="http://schemas.microsoft.com/office/powerpoint/2010/main" val="3295379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Rewards and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creating courses</a:t>
            </a:r>
          </a:p>
          <a:p>
            <a:r>
              <a:rPr lang="en-US" dirty="0"/>
              <a:t>For learning how to teach</a:t>
            </a:r>
          </a:p>
          <a:p>
            <a:r>
              <a:rPr lang="en-US" dirty="0"/>
              <a:t>For those on tenure track</a:t>
            </a:r>
          </a:p>
        </p:txBody>
      </p:sp>
    </p:spTree>
    <p:extLst>
      <p:ext uri="{BB962C8B-B14F-4D97-AF65-F5344CB8AC3E}">
        <p14:creationId xmlns:p14="http://schemas.microsoft.com/office/powerpoint/2010/main" val="62674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Digital Learning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36" y="1957388"/>
            <a:ext cx="405192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815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/>
              <a:t>Suggestions for future coverage</a:t>
            </a:r>
          </a:p>
        </p:txBody>
      </p:sp>
    </p:spTree>
    <p:extLst>
      <p:ext uri="{BB962C8B-B14F-4D97-AF65-F5344CB8AC3E}">
        <p14:creationId xmlns:p14="http://schemas.microsoft.com/office/powerpoint/2010/main" val="891869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Thanks </a:t>
            </a:r>
            <a:r>
              <a:rPr lang="is-IS" dirty="0"/>
              <a:t>…</a:t>
            </a:r>
            <a:endParaRPr lang="en-US" dirty="0"/>
          </a:p>
        </p:txBody>
      </p:sp>
      <p:pic>
        <p:nvPicPr>
          <p:cNvPr id="1026" name="Picture 2" descr="Image result for pearson logo">
            <a:extLst>
              <a:ext uri="{FF2B5EF4-FFF2-40B4-BE49-F238E27FC236}">
                <a16:creationId xmlns:a16="http://schemas.microsoft.com/office/drawing/2014/main" id="{2D886009-1631-446B-8039-53D5D4105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2722"/>
            <a:ext cx="9144000" cy="41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8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</a:t>
            </a:r>
            <a:r>
              <a:rPr lang="en-US" dirty="0" err="1"/>
              <a:t>Jaschik</a:t>
            </a:r>
            <a:r>
              <a:rPr lang="en-US" dirty="0"/>
              <a:t>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Trends - 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</a:t>
            </a:r>
            <a:r>
              <a:rPr lang="en-US" sz="1200" i="1" dirty="0"/>
              <a:t>--From Digital Learning Compass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0" y="1958010"/>
            <a:ext cx="7820900" cy="371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19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Trends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57" y="1921990"/>
            <a:ext cx="8152493" cy="412100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</a:t>
            </a:r>
            <a:r>
              <a:rPr lang="en-US" sz="1200" i="1" dirty="0"/>
              <a:t>--From Digital Learning Compass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36" y="1921990"/>
            <a:ext cx="6614693" cy="375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56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Trends -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</a:t>
            </a:r>
            <a:br>
              <a:rPr lang="en-US" dirty="0"/>
            </a:br>
            <a:r>
              <a:rPr lang="en-US" dirty="0"/>
              <a:t>				</a:t>
            </a:r>
            <a:r>
              <a:rPr lang="en-US" sz="1200" i="1" dirty="0"/>
              <a:t>--From Digital Learning Compass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8" y="1837523"/>
            <a:ext cx="7535178" cy="420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This Year (Early)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institutions report flat enrollments </a:t>
            </a:r>
            <a:br>
              <a:rPr lang="en-US" dirty="0"/>
            </a:br>
            <a:r>
              <a:rPr lang="en-US" dirty="0"/>
              <a:t>or modest increases.</a:t>
            </a:r>
          </a:p>
          <a:p>
            <a:r>
              <a:rPr lang="en-US" dirty="0"/>
              <a:t>Professional and specialized programs appear to be gaining more than are other programs.</a:t>
            </a:r>
          </a:p>
          <a:p>
            <a:r>
              <a:rPr lang="en-US" dirty="0"/>
              <a:t>Trends have significance for other colleges.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1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Post-MOOC Era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15" y="1957388"/>
            <a:ext cx="613317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to Help </a:t>
            </a:r>
            <a:br>
              <a:rPr lang="en-US" dirty="0"/>
            </a:br>
            <a:r>
              <a:rPr lang="en-US" dirty="0"/>
              <a:t>Liberal Arts Colleges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21" y="1957388"/>
            <a:ext cx="6422357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42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Advances in technology</a:t>
            </a:r>
          </a:p>
          <a:p>
            <a:r>
              <a:rPr lang="en-US" dirty="0"/>
              <a:t>Moving online learning from mass education to individualized education (in some cases keeping the mass) </a:t>
            </a:r>
          </a:p>
          <a:p>
            <a:r>
              <a:rPr lang="en-US" dirty="0"/>
              <a:t>Specialized programs and small parts </a:t>
            </a:r>
            <a:br>
              <a:rPr lang="en-US" dirty="0"/>
            </a:br>
            <a:r>
              <a:rPr lang="en-US" dirty="0"/>
              <a:t>of traditional online</a:t>
            </a:r>
          </a:p>
        </p:txBody>
      </p:sp>
    </p:spTree>
    <p:extLst>
      <p:ext uri="{BB962C8B-B14F-4D97-AF65-F5344CB8AC3E}">
        <p14:creationId xmlns:p14="http://schemas.microsoft.com/office/powerpoint/2010/main" val="76111872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72</TotalTime>
  <Words>196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ＭＳ Ｐゴシック</vt:lpstr>
      <vt:lpstr>ＭＳ Ｐゴシック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New Directions  in Online Education</vt:lpstr>
      <vt:lpstr>Presenters</vt:lpstr>
      <vt:lpstr>Enrollment Trends - I</vt:lpstr>
      <vt:lpstr>Enrollment Trends - II</vt:lpstr>
      <vt:lpstr>Enrollment Trends - III</vt:lpstr>
      <vt:lpstr>Enrollment This Year (Early)</vt:lpstr>
      <vt:lpstr>The Post-MOOC Era</vt:lpstr>
      <vt:lpstr>Potential to Help  Liberal Arts Colleges</vt:lpstr>
      <vt:lpstr>Personalized Learning</vt:lpstr>
      <vt:lpstr>Test Before You Buy</vt:lpstr>
      <vt:lpstr>Disability</vt:lpstr>
      <vt:lpstr>At-Risk Students</vt:lpstr>
      <vt:lpstr>Effective Teaching Online</vt:lpstr>
      <vt:lpstr>Rewards and Incentives</vt:lpstr>
      <vt:lpstr>Inside Digital Learning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Melanie Hardcastle</cp:lastModifiedBy>
  <cp:revision>14</cp:revision>
  <dcterms:created xsi:type="dcterms:W3CDTF">2017-05-09T13:33:13Z</dcterms:created>
  <dcterms:modified xsi:type="dcterms:W3CDTF">2017-09-05T13:02:26Z</dcterms:modified>
</cp:coreProperties>
</file>