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8/28/2017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8/28/2017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Teaching Today’s Students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August 29 at 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a list of assignments</a:t>
            </a:r>
          </a:p>
          <a:p>
            <a:r>
              <a:rPr lang="en-US" dirty="0"/>
              <a:t>Setting expectations</a:t>
            </a:r>
          </a:p>
          <a:p>
            <a:r>
              <a:rPr lang="en-US" dirty="0"/>
              <a:t>Too legalistic or not legalistic enough?</a:t>
            </a:r>
          </a:p>
        </p:txBody>
      </p:sp>
    </p:spTree>
    <p:extLst>
      <p:ext uri="{BB962C8B-B14F-4D97-AF65-F5344CB8AC3E}">
        <p14:creationId xmlns:p14="http://schemas.microsoft.com/office/powerpoint/2010/main" val="172114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21" y="1957388"/>
            <a:ext cx="469915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65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Ideas on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model</a:t>
            </a:r>
          </a:p>
          <a:p>
            <a:r>
              <a:rPr lang="en-US" dirty="0"/>
              <a:t>Why it wasn’t working</a:t>
            </a:r>
          </a:p>
          <a:p>
            <a:r>
              <a:rPr lang="en-US" dirty="0"/>
              <a:t>Approaches gaining ground</a:t>
            </a:r>
          </a:p>
        </p:txBody>
      </p:sp>
    </p:spTree>
    <p:extLst>
      <p:ext uri="{BB962C8B-B14F-4D97-AF65-F5344CB8AC3E}">
        <p14:creationId xmlns:p14="http://schemas.microsoft.com/office/powerpoint/2010/main" val="415173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With Disabilities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37" y="1957388"/>
            <a:ext cx="638472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1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a Love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</a:t>
            </a:r>
            <a:r>
              <a:rPr lang="en-US" sz="1200" i="1" dirty="0"/>
              <a:t>--Getty Images</a:t>
            </a:r>
          </a:p>
        </p:txBody>
      </p:sp>
      <p:pic>
        <p:nvPicPr>
          <p:cNvPr id="5122" name="Picture 2" descr="C:\Users\SCOTT~1.JAS\AppData\Local\Temp\184313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16" y="2075145"/>
            <a:ext cx="4907269" cy="326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9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281363"/>
            <a:ext cx="59912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4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</a:t>
            </a:r>
            <a:r>
              <a:rPr lang="en-US" sz="1200" i="1" dirty="0"/>
              <a:t>--Getty Images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765887"/>
            <a:ext cx="5657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5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Support (or Lack of)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doctoral programs</a:t>
            </a:r>
          </a:p>
          <a:p>
            <a:r>
              <a:rPr lang="en-US" dirty="0"/>
              <a:t>For new faculty members</a:t>
            </a:r>
          </a:p>
          <a:p>
            <a:r>
              <a:rPr lang="en-US" dirty="0"/>
              <a:t>In tenure and promotion process</a:t>
            </a:r>
          </a:p>
        </p:txBody>
      </p:sp>
    </p:spTree>
    <p:extLst>
      <p:ext uri="{BB962C8B-B14F-4D97-AF65-F5344CB8AC3E}">
        <p14:creationId xmlns:p14="http://schemas.microsoft.com/office/powerpoint/2010/main" val="222435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7C92C-F0EA-4C5C-8B7D-298E6E56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50" y="2377362"/>
            <a:ext cx="2379501" cy="31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Suggestions for </a:t>
            </a:r>
            <a:r>
              <a:rPr lang="en-US"/>
              <a:t>future coverage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4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Teaching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central purpose of higher education</a:t>
            </a:r>
          </a:p>
          <a:p>
            <a:r>
              <a:rPr lang="en-US" dirty="0"/>
              <a:t>The greater importance of retention – from educational and financial perspectives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7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Challenges/Opportunities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variation on college preparedness</a:t>
            </a:r>
          </a:p>
          <a:p>
            <a:r>
              <a:rPr lang="en-US" dirty="0"/>
              <a:t>Shifting generational expectations</a:t>
            </a:r>
          </a:p>
          <a:p>
            <a:r>
              <a:rPr lang="en-US" dirty="0"/>
              <a:t>Digital tools encouraged by educators</a:t>
            </a:r>
          </a:p>
          <a:p>
            <a:r>
              <a:rPr lang="en-US" dirty="0"/>
              <a:t>Digital tools discouraged by educators</a:t>
            </a:r>
          </a:p>
        </p:txBody>
      </p:sp>
    </p:spTree>
    <p:extLst>
      <p:ext uri="{BB962C8B-B14F-4D97-AF65-F5344CB8AC3E}">
        <p14:creationId xmlns:p14="http://schemas.microsoft.com/office/powerpoint/2010/main" val="83368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      </a:t>
            </a:r>
            <a:r>
              <a:rPr lang="en-US" sz="1200" i="1" dirty="0"/>
              <a:t>--From University of Washington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2" y="2682037"/>
            <a:ext cx="8037499" cy="18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1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Laptop-in-Class 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--Getty Images</a:t>
            </a:r>
          </a:p>
        </p:txBody>
      </p:sp>
      <p:pic>
        <p:nvPicPr>
          <p:cNvPr id="1026" name="Picture 2" descr="C:\Users\SCOTT~1.JAS\AppData\Local\Temp\47680359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15" y="1725705"/>
            <a:ext cx="5486240" cy="36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7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Smartphones and Other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                      </a:t>
            </a:r>
            <a:r>
              <a:rPr lang="en-US" sz="1200" i="1" dirty="0"/>
              <a:t>--Getty Images</a:t>
            </a:r>
            <a:endParaRPr lang="en-US" sz="1200" dirty="0"/>
          </a:p>
        </p:txBody>
      </p:sp>
      <p:pic>
        <p:nvPicPr>
          <p:cNvPr id="2050" name="Picture 2" descr="C:\Users\SCOTT~1.JAS\AppData\Local\Temp\543195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76" y="2260573"/>
            <a:ext cx="4831763" cy="32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5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541615"/>
            <a:ext cx="4296547" cy="28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5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(Beyond Tech)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40" y="1957388"/>
            <a:ext cx="4546119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5589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70</TotalTime>
  <Words>207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Teaching Today’s Students</vt:lpstr>
      <vt:lpstr>Presenters</vt:lpstr>
      <vt:lpstr>Why Teaching Matters</vt:lpstr>
      <vt:lpstr>Challenges/Opportunities Today</vt:lpstr>
      <vt:lpstr>The Flipped Classroom</vt:lpstr>
      <vt:lpstr>The Laptop-in-Class Debate</vt:lpstr>
      <vt:lpstr>Smartphones and Other Devices</vt:lpstr>
      <vt:lpstr>Virtual Reality</vt:lpstr>
      <vt:lpstr>Active Learning (Beyond Tech)</vt:lpstr>
      <vt:lpstr>The Syllabus</vt:lpstr>
      <vt:lpstr>Academic Integrity</vt:lpstr>
      <vt:lpstr>Evolving Ideas on Remediation</vt:lpstr>
      <vt:lpstr>Students With Disabilities</vt:lpstr>
      <vt:lpstr>Promoting a Love of Learning</vt:lpstr>
      <vt:lpstr>Grading</vt:lpstr>
      <vt:lpstr>Difficult Discussions</vt:lpstr>
      <vt:lpstr>Training and Support (or Lack of)</vt:lpstr>
      <vt:lpstr>With Thanks …</vt:lpstr>
      <vt:lpstr>Q&amp;A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10</cp:revision>
  <dcterms:created xsi:type="dcterms:W3CDTF">2017-05-09T13:33:13Z</dcterms:created>
  <dcterms:modified xsi:type="dcterms:W3CDTF">2017-08-28T13:31:29Z</dcterms:modified>
</cp:coreProperties>
</file>