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</p:sldMasterIdLst>
  <p:notesMasterIdLst>
    <p:notesMasterId r:id="rId17"/>
  </p:notesMasterIdLst>
  <p:handoutMasterIdLst>
    <p:handoutMasterId r:id="rId18"/>
  </p:handout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8" r:id="rId13"/>
    <p:sldId id="267" r:id="rId14"/>
    <p:sldId id="269" r:id="rId15"/>
    <p:sldId id="270" r:id="rId16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E753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78" d="100"/>
          <a:sy n="78" d="100"/>
        </p:scale>
        <p:origin x="874" y="5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Calibri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BFF95831-D4F0-45F0-8D6F-B3B094E34F89}" type="datetimeFigureOut">
              <a:rPr lang="en-US" altLang="en-US"/>
              <a:pPr/>
              <a:t>3/19/2018</a:t>
            </a:fld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Calibri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FD3A605-2A3C-4ABB-8B94-09BA6DBEB5F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1587251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1C1D878-88F3-4F73-BBEC-4A0743FD31FC}" type="datetimeFigureOut">
              <a:rPr lang="en-US" altLang="en-US"/>
              <a:pPr/>
              <a:t>3/19/2018</a:t>
            </a:fld>
            <a:endParaRPr lang="en-US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9F8400C8-60EE-4331-8C35-B86CB286F61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5017486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44513" y="1081088"/>
            <a:ext cx="1731962" cy="9255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5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288" y="1187450"/>
            <a:ext cx="1536700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5410200" y="1109663"/>
            <a:ext cx="908050" cy="90805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6570663" y="1109663"/>
            <a:ext cx="906462" cy="90805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7710488" y="1111250"/>
            <a:ext cx="908050" cy="906463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9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5738" y="1195388"/>
            <a:ext cx="709612" cy="712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9088" y="1195388"/>
            <a:ext cx="715962" cy="712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1800" y="1195388"/>
            <a:ext cx="714375" cy="712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28650" y="3419060"/>
            <a:ext cx="7886700" cy="692219"/>
          </a:xfrm>
        </p:spPr>
        <p:txBody>
          <a:bodyPr anchor="b">
            <a:normAutofit/>
          </a:bodyPr>
          <a:lstStyle>
            <a:lvl1pPr algn="ctr">
              <a:defRPr sz="4000">
                <a:latin typeface="Roboto Slab Light" charset="0"/>
                <a:ea typeface="Roboto Slab Light" charset="0"/>
                <a:cs typeface="Roboto Slab Light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28650" y="4405933"/>
            <a:ext cx="78867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000" b="0" i="0">
                <a:latin typeface="Roboto Light" charset="0"/>
                <a:ea typeface="Roboto Light" charset="0"/>
                <a:cs typeface="Roboto Light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60997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1925" y="6356350"/>
            <a:ext cx="73342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lide Number Placeholder 5"/>
          <p:cNvSpPr txBox="1">
            <a:spLocks/>
          </p:cNvSpPr>
          <p:nvPr/>
        </p:nvSpPr>
        <p:spPr>
          <a:xfrm>
            <a:off x="8515350" y="6356350"/>
            <a:ext cx="628650" cy="358775"/>
          </a:xfrm>
          <a:prstGeom prst="rect">
            <a:avLst/>
          </a:prstGeom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algn="ctr" eaLnBrk="1" hangingPunct="1"/>
            <a:fld id="{241DAF00-002B-4AD8-9639-A8AFC9A86FBD}" type="slidenum">
              <a:rPr lang="en-US" altLang="en-US" sz="1200">
                <a:solidFill>
                  <a:srgbClr val="A6A6A6"/>
                </a:solidFill>
              </a:rPr>
              <a:pPr algn="ctr" eaLnBrk="1" hangingPunct="1"/>
              <a:t>‹#›</a:t>
            </a:fld>
            <a:endParaRPr lang="en-US" altLang="en-US" sz="1200">
              <a:solidFill>
                <a:srgbClr val="A6A6A6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1560443"/>
          </a:xfrm>
        </p:spPr>
        <p:txBody>
          <a:bodyPr>
            <a:normAutofit/>
          </a:bodyPr>
          <a:lstStyle>
            <a:lvl1pPr algn="l">
              <a:defRPr sz="4000" b="0" i="0">
                <a:solidFill>
                  <a:schemeClr val="bg1"/>
                </a:solidFill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958010"/>
            <a:ext cx="7886700" cy="4084982"/>
          </a:xfrm>
        </p:spPr>
        <p:txBody>
          <a:bodyPr/>
          <a:lstStyle>
            <a:lvl1pPr>
              <a:defRPr b="0" i="0">
                <a:latin typeface="Roboto Regular"/>
                <a:ea typeface="Roboto Medium" charset="0"/>
                <a:cs typeface="Roboto Regular"/>
              </a:defRPr>
            </a:lvl1pPr>
            <a:lvl2pPr>
              <a:defRPr sz="2000" b="0" i="0">
                <a:latin typeface="Roboto Regular"/>
                <a:ea typeface="Roboto Medium" charset="0"/>
                <a:cs typeface="Roboto Regular"/>
              </a:defRPr>
            </a:lvl2pPr>
            <a:lvl3pPr>
              <a:defRPr sz="2000" b="0" i="0">
                <a:latin typeface="Roboto Regular"/>
                <a:ea typeface="Roboto Medium" charset="0"/>
                <a:cs typeface="Roboto Regular"/>
              </a:defRPr>
            </a:lvl3pPr>
            <a:lvl4pPr>
              <a:defRPr sz="2000" b="0" i="0">
                <a:latin typeface="Roboto Regular"/>
                <a:ea typeface="Roboto Medium" charset="0"/>
                <a:cs typeface="Roboto Regular"/>
              </a:defRPr>
            </a:lvl4pPr>
            <a:lvl5pPr>
              <a:defRPr sz="2000" b="0" i="0">
                <a:latin typeface="Roboto Regular"/>
                <a:ea typeface="Roboto Medium" charset="0"/>
                <a:cs typeface="Roboto Regular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56170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628650" y="0"/>
            <a:ext cx="7886700" cy="1560513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i="0" kern="1200">
                <a:solidFill>
                  <a:schemeClr val="bg1"/>
                </a:solidFill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5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1925" y="6356350"/>
            <a:ext cx="73342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lide Number Placeholder 5"/>
          <p:cNvSpPr txBox="1">
            <a:spLocks/>
          </p:cNvSpPr>
          <p:nvPr/>
        </p:nvSpPr>
        <p:spPr>
          <a:xfrm>
            <a:off x="8515350" y="6356350"/>
            <a:ext cx="628650" cy="358775"/>
          </a:xfrm>
          <a:prstGeom prst="rect">
            <a:avLst/>
          </a:prstGeom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algn="ctr" eaLnBrk="1" hangingPunct="1"/>
            <a:fld id="{132214D1-F091-4247-91D1-F6D965FFC9A3}" type="slidenum">
              <a:rPr lang="en-US" altLang="en-US" sz="1200">
                <a:solidFill>
                  <a:srgbClr val="A6A6A6"/>
                </a:solidFill>
              </a:rPr>
              <a:pPr algn="ctr" eaLnBrk="1" hangingPunct="1"/>
              <a:t>‹#›</a:t>
            </a:fld>
            <a:endParaRPr lang="en-US" altLang="en-US" sz="1200">
              <a:solidFill>
                <a:srgbClr val="A6A6A6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2007705"/>
            <a:ext cx="3886200" cy="4005470"/>
          </a:xfrm>
        </p:spPr>
        <p:txBody>
          <a:bodyPr/>
          <a:lstStyle>
            <a:lvl1pPr>
              <a:defRPr b="0" i="0">
                <a:latin typeface="Roboto Regular"/>
                <a:ea typeface="Roboto Medium" charset="0"/>
                <a:cs typeface="Roboto Regular"/>
              </a:defRPr>
            </a:lvl1pPr>
            <a:lvl2pPr>
              <a:defRPr sz="1800" b="0" i="0">
                <a:latin typeface="Roboto Regular"/>
                <a:ea typeface="Roboto Medium" charset="0"/>
                <a:cs typeface="Roboto Regular"/>
              </a:defRPr>
            </a:lvl2pPr>
            <a:lvl3pPr>
              <a:defRPr sz="1800" b="0" i="0">
                <a:latin typeface="Roboto Regular"/>
                <a:ea typeface="Roboto Medium" charset="0"/>
                <a:cs typeface="Roboto Regular"/>
              </a:defRPr>
            </a:lvl3pPr>
            <a:lvl4pPr>
              <a:defRPr sz="1800" b="0" i="0">
                <a:latin typeface="Roboto Regular"/>
                <a:ea typeface="Roboto Medium" charset="0"/>
                <a:cs typeface="Roboto Regular"/>
              </a:defRPr>
            </a:lvl4pPr>
            <a:lvl5pPr>
              <a:defRPr sz="1800" b="0" i="0">
                <a:latin typeface="Roboto Regular"/>
                <a:ea typeface="Roboto Medium" charset="0"/>
                <a:cs typeface="Roboto Regular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half" idx="13"/>
          </p:nvPr>
        </p:nvSpPr>
        <p:spPr>
          <a:xfrm>
            <a:off x="4629150" y="2007705"/>
            <a:ext cx="3886200" cy="4005470"/>
          </a:xfrm>
        </p:spPr>
        <p:txBody>
          <a:bodyPr/>
          <a:lstStyle>
            <a:lvl1pPr>
              <a:defRPr b="0" i="0">
                <a:latin typeface="Roboto Regular"/>
                <a:ea typeface="Roboto Medium" charset="0"/>
                <a:cs typeface="Roboto Regular"/>
              </a:defRPr>
            </a:lvl1pPr>
            <a:lvl2pPr>
              <a:defRPr sz="1800" b="0" i="0">
                <a:latin typeface="Roboto Regular"/>
                <a:ea typeface="Roboto Medium" charset="0"/>
                <a:cs typeface="Roboto Regular"/>
              </a:defRPr>
            </a:lvl2pPr>
            <a:lvl3pPr>
              <a:defRPr sz="1800" b="0" i="0">
                <a:latin typeface="Roboto Regular"/>
                <a:ea typeface="Roboto Medium" charset="0"/>
                <a:cs typeface="Roboto Regular"/>
              </a:defRPr>
            </a:lvl3pPr>
            <a:lvl4pPr>
              <a:defRPr sz="1800" b="0" i="0">
                <a:latin typeface="Roboto Regular"/>
                <a:ea typeface="Roboto Medium" charset="0"/>
                <a:cs typeface="Roboto Regular"/>
              </a:defRPr>
            </a:lvl4pPr>
            <a:lvl5pPr>
              <a:defRPr sz="1800" b="0" i="0">
                <a:latin typeface="Roboto Regular"/>
                <a:ea typeface="Roboto Medium" charset="0"/>
                <a:cs typeface="Roboto Regular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1368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1925" y="6356350"/>
            <a:ext cx="73342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Slide Number Placeholder 5"/>
          <p:cNvSpPr txBox="1">
            <a:spLocks/>
          </p:cNvSpPr>
          <p:nvPr/>
        </p:nvSpPr>
        <p:spPr>
          <a:xfrm>
            <a:off x="8515350" y="6356350"/>
            <a:ext cx="628650" cy="358775"/>
          </a:xfrm>
          <a:prstGeom prst="rect">
            <a:avLst/>
          </a:prstGeom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algn="ctr" eaLnBrk="1" hangingPunct="1"/>
            <a:fld id="{BD04BB98-AB85-47FF-9A0E-BEFF45E6100A}" type="slidenum">
              <a:rPr lang="en-US" altLang="en-US" sz="1200">
                <a:solidFill>
                  <a:srgbClr val="A6A6A6"/>
                </a:solidFill>
              </a:rPr>
              <a:pPr algn="ctr" eaLnBrk="1" hangingPunct="1"/>
              <a:t>‹#›</a:t>
            </a:fld>
            <a:endParaRPr lang="en-US" altLang="en-US" sz="1200">
              <a:solidFill>
                <a:srgbClr val="A6A6A6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2017643"/>
            <a:ext cx="3868340" cy="899388"/>
          </a:xfrm>
        </p:spPr>
        <p:txBody>
          <a:bodyPr anchor="b">
            <a:normAutofit/>
          </a:bodyPr>
          <a:lstStyle>
            <a:lvl1pPr marL="0" indent="0">
              <a:buNone/>
              <a:defRPr sz="2000" b="1">
                <a:latin typeface="Roboto" charset="0"/>
                <a:ea typeface="Roboto" charset="0"/>
                <a:cs typeface="Roboto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917031"/>
            <a:ext cx="3868340" cy="3272632"/>
          </a:xfrm>
        </p:spPr>
        <p:txBody>
          <a:bodyPr>
            <a:normAutofit/>
          </a:bodyPr>
          <a:lstStyle>
            <a:lvl1pPr>
              <a:defRPr sz="2000">
                <a:latin typeface="Roboto" charset="0"/>
                <a:ea typeface="Roboto" charset="0"/>
                <a:cs typeface="Roboto" charset="0"/>
              </a:defRPr>
            </a:lvl1pPr>
            <a:lvl2pPr>
              <a:defRPr sz="2000">
                <a:latin typeface="Roboto" charset="0"/>
                <a:ea typeface="Roboto" charset="0"/>
                <a:cs typeface="Roboto" charset="0"/>
              </a:defRPr>
            </a:lvl2pPr>
            <a:lvl3pPr>
              <a:defRPr sz="2000">
                <a:latin typeface="Roboto" charset="0"/>
                <a:ea typeface="Roboto" charset="0"/>
                <a:cs typeface="Roboto" charset="0"/>
              </a:defRPr>
            </a:lvl3pPr>
            <a:lvl4pPr>
              <a:defRPr sz="2000">
                <a:latin typeface="Roboto" charset="0"/>
                <a:ea typeface="Roboto" charset="0"/>
                <a:cs typeface="Roboto" charset="0"/>
              </a:defRPr>
            </a:lvl4pPr>
            <a:lvl5pPr>
              <a:defRPr sz="2000">
                <a:latin typeface="Roboto" charset="0"/>
                <a:ea typeface="Roboto" charset="0"/>
                <a:cs typeface="Roboto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2017643"/>
            <a:ext cx="3887391" cy="899388"/>
          </a:xfrm>
        </p:spPr>
        <p:txBody>
          <a:bodyPr anchor="b">
            <a:normAutofit/>
          </a:bodyPr>
          <a:lstStyle>
            <a:lvl1pPr marL="0" indent="0">
              <a:buNone/>
              <a:defRPr sz="2000" b="1">
                <a:latin typeface="Roboto" charset="0"/>
                <a:ea typeface="Roboto" charset="0"/>
                <a:cs typeface="Roboto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917031"/>
            <a:ext cx="3887391" cy="3272632"/>
          </a:xfrm>
        </p:spPr>
        <p:txBody>
          <a:bodyPr>
            <a:normAutofit/>
          </a:bodyPr>
          <a:lstStyle>
            <a:lvl1pPr>
              <a:defRPr sz="2000">
                <a:latin typeface="Roboto" charset="0"/>
                <a:ea typeface="Roboto" charset="0"/>
                <a:cs typeface="Roboto" charset="0"/>
              </a:defRPr>
            </a:lvl1pPr>
            <a:lvl2pPr>
              <a:defRPr sz="2000">
                <a:latin typeface="Roboto" charset="0"/>
                <a:ea typeface="Roboto" charset="0"/>
                <a:cs typeface="Roboto" charset="0"/>
              </a:defRPr>
            </a:lvl2pPr>
            <a:lvl3pPr>
              <a:defRPr sz="2000">
                <a:latin typeface="Roboto" charset="0"/>
                <a:ea typeface="Roboto" charset="0"/>
                <a:cs typeface="Roboto" charset="0"/>
              </a:defRPr>
            </a:lvl3pPr>
            <a:lvl4pPr>
              <a:defRPr sz="2000">
                <a:latin typeface="Roboto" charset="0"/>
                <a:ea typeface="Roboto" charset="0"/>
                <a:cs typeface="Roboto" charset="0"/>
              </a:defRPr>
            </a:lvl4pPr>
            <a:lvl5pPr>
              <a:defRPr sz="2000">
                <a:latin typeface="Roboto" charset="0"/>
                <a:ea typeface="Roboto" charset="0"/>
                <a:cs typeface="Roboto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1560443"/>
          </a:xfrm>
        </p:spPr>
        <p:txBody>
          <a:bodyPr>
            <a:normAutofit/>
          </a:bodyPr>
          <a:lstStyle>
            <a:lvl1pPr algn="l">
              <a:defRPr sz="4000" b="0" i="0">
                <a:solidFill>
                  <a:schemeClr val="bg1"/>
                </a:solidFill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Footer Placeholder 7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7512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628650" y="0"/>
            <a:ext cx="7886700" cy="1560513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i="0" kern="1200">
                <a:solidFill>
                  <a:schemeClr val="bg1"/>
                </a:solidFill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3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1925" y="6356350"/>
            <a:ext cx="73342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5"/>
          <p:cNvSpPr txBox="1">
            <a:spLocks/>
          </p:cNvSpPr>
          <p:nvPr/>
        </p:nvSpPr>
        <p:spPr>
          <a:xfrm>
            <a:off x="8515350" y="6356350"/>
            <a:ext cx="628650" cy="358775"/>
          </a:xfrm>
          <a:prstGeom prst="rect">
            <a:avLst/>
          </a:prstGeom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algn="ctr" eaLnBrk="1" hangingPunct="1"/>
            <a:fld id="{B9FE33B1-A9F0-4406-B133-6C9703E9914F}" type="slidenum">
              <a:rPr lang="en-US" altLang="en-US" sz="1200">
                <a:solidFill>
                  <a:srgbClr val="A6A6A6"/>
                </a:solidFill>
              </a:rPr>
              <a:pPr algn="ctr" eaLnBrk="1" hangingPunct="1"/>
              <a:t>‹#›</a:t>
            </a:fld>
            <a:endParaRPr lang="en-US" altLang="en-US" sz="1200">
              <a:solidFill>
                <a:srgbClr val="A6A6A6"/>
              </a:solidFill>
            </a:endParaRP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11986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628650" y="0"/>
            <a:ext cx="7886700" cy="1560513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i="0" kern="1200">
                <a:solidFill>
                  <a:schemeClr val="bg1"/>
                </a:solidFill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dirty="0"/>
              <a:t>Click to edit Master title style</a:t>
            </a:r>
          </a:p>
        </p:txBody>
      </p:sp>
      <p:pic>
        <p:nvPicPr>
          <p:cNvPr id="6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1925" y="6356350"/>
            <a:ext cx="73342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Slide Number Placeholder 5"/>
          <p:cNvSpPr txBox="1">
            <a:spLocks/>
          </p:cNvSpPr>
          <p:nvPr/>
        </p:nvSpPr>
        <p:spPr>
          <a:xfrm>
            <a:off x="8515350" y="6356350"/>
            <a:ext cx="628650" cy="358775"/>
          </a:xfrm>
          <a:prstGeom prst="rect">
            <a:avLst/>
          </a:prstGeom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algn="ctr" eaLnBrk="1" hangingPunct="1"/>
            <a:fld id="{8A0CF78D-E9E1-4557-9E41-C0A1B8BB7223}" type="slidenum">
              <a:rPr lang="en-US" altLang="en-US" sz="1200">
                <a:solidFill>
                  <a:srgbClr val="A6A6A6"/>
                </a:solidFill>
              </a:rPr>
              <a:pPr algn="ctr" eaLnBrk="1" hangingPunct="1"/>
              <a:t>‹#›</a:t>
            </a:fld>
            <a:endParaRPr lang="en-US" altLang="en-US" sz="1200">
              <a:solidFill>
                <a:srgbClr val="A6A6A6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1987826"/>
            <a:ext cx="4629150" cy="4045226"/>
          </a:xfrm>
        </p:spPr>
        <p:txBody>
          <a:bodyPr>
            <a:normAutofit/>
          </a:bodyPr>
          <a:lstStyle>
            <a:lvl1pPr>
              <a:defRPr sz="2000">
                <a:latin typeface="Roboto" charset="0"/>
                <a:ea typeface="Roboto" charset="0"/>
                <a:cs typeface="Roboto" charset="0"/>
              </a:defRPr>
            </a:lvl1pPr>
            <a:lvl2pPr>
              <a:defRPr sz="2000">
                <a:latin typeface="Roboto" charset="0"/>
                <a:ea typeface="Roboto" charset="0"/>
                <a:cs typeface="Roboto" charset="0"/>
              </a:defRPr>
            </a:lvl2pPr>
            <a:lvl3pPr>
              <a:defRPr sz="2000">
                <a:latin typeface="Roboto" charset="0"/>
                <a:ea typeface="Roboto" charset="0"/>
                <a:cs typeface="Roboto" charset="0"/>
              </a:defRPr>
            </a:lvl3pPr>
            <a:lvl4pPr>
              <a:defRPr sz="2000">
                <a:latin typeface="Roboto" charset="0"/>
                <a:ea typeface="Roboto" charset="0"/>
                <a:cs typeface="Roboto" charset="0"/>
              </a:defRPr>
            </a:lvl4pPr>
            <a:lvl5pPr>
              <a:defRPr sz="2000">
                <a:latin typeface="Roboto" charset="0"/>
                <a:ea typeface="Roboto" charset="0"/>
                <a:cs typeface="Roboto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987826"/>
            <a:ext cx="2949178" cy="4045226"/>
          </a:xfrm>
        </p:spPr>
        <p:txBody>
          <a:bodyPr/>
          <a:lstStyle>
            <a:lvl1pPr marL="0" indent="0">
              <a:buNone/>
              <a:defRPr sz="1600">
                <a:latin typeface="Roboto" charset="0"/>
                <a:ea typeface="Roboto" charset="0"/>
                <a:cs typeface="Roboto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31345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628650" y="0"/>
            <a:ext cx="7886700" cy="1560513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i="0" kern="1200">
                <a:solidFill>
                  <a:schemeClr val="bg1"/>
                </a:solidFill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5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1925" y="6356350"/>
            <a:ext cx="73342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lide Number Placeholder 5"/>
          <p:cNvSpPr txBox="1">
            <a:spLocks/>
          </p:cNvSpPr>
          <p:nvPr/>
        </p:nvSpPr>
        <p:spPr>
          <a:xfrm>
            <a:off x="8515350" y="6356350"/>
            <a:ext cx="628650" cy="358775"/>
          </a:xfrm>
          <a:prstGeom prst="rect">
            <a:avLst/>
          </a:prstGeom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algn="ctr" eaLnBrk="1" hangingPunct="1"/>
            <a:fld id="{B371133B-4911-469D-87A5-5B28965E2007}" type="slidenum">
              <a:rPr lang="en-US" altLang="en-US" sz="1200">
                <a:solidFill>
                  <a:srgbClr val="A6A6A6"/>
                </a:solidFill>
              </a:rPr>
              <a:pPr algn="ctr" eaLnBrk="1" hangingPunct="1"/>
              <a:t>‹#›</a:t>
            </a:fld>
            <a:endParaRPr lang="en-US" altLang="en-US" sz="1200">
              <a:solidFill>
                <a:srgbClr val="A6A6A6"/>
              </a:solidFill>
            </a:endParaRP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621695" y="1958008"/>
            <a:ext cx="3894845" cy="4025349"/>
          </a:xfrm>
        </p:spPr>
        <p:txBody>
          <a:bodyPr rtlCol="0">
            <a:normAutofit/>
          </a:bodyPr>
          <a:lstStyle>
            <a:lvl1pPr marL="0" indent="0">
              <a:buNone/>
              <a:defRPr sz="3200">
                <a:latin typeface="Roboto" charset="0"/>
                <a:ea typeface="Roboto" charset="0"/>
                <a:cs typeface="Roboto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13"/>
          </p:nvPr>
        </p:nvSpPr>
        <p:spPr>
          <a:xfrm>
            <a:off x="628650" y="1958008"/>
            <a:ext cx="3814141" cy="4025349"/>
          </a:xfrm>
        </p:spPr>
        <p:txBody>
          <a:bodyPr>
            <a:normAutofit/>
          </a:bodyPr>
          <a:lstStyle>
            <a:lvl1pPr>
              <a:defRPr sz="1800">
                <a:latin typeface="Roboto" charset="0"/>
                <a:ea typeface="Roboto" charset="0"/>
                <a:cs typeface="Roboto" charset="0"/>
              </a:defRPr>
            </a:lvl1pPr>
            <a:lvl2pPr>
              <a:defRPr sz="1800">
                <a:latin typeface="Roboto" charset="0"/>
                <a:ea typeface="Roboto" charset="0"/>
                <a:cs typeface="Roboto" charset="0"/>
              </a:defRPr>
            </a:lvl2pPr>
            <a:lvl3pPr>
              <a:defRPr sz="1800">
                <a:latin typeface="Roboto" charset="0"/>
                <a:ea typeface="Roboto" charset="0"/>
                <a:cs typeface="Roboto" charset="0"/>
              </a:defRPr>
            </a:lvl3pPr>
            <a:lvl4pPr>
              <a:defRPr sz="1800">
                <a:latin typeface="Roboto" charset="0"/>
                <a:ea typeface="Roboto" charset="0"/>
                <a:cs typeface="Roboto" charset="0"/>
              </a:defRPr>
            </a:lvl4pPr>
            <a:lvl5pPr>
              <a:defRPr sz="1800">
                <a:latin typeface="Roboto" charset="0"/>
                <a:ea typeface="Roboto" charset="0"/>
                <a:cs typeface="Roboto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82268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3170238"/>
            <a:ext cx="7886700" cy="795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3965575"/>
            <a:ext cx="7886700" cy="2211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286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100" b="0" i="0">
                <a:solidFill>
                  <a:schemeClr val="bg1">
                    <a:lumMod val="65000"/>
                  </a:schemeClr>
                </a:solidFill>
                <a:latin typeface="Roboto Regular"/>
                <a:ea typeface="+mn-ea"/>
                <a:cs typeface="Roboto Regular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15350" y="6356350"/>
            <a:ext cx="62865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100">
                <a:solidFill>
                  <a:srgbClr val="A6A6A6"/>
                </a:solidFill>
                <a:latin typeface="Roboto Regular" charset="0"/>
              </a:defRPr>
            </a:lvl1pPr>
          </a:lstStyle>
          <a:p>
            <a:fld id="{F92C3C43-6534-4BB7-BC4F-5F9DBA35E20A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7" name="Rectangle 6"/>
          <p:cNvSpPr/>
          <p:nvPr/>
        </p:nvSpPr>
        <p:spPr>
          <a:xfrm>
            <a:off x="-7938" y="0"/>
            <a:ext cx="9159876" cy="1573213"/>
          </a:xfrm>
          <a:prstGeom prst="rect">
            <a:avLst/>
          </a:prstGeom>
          <a:solidFill>
            <a:srgbClr val="EE75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</p:sldLayoutIdLst>
  <p:hf hdr="0" ftr="0" dt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Roboto Medium"/>
          <a:ea typeface="MS PGothic" pitchFamily="34" charset="-128"/>
          <a:cs typeface="Roboto Medium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Roboto Medium" charset="0"/>
          <a:ea typeface="MS PGothic" pitchFamily="34" charset="-128"/>
          <a:cs typeface="ＭＳ Ｐゴシック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Roboto Medium" charset="0"/>
          <a:ea typeface="MS PGothic" pitchFamily="34" charset="-128"/>
          <a:cs typeface="ＭＳ Ｐゴシック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Roboto Medium" charset="0"/>
          <a:ea typeface="MS PGothic" pitchFamily="34" charset="-128"/>
          <a:cs typeface="ＭＳ Ｐゴシック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Roboto Medium" charset="0"/>
          <a:ea typeface="MS PGothic" pitchFamily="34" charset="-128"/>
          <a:cs typeface="ＭＳ Ｐゴシック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  <a:ea typeface="ＭＳ Ｐゴシック" charset="0"/>
          <a:cs typeface="ＭＳ Ｐゴシック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  <a:ea typeface="ＭＳ Ｐゴシック" charset="0"/>
          <a:cs typeface="ＭＳ Ｐゴシック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  <a:ea typeface="ＭＳ Ｐゴシック" charset="0"/>
          <a:cs typeface="ＭＳ Ｐゴシック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  <a:ea typeface="ＭＳ Ｐゴシック" charset="0"/>
          <a:cs typeface="ＭＳ Ｐゴシック" charset="0"/>
        </a:defRPr>
      </a:lvl9pPr>
    </p:titleStyle>
    <p:bodyStyle>
      <a:lvl1pPr marL="228600" indent="-228600" algn="l" rtl="0" eaLnBrk="1" fontAlgn="base" hangingPunct="1">
        <a:lnSpc>
          <a:spcPct val="90000"/>
        </a:lnSpc>
        <a:spcBef>
          <a:spcPts val="1000"/>
        </a:spcBef>
        <a:spcAft>
          <a:spcPct val="0"/>
        </a:spcAft>
        <a:buFont typeface="Arial" pitchFamily="34" charset="0"/>
        <a:buChar char="•"/>
        <a:defRPr sz="2800" kern="1200">
          <a:solidFill>
            <a:schemeClr val="tx1"/>
          </a:solidFill>
          <a:latin typeface="Roboto Regular"/>
          <a:ea typeface="MS PGothic" pitchFamily="34" charset="-128"/>
          <a:cs typeface="Roboto Regular"/>
        </a:defRPr>
      </a:lvl1pPr>
      <a:lvl2pPr marL="6858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Roboto Regular"/>
          <a:ea typeface="MS PGothic" pitchFamily="34" charset="-128"/>
          <a:cs typeface="Roboto Regular"/>
        </a:defRPr>
      </a:lvl2pPr>
      <a:lvl3pPr marL="11430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000" kern="1200">
          <a:solidFill>
            <a:schemeClr val="tx1"/>
          </a:solidFill>
          <a:latin typeface="Roboto Regular"/>
          <a:ea typeface="MS PGothic" pitchFamily="34" charset="-128"/>
          <a:cs typeface="Roboto Regular"/>
        </a:defRPr>
      </a:lvl3pPr>
      <a:lvl4pPr marL="16002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Roboto Regular"/>
          <a:ea typeface="MS PGothic" pitchFamily="34" charset="-128"/>
          <a:cs typeface="Roboto Regular"/>
        </a:defRPr>
      </a:lvl4pPr>
      <a:lvl5pPr marL="20574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Roboto Regular"/>
          <a:ea typeface="MS PGothic" pitchFamily="34" charset="-128"/>
          <a:cs typeface="Roboto Regular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mailto:doug.lederman@insidehighered.com" TargetMode="External"/><Relationship Id="rId2" Type="http://schemas.openxmlformats.org/officeDocument/2006/relationships/hyperlink" Target="mailto:scott.jaschik@insidehighered.com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Title 1"/>
          <p:cNvSpPr>
            <a:spLocks noGrp="1"/>
          </p:cNvSpPr>
          <p:nvPr>
            <p:ph type="ctrTitle"/>
          </p:nvPr>
        </p:nvSpPr>
        <p:spPr>
          <a:xfrm>
            <a:off x="628650" y="3419475"/>
            <a:ext cx="7886700" cy="69215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dirty="0">
                <a:ea typeface="MS PGothic" pitchFamily="34" charset="-128"/>
              </a:rPr>
              <a:t>Making Higher Education </a:t>
            </a:r>
            <a:br>
              <a:rPr lang="en-US" altLang="en-US" dirty="0">
                <a:ea typeface="MS PGothic" pitchFamily="34" charset="-128"/>
              </a:rPr>
            </a:br>
            <a:r>
              <a:rPr lang="en-US" altLang="en-US" dirty="0">
                <a:ea typeface="MS PGothic" pitchFamily="34" charset="-128"/>
              </a:rPr>
              <a:t>More Efficient and Effective</a:t>
            </a:r>
          </a:p>
        </p:txBody>
      </p:sp>
      <p:sp>
        <p:nvSpPr>
          <p:cNvPr id="11266" name="Subtitle 2"/>
          <p:cNvSpPr>
            <a:spLocks noGrp="1"/>
          </p:cNvSpPr>
          <p:nvPr>
            <p:ph type="subTitle" idx="1"/>
          </p:nvPr>
        </p:nvSpPr>
        <p:spPr>
          <a:xfrm>
            <a:off x="628650" y="4405313"/>
            <a:ext cx="7886700" cy="1655762"/>
          </a:xfrm>
        </p:spPr>
        <p:txBody>
          <a:bodyPr/>
          <a:lstStyle/>
          <a:p>
            <a:pPr eaLnBrk="1" hangingPunct="1"/>
            <a:r>
              <a:rPr lang="en-US" altLang="en-US" dirty="0">
                <a:ea typeface="MS PGothic" pitchFamily="34" charset="-128"/>
              </a:rPr>
              <a:t>An </a:t>
            </a:r>
            <a:r>
              <a:rPr lang="en-US" altLang="en-US" i="1" dirty="0">
                <a:ea typeface="MS PGothic" pitchFamily="34" charset="-128"/>
              </a:rPr>
              <a:t>Inside Higher Ed </a:t>
            </a:r>
            <a:r>
              <a:rPr lang="en-US" altLang="en-US" dirty="0">
                <a:ea typeface="MS PGothic" pitchFamily="34" charset="-128"/>
              </a:rPr>
              <a:t>webcast</a:t>
            </a:r>
          </a:p>
          <a:p>
            <a:pPr eaLnBrk="1" hangingPunct="1"/>
            <a:r>
              <a:rPr lang="en-US" altLang="en-US" dirty="0">
                <a:ea typeface="MS PGothic" pitchFamily="34" charset="-128"/>
              </a:rPr>
              <a:t>Thursday, March 22</a:t>
            </a:r>
          </a:p>
          <a:p>
            <a:pPr eaLnBrk="1" hangingPunct="1"/>
            <a:r>
              <a:rPr lang="en-US" altLang="en-US" dirty="0">
                <a:ea typeface="MS PGothic" pitchFamily="34" charset="-128"/>
              </a:rPr>
              <a:t>2 p.m. Eastern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Processes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 descr="C:\Users\SCOTT~1.JAS\AppData\Local\Temp\1002125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706" y="2036269"/>
            <a:ext cx="5938333" cy="39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09568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Student Success: Entry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254" y="1957388"/>
            <a:ext cx="6127491" cy="408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695890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Student Success: Instruction</a:t>
            </a: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7331" y="1957388"/>
            <a:ext cx="6129337" cy="408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376901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Student Success: Completion</a:t>
            </a: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7331" y="1957388"/>
            <a:ext cx="6129337" cy="408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576576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Q&amp;A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Your questions</a:t>
            </a:r>
          </a:p>
          <a:p>
            <a:r>
              <a:rPr lang="en-US" dirty="0"/>
              <a:t>Suggestions for future coverage</a:t>
            </a:r>
          </a:p>
        </p:txBody>
      </p:sp>
    </p:spTree>
    <p:extLst>
      <p:ext uri="{BB962C8B-B14F-4D97-AF65-F5344CB8AC3E}">
        <p14:creationId xmlns:p14="http://schemas.microsoft.com/office/powerpoint/2010/main" val="13794266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With Thanks …</a:t>
            </a:r>
          </a:p>
        </p:txBody>
      </p:sp>
      <p:pic>
        <p:nvPicPr>
          <p:cNvPr id="1026" name="Picture 2" descr="Image result for laserfiche logo">
            <a:extLst>
              <a:ext uri="{FF2B5EF4-FFF2-40B4-BE49-F238E27FC236}">
                <a16:creationId xmlns:a16="http://schemas.microsoft.com/office/drawing/2014/main" id="{1754228C-FA86-4E7C-91F9-2E03C01EC9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5897" y="3136745"/>
            <a:ext cx="5732206" cy="1440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16933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Presenters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Scott </a:t>
            </a:r>
            <a:r>
              <a:rPr lang="en-US" dirty="0" err="1"/>
              <a:t>Jaschik</a:t>
            </a:r>
            <a:r>
              <a:rPr lang="en-US" dirty="0"/>
              <a:t>, editor, </a:t>
            </a:r>
            <a:r>
              <a:rPr lang="en-US" i="1" dirty="0"/>
              <a:t>Inside Higher Ed, </a:t>
            </a:r>
            <a:r>
              <a:rPr lang="en-US" dirty="0">
                <a:hlinkClick r:id="rId2"/>
              </a:rPr>
              <a:t>scott.jaschik@insidehighered.com</a:t>
            </a:r>
            <a:endParaRPr lang="en-US" dirty="0"/>
          </a:p>
          <a:p>
            <a:r>
              <a:rPr lang="en-US" dirty="0"/>
              <a:t>Doug Lederman, editor, </a:t>
            </a:r>
            <a:r>
              <a:rPr lang="en-US" i="1" dirty="0"/>
              <a:t>Inside Higher Ed, </a:t>
            </a:r>
            <a:r>
              <a:rPr lang="en-US" dirty="0">
                <a:hlinkClick r:id="rId3"/>
              </a:rPr>
              <a:t>doug.lederman@insidehighered.com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52794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is efficient?</a:t>
            </a:r>
          </a:p>
          <a:p>
            <a:r>
              <a:rPr lang="en-US" dirty="0"/>
              <a:t>What is effective?</a:t>
            </a:r>
          </a:p>
          <a:p>
            <a:r>
              <a:rPr lang="en-US" dirty="0"/>
              <a:t>What about mission?</a:t>
            </a:r>
          </a:p>
          <a:p>
            <a:r>
              <a:rPr lang="en-US" dirty="0"/>
              <a:t>What about resources?</a:t>
            </a:r>
          </a:p>
          <a:p>
            <a:r>
              <a:rPr lang="en-US" dirty="0"/>
              <a:t>Who decides?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sz="1100" i="1" dirty="0"/>
              <a:t>                                                                                                                                                                                   --Getty Images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3012" y="3544527"/>
            <a:ext cx="3170237" cy="1554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321267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Centrality of Data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sz="1100" dirty="0"/>
              <a:t>                                                                                                                                                                               --Getty Images</a:t>
            </a:r>
          </a:p>
        </p:txBody>
      </p:sp>
      <p:pic>
        <p:nvPicPr>
          <p:cNvPr id="1026" name="Picture 2" descr="C:\Users\SCOTT~1.JAS\AppData\Local\Temp\59877612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8094" y="2095820"/>
            <a:ext cx="4231341" cy="3173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47054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Partnerships</a:t>
            </a: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658" y="2011576"/>
            <a:ext cx="2381250" cy="98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2432" y="3126921"/>
            <a:ext cx="2276475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" y="4568158"/>
            <a:ext cx="8801100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9114" y="2166484"/>
            <a:ext cx="3989013" cy="1920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016629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Vendor Relationships</a:t>
            </a: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4487" y="2390775"/>
            <a:ext cx="5915025" cy="321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432568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Mergers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sz="1100" i="1" dirty="0"/>
              <a:t>                                                                                                                                                                                         --</a:t>
            </a:r>
            <a:r>
              <a:rPr lang="en-US" sz="1100" i="1" dirty="0" err="1"/>
              <a:t>iStock</a:t>
            </a:r>
            <a:endParaRPr lang="en-US" sz="1100" i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8287" y="2287921"/>
            <a:ext cx="6067425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841719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Finding the Right Size </a:t>
            </a:r>
            <a:br>
              <a:rPr lang="en-US" dirty="0"/>
            </a:br>
            <a:r>
              <a:rPr lang="en-US" dirty="0"/>
              <a:t>(Growth or Shrinkage)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sz="1100" i="1" dirty="0"/>
              <a:t>                                                                                                                                                                                             --</a:t>
            </a:r>
            <a:r>
              <a:rPr lang="en-US" sz="1100" i="1" dirty="0" err="1"/>
              <a:t>iStock</a:t>
            </a:r>
            <a:endParaRPr lang="en-US" sz="1100" dirty="0"/>
          </a:p>
        </p:txBody>
      </p:sp>
      <p:pic>
        <p:nvPicPr>
          <p:cNvPr id="2050" name="Picture 2" descr="C:\Users\SCOTT~1.JAS\AppData\Local\Temp\iStock-69327768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251" y="2266789"/>
            <a:ext cx="3606518" cy="2301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SCOTT~1.JAS\AppData\Local\Temp\iStock-69327768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489102" y="2933317"/>
            <a:ext cx="3525345" cy="2249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61499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Creating the Right</a:t>
            </a:r>
            <a:br>
              <a:rPr lang="en-US" dirty="0"/>
            </a:br>
            <a:r>
              <a:rPr lang="en-US" dirty="0"/>
              <a:t>Physical Spaces</a:t>
            </a: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4335" y="2371645"/>
            <a:ext cx="5895975" cy="278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27452073"/>
      </p:ext>
    </p:extLst>
  </p:cSld>
  <p:clrMapOvr>
    <a:masterClrMapping/>
  </p:clrMapOvr>
</p:sld>
</file>

<file path=ppt/theme/theme1.xml><?xml version="1.0" encoding="utf-8"?>
<a:theme xmlns:a="http://schemas.openxmlformats.org/drawingml/2006/main" name="PowerPointTemplate-standard">
  <a:themeElements>
    <a:clrScheme name="DRAFT - IHE Branding 2017">
      <a:dk1>
        <a:srgbClr val="333333"/>
      </a:dk1>
      <a:lt1>
        <a:sysClr val="window" lastClr="FFFFFF"/>
      </a:lt1>
      <a:dk2>
        <a:srgbClr val="000000"/>
      </a:dk2>
      <a:lt2>
        <a:srgbClr val="E7E6E6"/>
      </a:lt2>
      <a:accent1>
        <a:srgbClr val="EF7521"/>
      </a:accent1>
      <a:accent2>
        <a:srgbClr val="8FAA3F"/>
      </a:accent2>
      <a:accent3>
        <a:srgbClr val="3E67A7"/>
      </a:accent3>
      <a:accent4>
        <a:srgbClr val="333333"/>
      </a:accent4>
      <a:accent5>
        <a:srgbClr val="E4E4E4"/>
      </a:accent5>
      <a:accent6>
        <a:srgbClr val="EF7521"/>
      </a:accent6>
      <a:hlink>
        <a:srgbClr val="EF7521"/>
      </a:hlink>
      <a:folHlink>
        <a:srgbClr val="EF7521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PowerPointTemplate-standard</Template>
  <TotalTime>77</TotalTime>
  <Words>125</Words>
  <Application>Microsoft Office PowerPoint</Application>
  <PresentationFormat>On-screen Show (4:3)</PresentationFormat>
  <Paragraphs>54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6" baseType="lpstr">
      <vt:lpstr>MS PGothic</vt:lpstr>
      <vt:lpstr>MS PGothic</vt:lpstr>
      <vt:lpstr>Arial</vt:lpstr>
      <vt:lpstr>Calibri</vt:lpstr>
      <vt:lpstr>Calibri Light</vt:lpstr>
      <vt:lpstr>Roboto</vt:lpstr>
      <vt:lpstr>Roboto Light</vt:lpstr>
      <vt:lpstr>Roboto Medium</vt:lpstr>
      <vt:lpstr>Roboto Regular</vt:lpstr>
      <vt:lpstr>Roboto Slab Light</vt:lpstr>
      <vt:lpstr>PowerPointTemplate-standard</vt:lpstr>
      <vt:lpstr>Making Higher Education  More Efficient and Effective</vt:lpstr>
      <vt:lpstr>Presenters</vt:lpstr>
      <vt:lpstr>Introduction</vt:lpstr>
      <vt:lpstr>The Centrality of Data</vt:lpstr>
      <vt:lpstr>Partnerships</vt:lpstr>
      <vt:lpstr>Vendor Relationships</vt:lpstr>
      <vt:lpstr>Mergers</vt:lpstr>
      <vt:lpstr>Finding the Right Size  (Growth or Shrinkage)</vt:lpstr>
      <vt:lpstr>Creating the Right Physical Spaces</vt:lpstr>
      <vt:lpstr>Processes</vt:lpstr>
      <vt:lpstr>Student Success: Entry</vt:lpstr>
      <vt:lpstr>Student Success: Instruction</vt:lpstr>
      <vt:lpstr>Student Success: Completion</vt:lpstr>
      <vt:lpstr>Q&amp;A</vt:lpstr>
      <vt:lpstr>With Thanks …</vt:lpstr>
    </vt:vector>
  </TitlesOfParts>
  <Company>Microsoft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scott jaschik</dc:creator>
  <cp:lastModifiedBy>Melanie Hardcastle</cp:lastModifiedBy>
  <cp:revision>11</cp:revision>
  <dcterms:created xsi:type="dcterms:W3CDTF">2017-05-09T13:33:13Z</dcterms:created>
  <dcterms:modified xsi:type="dcterms:W3CDTF">2018-03-19T13:38:32Z</dcterms:modified>
</cp:coreProperties>
</file>