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7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12/4/2017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12/4/2017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Flipping the Classroom and Other Techniques to Improve Teaching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Thursday, December 7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Great (and Not So Great)</a:t>
            </a:r>
            <a:br>
              <a:rPr lang="en-US" dirty="0"/>
            </a:br>
            <a:r>
              <a:rPr lang="en-US" dirty="0"/>
              <a:t> Debate on Laptops in Class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015" y="1957388"/>
            <a:ext cx="613397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71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Student Attention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400300"/>
            <a:ext cx="43243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42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‘New Normal’ for STEM Teaching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--University of Arizona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1958010"/>
            <a:ext cx="4401671" cy="324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24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Out of M-W-F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                                                                 </a:t>
            </a:r>
            <a:r>
              <a:rPr lang="en-US" sz="1200" i="1" dirty="0"/>
              <a:t>--Coker College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06192"/>
            <a:ext cx="6215103" cy="341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540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Size Matters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90825"/>
            <a:ext cx="3657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077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 to Teaching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Reward structures</a:t>
            </a:r>
          </a:p>
          <a:p>
            <a:r>
              <a:rPr lang="en-US" dirty="0"/>
              <a:t>Disinclination </a:t>
            </a:r>
            <a:r>
              <a:rPr lang="en-US"/>
              <a:t>to change</a:t>
            </a:r>
            <a:endParaRPr lang="en-US" dirty="0"/>
          </a:p>
          <a:p>
            <a:r>
              <a:rPr lang="en-US" dirty="0"/>
              <a:t>Lack of training</a:t>
            </a:r>
          </a:p>
          <a:p>
            <a:r>
              <a:rPr lang="en-US" dirty="0"/>
              <a:t>Fear of looking stupid</a:t>
            </a:r>
          </a:p>
        </p:txBody>
      </p:sp>
    </p:spTree>
    <p:extLst>
      <p:ext uri="{BB962C8B-B14F-4D97-AF65-F5344CB8AC3E}">
        <p14:creationId xmlns:p14="http://schemas.microsoft.com/office/powerpoint/2010/main" val="4236146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Ideas for future coverage</a:t>
            </a:r>
          </a:p>
        </p:txBody>
      </p:sp>
    </p:spTree>
    <p:extLst>
      <p:ext uri="{BB962C8B-B14F-4D97-AF65-F5344CB8AC3E}">
        <p14:creationId xmlns:p14="http://schemas.microsoft.com/office/powerpoint/2010/main" val="108326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C1689-D20A-4E28-A9B2-A03E17163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605" y="2358544"/>
            <a:ext cx="2146789" cy="27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7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</a:t>
            </a:r>
            <a:r>
              <a:rPr lang="en-US" dirty="0" err="1"/>
              <a:t>Jaschik</a:t>
            </a:r>
            <a:r>
              <a:rPr lang="en-US" dirty="0"/>
              <a:t>, editor, </a:t>
            </a:r>
            <a:r>
              <a:rPr lang="en-US" i="1" dirty="0"/>
              <a:t>Inside Higher Ed,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Ed,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ultimately about teaching and learning.</a:t>
            </a:r>
          </a:p>
          <a:p>
            <a:r>
              <a:rPr lang="en-US" dirty="0"/>
              <a:t>“Flipping” gets all the attention, but doesn’t always mean the same thing.</a:t>
            </a:r>
          </a:p>
          <a:p>
            <a:r>
              <a:rPr lang="en-US" dirty="0"/>
              <a:t>Student success – particularly with students who might not be likely to succeed – is key.</a:t>
            </a:r>
          </a:p>
          <a:p>
            <a:r>
              <a:rPr lang="en-US" dirty="0"/>
              <a:t>Measuring performance matters.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99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the Classroom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definitions</a:t>
            </a:r>
          </a:p>
          <a:p>
            <a:r>
              <a:rPr lang="en-US" dirty="0"/>
              <a:t>Ideas more than a checklist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--Illustration from University of Washington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13" y="3496349"/>
            <a:ext cx="6477640" cy="153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25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Experiment at CUNY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challenge of low passing rates in chemistry course</a:t>
            </a:r>
          </a:p>
          <a:p>
            <a:r>
              <a:rPr lang="en-US" dirty="0"/>
              <a:t>A course redesign</a:t>
            </a:r>
          </a:p>
          <a:p>
            <a:r>
              <a:rPr lang="en-US" dirty="0"/>
              <a:t>Impressive results</a:t>
            </a:r>
          </a:p>
        </p:txBody>
      </p:sp>
    </p:spTree>
    <p:extLst>
      <p:ext uri="{BB962C8B-B14F-4D97-AF65-F5344CB8AC3E}">
        <p14:creationId xmlns:p14="http://schemas.microsoft.com/office/powerpoint/2010/main" val="125510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Professor Finds Mixed Results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02" y="2228371"/>
            <a:ext cx="4942135" cy="328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67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the Idea Lost Meaning?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289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37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Debate Over Harvard’s CS50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34" y="2228369"/>
            <a:ext cx="3946488" cy="341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25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Michigan State Robot Experiment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38" y="1957388"/>
            <a:ext cx="2707124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011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92</TotalTime>
  <Words>223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Flipping the Classroom and Other Techniques to Improve Teaching</vt:lpstr>
      <vt:lpstr>Presenters</vt:lpstr>
      <vt:lpstr>The Big Picture</vt:lpstr>
      <vt:lpstr>Flipping the Classroom</vt:lpstr>
      <vt:lpstr>An Experiment at CUNY</vt:lpstr>
      <vt:lpstr>A Professor Finds Mixed Results</vt:lpstr>
      <vt:lpstr>Has the Idea Lost Meaning?</vt:lpstr>
      <vt:lpstr>The Debate Over Harvard’s CS50</vt:lpstr>
      <vt:lpstr>Michigan State Robot Experiment</vt:lpstr>
      <vt:lpstr>The Great (and Not So Great)  Debate on Laptops in Class</vt:lpstr>
      <vt:lpstr>Keeping Student Attention</vt:lpstr>
      <vt:lpstr>‘New Normal’ for STEM Teaching</vt:lpstr>
      <vt:lpstr>Breaking Out of M-W-F Routine</vt:lpstr>
      <vt:lpstr>Class Size Matters</vt:lpstr>
      <vt:lpstr>Obstacles to Teaching Innovation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Melanie Hardcastle</cp:lastModifiedBy>
  <cp:revision>13</cp:revision>
  <cp:lastPrinted>2017-12-03T22:01:28Z</cp:lastPrinted>
  <dcterms:created xsi:type="dcterms:W3CDTF">2017-05-09T13:33:13Z</dcterms:created>
  <dcterms:modified xsi:type="dcterms:W3CDTF">2017-12-04T14:41:21Z</dcterms:modified>
</cp:coreProperties>
</file>