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73" r:id="rId5"/>
    <p:sldId id="274" r:id="rId6"/>
    <p:sldId id="276" r:id="rId7"/>
    <p:sldId id="277" r:id="rId8"/>
    <p:sldId id="280" r:id="rId9"/>
    <p:sldId id="278" r:id="rId10"/>
    <p:sldId id="279" r:id="rId11"/>
    <p:sldId id="281" r:id="rId12"/>
    <p:sldId id="282" r:id="rId13"/>
    <p:sldId id="283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00C8-60EE-4331-8C35-B86CB286F61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0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Innovation in Higher Ed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May 8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52650"/>
            <a:ext cx="6286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6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57388"/>
            <a:ext cx="6286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3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Faculty Role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429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3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Cultures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Arizona State</a:t>
            </a:r>
          </a:p>
          <a:p>
            <a:r>
              <a:rPr lang="en-US" dirty="0"/>
              <a:t>Purdue</a:t>
            </a:r>
          </a:p>
          <a:p>
            <a:r>
              <a:rPr lang="en-US" dirty="0"/>
              <a:t>Middlebury</a:t>
            </a:r>
          </a:p>
        </p:txBody>
      </p:sp>
    </p:spTree>
    <p:extLst>
      <p:ext uri="{BB962C8B-B14F-4D97-AF65-F5344CB8AC3E}">
        <p14:creationId xmlns:p14="http://schemas.microsoft.com/office/powerpoint/2010/main" val="8838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5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D2D7BC9-1EBF-422D-A381-9EF0FD76D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56673"/>
            <a:ext cx="7886700" cy="2087655"/>
          </a:xfr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Innovation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new?</a:t>
            </a:r>
          </a:p>
          <a:p>
            <a:r>
              <a:rPr lang="en-US" dirty="0"/>
              <a:t>Does it address real issues/problems?</a:t>
            </a:r>
          </a:p>
          <a:p>
            <a:r>
              <a:rPr lang="en-US" dirty="0"/>
              <a:t>Does it reflect mission?</a:t>
            </a:r>
          </a:p>
          <a:p>
            <a:r>
              <a:rPr lang="en-US" dirty="0"/>
              <a:t>Can it scale?</a:t>
            </a:r>
          </a:p>
          <a:p>
            <a:r>
              <a:rPr lang="en-US" dirty="0"/>
              <a:t>Might it work?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44" y="3591326"/>
            <a:ext cx="1571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9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Might Not…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demonstrated success (yet)</a:t>
            </a:r>
          </a:p>
          <a:p>
            <a:r>
              <a:rPr lang="en-US" dirty="0"/>
              <a:t>Be popular</a:t>
            </a:r>
          </a:p>
          <a:p>
            <a:r>
              <a:rPr lang="en-US" dirty="0"/>
              <a:t>Be affordable</a:t>
            </a:r>
          </a:p>
          <a:p>
            <a:r>
              <a:rPr lang="en-US" dirty="0"/>
              <a:t>Involve technology</a:t>
            </a:r>
          </a:p>
        </p:txBody>
      </p:sp>
    </p:spTree>
    <p:extLst>
      <p:ext uri="{BB962C8B-B14F-4D97-AF65-F5344CB8AC3E}">
        <p14:creationId xmlns:p14="http://schemas.microsoft.com/office/powerpoint/2010/main" val="37503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Innovation:</a:t>
            </a:r>
            <a:br>
              <a:rPr lang="en-US" dirty="0"/>
            </a:br>
            <a:r>
              <a:rPr lang="en-US" dirty="0"/>
              <a:t>Work Weeks Without Fridays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4063"/>
            <a:ext cx="4572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168700"/>
            <a:ext cx="7886700" cy="16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3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/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on completion</a:t>
            </a:r>
          </a:p>
          <a:p>
            <a:r>
              <a:rPr lang="en-US" dirty="0"/>
              <a:t>New approaches to remediation</a:t>
            </a:r>
          </a:p>
          <a:p>
            <a:r>
              <a:rPr lang="en-US" dirty="0" err="1"/>
              <a:t>MicroMaster’s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7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degree</a:t>
            </a:r>
          </a:p>
          <a:p>
            <a:r>
              <a:rPr lang="en-US" dirty="0"/>
              <a:t>Preparing for multiple careers</a:t>
            </a:r>
          </a:p>
          <a:p>
            <a:r>
              <a:rPr lang="en-US" dirty="0"/>
              <a:t>Alt-ac skills</a:t>
            </a:r>
          </a:p>
          <a:p>
            <a:r>
              <a:rPr lang="en-US" dirty="0"/>
              <a:t>Rethinking numbers needed</a:t>
            </a:r>
          </a:p>
        </p:txBody>
      </p:sp>
    </p:spTree>
    <p:extLst>
      <p:ext uri="{BB962C8B-B14F-4D97-AF65-F5344CB8AC3E}">
        <p14:creationId xmlns:p14="http://schemas.microsoft.com/office/powerpoint/2010/main" val="122381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Gifts to prevent </a:t>
            </a:r>
            <a:r>
              <a:rPr lang="en-US"/>
              <a:t>a college’s </a:t>
            </a:r>
            <a:r>
              <a:rPr lang="en-US" dirty="0"/>
              <a:t>name change</a:t>
            </a:r>
          </a:p>
          <a:p>
            <a:r>
              <a:rPr lang="en-US" dirty="0"/>
              <a:t>Cultivating online students</a:t>
            </a:r>
          </a:p>
          <a:p>
            <a:r>
              <a:rPr lang="en-US" dirty="0"/>
              <a:t>New ideas about the silent phase and goals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96" y="3814468"/>
            <a:ext cx="1567063" cy="15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172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70</TotalTime>
  <Words>169</Words>
  <Application>Microsoft Office PowerPoint</Application>
  <PresentationFormat>On-screen Show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Innovation in Higher Ed</vt:lpstr>
      <vt:lpstr>Presenters</vt:lpstr>
      <vt:lpstr>What Does Innovation Look Like?</vt:lpstr>
      <vt:lpstr>Innovation Might Not…</vt:lpstr>
      <vt:lpstr>Institutional Innovation: Work Weeks Without Fridays</vt:lpstr>
      <vt:lpstr>Admissions</vt:lpstr>
      <vt:lpstr>Curriculum / Completion</vt:lpstr>
      <vt:lpstr>Graduate Education</vt:lpstr>
      <vt:lpstr>Philanthropy</vt:lpstr>
      <vt:lpstr>Leadership</vt:lpstr>
      <vt:lpstr>Globalization</vt:lpstr>
      <vt:lpstr>The Faculty Role</vt:lpstr>
      <vt:lpstr>Cultures of Innovation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18</cp:revision>
  <dcterms:created xsi:type="dcterms:W3CDTF">2017-05-09T13:33:13Z</dcterms:created>
  <dcterms:modified xsi:type="dcterms:W3CDTF">2018-05-08T19:29:47Z</dcterms:modified>
</cp:coreProperties>
</file>