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58" y="15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Monday, September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Monday, September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Campus Safety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 </a:t>
            </a:r>
            <a:r>
              <a:rPr lang="en-US" dirty="0" smtClean="0"/>
              <a:t>webinar</a:t>
            </a:r>
          </a:p>
          <a:p>
            <a:r>
              <a:rPr lang="en-US" dirty="0" smtClean="0"/>
              <a:t>Tuesday, September 13 at 2 p.m. Eastern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How Admissions Deans View the Box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2015 </a:t>
            </a:r>
            <a:r>
              <a:rPr lang="en-US" i="1" dirty="0" smtClean="0"/>
              <a:t>Inside Higher Ed </a:t>
            </a:r>
            <a:r>
              <a:rPr lang="en-US" dirty="0" smtClean="0"/>
              <a:t>survey of admissions officers: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39" y="2633869"/>
            <a:ext cx="5087492" cy="31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9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Cybersecurity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8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Sexual Assault I: New Attention </a:t>
            </a:r>
            <a:br>
              <a:rPr lang="en-US" u="sng" dirty="0" smtClean="0"/>
            </a:br>
            <a:r>
              <a:rPr lang="en-US" u="sng" dirty="0" smtClean="0"/>
              <a:t>for an Old Issue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52637"/>
            <a:ext cx="35433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5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Sexual Assault II: Legal Issues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IX obligations</a:t>
            </a:r>
          </a:p>
          <a:p>
            <a:r>
              <a:rPr lang="en-US" dirty="0" smtClean="0"/>
              <a:t>The “Dear Colleague” letter</a:t>
            </a:r>
          </a:p>
          <a:p>
            <a:r>
              <a:rPr lang="en-US" dirty="0" smtClean="0"/>
              <a:t>Burden of proof</a:t>
            </a:r>
          </a:p>
          <a:p>
            <a:r>
              <a:rPr lang="en-US" dirty="0" smtClean="0"/>
              <a:t>Effectiveness of campus disciplinary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5" y="4613965"/>
            <a:ext cx="2000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9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Sexual Assault III: The Public Discussion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69" y="1851789"/>
            <a:ext cx="4702605" cy="344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" y="3965712"/>
            <a:ext cx="3882235" cy="22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Crime on Campus: The Data Debate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5" y="2504659"/>
            <a:ext cx="8142135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0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Fallout From Bad Headlines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96" y="1898373"/>
            <a:ext cx="2848341" cy="42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6" y="1898372"/>
            <a:ext cx="2926246" cy="433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84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Melanie.Hardcastle\Downloads\TM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63" y="1965338"/>
            <a:ext cx="2658675" cy="14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lanie.Hardcastle\Downloads\scholarchip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0" y="4142630"/>
            <a:ext cx="3128272" cy="9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anie.Hardcastle\Downloads\zebra_technologies_logo_detai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77" y="4181225"/>
            <a:ext cx="2741057" cy="8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Shootings of Professors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4" y="1761849"/>
            <a:ext cx="6086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35" y="3876882"/>
            <a:ext cx="15716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5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Shootings of Students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443"/>
            <a:ext cx="8229600" cy="479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8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Shootings of Students Off Campus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31" y="2017643"/>
            <a:ext cx="6621225" cy="39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8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Campuses as Random Site of Violence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 smtClean="0"/>
              <a:t>                                                                                                                                                                     Getty Images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C:\Users\Scott.Jaschik\Desktop\GettyImages-5455317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" y="1748893"/>
            <a:ext cx="6241773" cy="41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7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Risks of Study Abroad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4" y="1637264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03" y="3061253"/>
            <a:ext cx="2327237" cy="347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72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Battle Over Campus Carry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evolution of the debate (in Texas and elsewhere)</a:t>
            </a:r>
          </a:p>
          <a:p>
            <a:r>
              <a:rPr lang="en-US" dirty="0" smtClean="0"/>
              <a:t>Some of the key arguments</a:t>
            </a:r>
          </a:p>
          <a:p>
            <a:r>
              <a:rPr lang="en-US" dirty="0" smtClean="0"/>
              <a:t>The impact on teaching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4" y="3508512"/>
            <a:ext cx="2784829" cy="196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4" y="3488426"/>
            <a:ext cx="2004391" cy="20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25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‘Ban the Box’ Movement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2262187"/>
            <a:ext cx="35909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28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262</TotalTime>
  <Words>184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IHE_pptTemplate</vt:lpstr>
      <vt:lpstr>Campus Safety</vt:lpstr>
      <vt:lpstr>Presenters</vt:lpstr>
      <vt:lpstr>Shootings of Professors</vt:lpstr>
      <vt:lpstr>Shootings of Students</vt:lpstr>
      <vt:lpstr>Shootings of Students Off Campus</vt:lpstr>
      <vt:lpstr>Campuses as Random Site of Violence</vt:lpstr>
      <vt:lpstr>Risks of Study Abroad</vt:lpstr>
      <vt:lpstr>The Battle Over Campus Carry</vt:lpstr>
      <vt:lpstr>The ‘Ban the Box’ Movement</vt:lpstr>
      <vt:lpstr>How Admissions Deans View the Box</vt:lpstr>
      <vt:lpstr>Cybersecurity</vt:lpstr>
      <vt:lpstr>Sexual Assault I: New Attention  for an Old Issue</vt:lpstr>
      <vt:lpstr>Sexual Assault II: Legal Issues</vt:lpstr>
      <vt:lpstr>Sexual Assault III: The Public Discussion</vt:lpstr>
      <vt:lpstr>Crime on Campus: The Data Debate</vt:lpstr>
      <vt:lpstr>Fallout From Bad Headlines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35</cp:revision>
  <dcterms:created xsi:type="dcterms:W3CDTF">2012-08-15T17:43:30Z</dcterms:created>
  <dcterms:modified xsi:type="dcterms:W3CDTF">2016-09-12T13:54:41Z</dcterms:modified>
</cp:coreProperties>
</file>