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7" r:id="rId9"/>
    <p:sldId id="281" r:id="rId10"/>
    <p:sldId id="282" r:id="rId11"/>
    <p:sldId id="276" r:id="rId12"/>
    <p:sldId id="278" r:id="rId13"/>
    <p:sldId id="280" r:id="rId14"/>
    <p:sldId id="283" r:id="rId15"/>
    <p:sldId id="284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  <p:cmAuthor id="1" name="scott jaschik" initials="s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9" d="100"/>
          <a:sy n="109" d="100"/>
        </p:scale>
        <p:origin x="-672" y="4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E627-3DE8-475D-A27C-973285C4F1C6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0C29-4909-415A-95B4-F8C74EB1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47D-32F6-4A13-845E-650C71ACC844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CF6-2C8D-4363-A2B9-86CAAD0C68DB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92E6-E914-4169-89C5-5BA40E44C71E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C3F6-A112-40E1-9F3A-4AC25497EF8C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697-65D4-4148-A9F5-88F0C4FCAA59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B03E-78C2-492B-8800-4E016910038D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9DF-34F6-4B04-8543-AB12B9CE4877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F301-9FDD-4761-8317-D3A9375E387C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3DA-A370-4944-90BB-7F341EFA11AC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EE47-68E7-47E4-807E-21AD67423FBC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2F7-3506-48BB-9488-ACCF1A50A48E}" type="datetime2">
              <a:rPr lang="en-US" smtClean="0"/>
              <a:t>Monday, March 20,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B756A5-1D11-499F-AAC2-05CDDCDFDB12}" type="datetime2">
              <a:rPr lang="en-US" smtClean="0"/>
              <a:t>Monday, March 20,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New era </a:t>
            </a:r>
            <a:br>
              <a:rPr lang="en-US" sz="4000" dirty="0" smtClean="0"/>
            </a:br>
            <a:r>
              <a:rPr lang="en-US" sz="4000" dirty="0" smtClean="0"/>
              <a:t>of digital Accessibility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</a:t>
            </a:r>
            <a:r>
              <a:rPr lang="en-US" dirty="0" smtClean="0"/>
              <a:t> webinar</a:t>
            </a:r>
          </a:p>
          <a:p>
            <a:r>
              <a:rPr lang="en-US" dirty="0" smtClean="0"/>
              <a:t>Tuesday, March 21, 2017 at 2 p.m. Eastern</a:t>
            </a:r>
            <a:endParaRPr lang="en-US" dirty="0"/>
          </a:p>
        </p:txBody>
      </p:sp>
      <p:pic>
        <p:nvPicPr>
          <p:cNvPr id="1026" name="Picture 2" descr="C:\Users\Scott.Jaschik\Desktop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36" y="5643419"/>
            <a:ext cx="1410027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Issues in Adopting Tools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(vs. hit and miss)</a:t>
            </a:r>
          </a:p>
          <a:p>
            <a:r>
              <a:rPr lang="en-US" dirty="0" smtClean="0"/>
              <a:t>Faculty role at point of course development</a:t>
            </a:r>
          </a:p>
          <a:p>
            <a:r>
              <a:rPr lang="en-US" dirty="0" smtClean="0"/>
              <a:t>Communicating the tools that are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48" y="4777654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4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T</a:t>
            </a:r>
            <a:r>
              <a:rPr lang="en-US" u="sng" dirty="0" smtClean="0"/>
              <a:t>he LMS / Evolution of LMS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2207491"/>
            <a:ext cx="2082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2" y="3915786"/>
            <a:ext cx="1787235" cy="178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10" y="2062018"/>
            <a:ext cx="15763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1" y="2850212"/>
            <a:ext cx="1796473" cy="17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6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Library Collections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800350"/>
            <a:ext cx="7334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4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/>
              <a:t>Ebooks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97" y="1745673"/>
            <a:ext cx="2986560" cy="44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1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Free Online Content: MOOCs and More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2" y="2789382"/>
            <a:ext cx="6986018" cy="15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When an Instructor Plans From the Start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1" y="1717963"/>
            <a:ext cx="3319299" cy="33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cott.Jaschik\Desktop\syllab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4132840"/>
            <a:ext cx="71739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0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  <a:p>
            <a:r>
              <a:rPr lang="en-US" dirty="0" smtClean="0"/>
              <a:t>Ideas for 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47" y="5073218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AutoShape 2" descr="Image result for vitalsourc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605996"/>
            <a:ext cx="51339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8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8" y="5590453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Federal Legislation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/>
              <a:t>504 of the Rehabilitation Act of </a:t>
            </a:r>
            <a:r>
              <a:rPr lang="en-US" dirty="0" smtClean="0"/>
              <a:t>1973</a:t>
            </a:r>
          </a:p>
          <a:p>
            <a:r>
              <a:rPr lang="en-US" dirty="0" smtClean="0"/>
              <a:t>Americans With Disabilities Act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essential language (from 504 but </a:t>
            </a:r>
            <a:r>
              <a:rPr lang="en-US" dirty="0"/>
              <a:t>also applies to ADA): "No otherwise qualified individual with a disability in the United States </a:t>
            </a:r>
            <a:r>
              <a:rPr lang="en-US" dirty="0" smtClean="0"/>
              <a:t>… </a:t>
            </a:r>
            <a:r>
              <a:rPr lang="en-US" dirty="0"/>
              <a:t>shall, solely by reason of her or his disability, be excluded from the participation in, be denied the benefits of, or be subjected to discrimination under any program or activity receiving </a:t>
            </a:r>
            <a:r>
              <a:rPr lang="en-US" dirty="0" smtClean="0"/>
              <a:t>federal </a:t>
            </a:r>
            <a:r>
              <a:rPr lang="en-US" dirty="0"/>
              <a:t>financial </a:t>
            </a:r>
            <a:r>
              <a:rPr lang="en-US" dirty="0" smtClean="0"/>
              <a:t>assistance…."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5525800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1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First Generation Accessibility Issues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Mobility issues and other physical disabilities – in traditional campus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9" y="2678545"/>
            <a:ext cx="4688898" cy="31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7" y="3980071"/>
            <a:ext cx="4793673" cy="21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4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Second Generation Accessibility Issues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with learning disabilities – again in traditional campus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C:\Users\Scott.Jaschik\Desktop\SATdisab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3376613"/>
            <a:ext cx="45434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8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Digital Era Arrives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gains evident for people with hearing disabilities.</a:t>
            </a:r>
          </a:p>
          <a:p>
            <a:r>
              <a:rPr lang="en-US" dirty="0" smtClean="0"/>
              <a:t>Key caveat: Many early online educational tools did not rely on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02" y="5494916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2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Digital Transformations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tools are central to teaching and learning, whether students are enrolled online or in face-to-face instruction.</a:t>
            </a:r>
          </a:p>
          <a:p>
            <a:r>
              <a:rPr lang="en-US" dirty="0" smtClean="0"/>
              <a:t>LMS has become standard tool for record-keeping, professor-student communication and distribution of educational materials.</a:t>
            </a:r>
          </a:p>
          <a:p>
            <a:r>
              <a:rPr lang="en-US" dirty="0" smtClean="0"/>
              <a:t>Digital means communication, not just delivery of information.</a:t>
            </a:r>
          </a:p>
          <a:p>
            <a:r>
              <a:rPr lang="en-US" dirty="0" smtClean="0"/>
              <a:t>Digital means audio, not just visual.</a:t>
            </a:r>
          </a:p>
          <a:p>
            <a:r>
              <a:rPr lang="en-US" dirty="0" smtClean="0"/>
              <a:t>The growth of mobile means that all of the above apply to multiple platforms.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5498091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8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Key Political/Societal Transformations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disabilities are receiving more support in K12, enabling more to go on to higher education.</a:t>
            </a:r>
          </a:p>
          <a:p>
            <a:r>
              <a:rPr lang="en-US" dirty="0" smtClean="0"/>
              <a:t>People with disabilities, individually and with support of groups and government officials, increasingly insist on their rights.</a:t>
            </a:r>
          </a:p>
          <a:p>
            <a:r>
              <a:rPr lang="en-US" dirty="0" smtClean="0"/>
              <a:t>During Obama administration, Justice and Education Departments were more active than in the past.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73" y="4452938"/>
            <a:ext cx="2971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Tools to Promote Accessibility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Captions/transcripts</a:t>
            </a:r>
          </a:p>
          <a:p>
            <a:r>
              <a:rPr lang="en-US" dirty="0" smtClean="0"/>
              <a:t>Audio of written materials</a:t>
            </a:r>
          </a:p>
          <a:p>
            <a:r>
              <a:rPr lang="en-US" dirty="0" smtClean="0"/>
              <a:t>Alternate ways to communicate graphics, photos, charts</a:t>
            </a:r>
          </a:p>
          <a:p>
            <a:r>
              <a:rPr lang="en-US" dirty="0" smtClean="0"/>
              <a:t>Website design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84" y="4906963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0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334</TotalTime>
  <Words>398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IHE_pptTemplate</vt:lpstr>
      <vt:lpstr>New era  of digital Accessibility </vt:lpstr>
      <vt:lpstr>Presenters</vt:lpstr>
      <vt:lpstr>Key Federal Legislation</vt:lpstr>
      <vt:lpstr>First Generation Accessibility Issues</vt:lpstr>
      <vt:lpstr>Second Generation Accessibility Issues</vt:lpstr>
      <vt:lpstr>The Digital Era Arrives</vt:lpstr>
      <vt:lpstr>Key Digital Transformations</vt:lpstr>
      <vt:lpstr>Key Political/Societal Transformations</vt:lpstr>
      <vt:lpstr>Key Tools to Promote Accessibility</vt:lpstr>
      <vt:lpstr>Key Issues in Adopting Tools</vt:lpstr>
      <vt:lpstr>The LMS / Evolution of LMS</vt:lpstr>
      <vt:lpstr>Library Collections</vt:lpstr>
      <vt:lpstr>Ebooks</vt:lpstr>
      <vt:lpstr>Free Online Content: MOOCs and More</vt:lpstr>
      <vt:lpstr>When an Instructor Plans From the Start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29</cp:revision>
  <dcterms:created xsi:type="dcterms:W3CDTF">2012-08-15T17:43:30Z</dcterms:created>
  <dcterms:modified xsi:type="dcterms:W3CDTF">2017-03-20T13:09:36Z</dcterms:modified>
</cp:coreProperties>
</file>