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4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4" d="100"/>
          <a:sy n="124" d="100"/>
        </p:scale>
        <p:origin x="-206" y="10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7/11/2017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7/11/2017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Evolving Economic Models </a:t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dirty="0" smtClean="0">
                <a:ea typeface="MS PGothic" pitchFamily="34" charset="-128"/>
              </a:rPr>
              <a:t>for Higher Education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Ed </a:t>
            </a:r>
            <a:r>
              <a:rPr lang="en-US" altLang="en-US" dirty="0" smtClean="0">
                <a:ea typeface="MS PGothic" pitchFamily="34" charset="-128"/>
              </a:rPr>
              <a:t>webinar</a:t>
            </a:r>
            <a:endParaRPr lang="en-US" altLang="en-US" dirty="0" smtClean="0">
              <a:ea typeface="MS PGothic" pitchFamily="34" charset="-128"/>
            </a:endParaRP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Tuesday, June 11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Private: Discount Rates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63" y="1957388"/>
            <a:ext cx="553247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Private: Experiments With 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Middlebury</a:t>
            </a:r>
          </a:p>
          <a:p>
            <a:r>
              <a:rPr lang="en-US" dirty="0" smtClean="0"/>
              <a:t>Dayton</a:t>
            </a:r>
          </a:p>
          <a:p>
            <a:r>
              <a:rPr lang="en-US" dirty="0" smtClean="0"/>
              <a:t>NYU</a:t>
            </a:r>
          </a:p>
          <a:p>
            <a:r>
              <a:rPr lang="en-US" dirty="0" smtClean="0"/>
              <a:t>Cuomo plan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57" y="2051638"/>
            <a:ext cx="3194637" cy="21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30" y="4014907"/>
            <a:ext cx="5595467" cy="21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Private: Shift in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colleges are adding programs (on campus and online) in fields they believe will attract tuition-paying students.</a:t>
            </a:r>
          </a:p>
          <a:p>
            <a:r>
              <a:rPr lang="en-US" dirty="0" smtClean="0"/>
              <a:t>Such programs require investments (faculty, facilities, marketing).</a:t>
            </a:r>
          </a:p>
          <a:p>
            <a:r>
              <a:rPr lang="en-US" dirty="0" smtClean="0"/>
              <a:t>Critics raise questions about mission alignment and likely success of strategy.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Private: Perpetual Fund-Raising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06163"/>
            <a:ext cx="357727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44126"/>
            <a:ext cx="333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32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Private: Disappointing Endowments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20" y="1957388"/>
            <a:ext cx="4915759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3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Private: Closures</a:t>
            </a:r>
            <a:r>
              <a:rPr lang="en-US" dirty="0"/>
              <a:t> </a:t>
            </a:r>
            <a:r>
              <a:rPr lang="en-US" dirty="0" smtClean="0"/>
              <a:t>and Mergers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COTT~1.JAS\AppData\Local\Temp\687426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7" y="2026983"/>
            <a:ext cx="5890292" cy="39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9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Public: State Appropriations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5" y="1957388"/>
            <a:ext cx="699247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3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Public: Dysfunctional States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85988"/>
            <a:ext cx="2857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1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Public: Embracing Private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Out-of-state students</a:t>
            </a:r>
          </a:p>
          <a:p>
            <a:r>
              <a:rPr lang="en-US" dirty="0" smtClean="0"/>
              <a:t>Private dollars</a:t>
            </a:r>
          </a:p>
          <a:p>
            <a:r>
              <a:rPr lang="en-US" dirty="0" smtClean="0"/>
              <a:t>Seeking exemptions from state regulations</a:t>
            </a:r>
          </a:p>
          <a:p>
            <a:r>
              <a:rPr lang="en-US" dirty="0" smtClean="0"/>
              <a:t>Program shifts</a:t>
            </a:r>
          </a:p>
          <a:p>
            <a:r>
              <a:rPr lang="en-US" dirty="0" smtClean="0"/>
              <a:t>Risks of these strategies</a:t>
            </a:r>
          </a:p>
          <a:p>
            <a:r>
              <a:rPr lang="en-US" dirty="0" smtClean="0"/>
              <a:t>Difficulty of these strategies outside flagships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Public: Free 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promise and popularity of the idea</a:t>
            </a:r>
          </a:p>
          <a:p>
            <a:r>
              <a:rPr lang="en-US" dirty="0" smtClean="0"/>
              <a:t>The fine print</a:t>
            </a:r>
          </a:p>
          <a:p>
            <a:r>
              <a:rPr lang="en-US" dirty="0" smtClean="0"/>
              <a:t>Budget support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61" y="3037016"/>
            <a:ext cx="2207625" cy="285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5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Public: Radical New Models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038475"/>
            <a:ext cx="41338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9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Public: Mergers,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Georgia model</a:t>
            </a:r>
          </a:p>
          <a:p>
            <a:r>
              <a:rPr lang="en-US" dirty="0" smtClean="0"/>
              <a:t>Combining some campus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9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The Great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programs</a:t>
            </a:r>
          </a:p>
          <a:p>
            <a:r>
              <a:rPr lang="en-US" dirty="0" smtClean="0"/>
              <a:t>New revenue streams</a:t>
            </a:r>
            <a:endParaRPr lang="en-US" dirty="0"/>
          </a:p>
          <a:p>
            <a:r>
              <a:rPr lang="en-US" dirty="0" smtClean="0"/>
              <a:t>Yes, but …</a:t>
            </a:r>
          </a:p>
        </p:txBody>
      </p:sp>
    </p:spTree>
    <p:extLst>
      <p:ext uri="{BB962C8B-B14F-4D97-AF65-F5344CB8AC3E}">
        <p14:creationId xmlns:p14="http://schemas.microsoft.com/office/powerpoint/2010/main" val="10721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Current (Volatile) Market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52675"/>
            <a:ext cx="693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92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</a:p>
          <a:p>
            <a:r>
              <a:rPr lang="en-US" dirty="0" smtClean="0"/>
              <a:t>Suggestions for future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5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 …</a:t>
            </a:r>
            <a:endParaRPr lang="en-US" dirty="0"/>
          </a:p>
        </p:txBody>
      </p:sp>
      <p:pic>
        <p:nvPicPr>
          <p:cNvPr id="1026" name="Picture 2" descr="http://media.wiley.com/assets/7045/41/Wiley_Wordmark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8863"/>
            <a:ext cx="54864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4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Shifts that cross sector lines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Public</a:t>
            </a:r>
          </a:p>
          <a:p>
            <a:r>
              <a:rPr lang="en-US" dirty="0" smtClean="0"/>
              <a:t>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0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Cross-Sector: </a:t>
            </a:r>
            <a:r>
              <a:rPr lang="en-US" dirty="0" smtClean="0"/>
              <a:t>Have and Have-Not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cott.Jaschik\Desktop\iStock-599141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2" y="2031955"/>
            <a:ext cx="5937637" cy="39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8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Cross-Sector: Traditions No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appropriations</a:t>
            </a:r>
          </a:p>
          <a:p>
            <a:r>
              <a:rPr lang="en-US" dirty="0" smtClean="0"/>
              <a:t>Feeder high schools</a:t>
            </a:r>
          </a:p>
          <a:p>
            <a:r>
              <a:rPr lang="en-US" dirty="0" smtClean="0"/>
              <a:t>Assumption that going to college is wise</a:t>
            </a:r>
          </a:p>
        </p:txBody>
      </p:sp>
    </p:spTree>
    <p:extLst>
      <p:ext uri="{BB962C8B-B14F-4D97-AF65-F5344CB8AC3E}">
        <p14:creationId xmlns:p14="http://schemas.microsoft.com/office/powerpoint/2010/main" val="163926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Cross-Sector: Debt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COTT~1.JAS\AppData\Local\Temp\166170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55" y="2523743"/>
            <a:ext cx="2943945" cy="33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2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Cross-Sector: New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sectors no longer stick to their traditional roles.</a:t>
            </a:r>
          </a:p>
          <a:p>
            <a:r>
              <a:rPr lang="en-US" dirty="0" smtClean="0"/>
              <a:t>Online offerings mean no institution has a place-based monopoly.</a:t>
            </a:r>
          </a:p>
          <a:p>
            <a:r>
              <a:rPr lang="en-US" dirty="0" smtClean="0"/>
              <a:t>Boot camps, badges and other non-degree </a:t>
            </a:r>
            <a:r>
              <a:rPr lang="en-US" smtClean="0"/>
              <a:t>models proliferate.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Cross-Sector: Underlying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Scholarly publishing and tenure</a:t>
            </a:r>
          </a:p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Open educational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8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Private: The Limits of Robin Hood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57" y="1957388"/>
            <a:ext cx="27796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933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167</TotalTime>
  <Words>298</Words>
  <Application>Microsoft Office PowerPoint</Application>
  <PresentationFormat>On-screen Show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PowerPointTemplate-standard</vt:lpstr>
      <vt:lpstr>Evolving Economic Models  for Higher Education</vt:lpstr>
      <vt:lpstr>Presenters</vt:lpstr>
      <vt:lpstr>Agenda</vt:lpstr>
      <vt:lpstr>Cross-Sector: Have and Have-Not</vt:lpstr>
      <vt:lpstr>Cross-Sector: Traditions No More</vt:lpstr>
      <vt:lpstr>Cross-Sector: Debt</vt:lpstr>
      <vt:lpstr>Cross-Sector: New Competition</vt:lpstr>
      <vt:lpstr>Cross-Sector: Underlying Costs</vt:lpstr>
      <vt:lpstr>Private: The Limits of Robin Hood </vt:lpstr>
      <vt:lpstr>Private: Discount Rates</vt:lpstr>
      <vt:lpstr>Private: Experiments With Tuition</vt:lpstr>
      <vt:lpstr>Private: Shift in Programs</vt:lpstr>
      <vt:lpstr>Private: Perpetual Fund-Raising</vt:lpstr>
      <vt:lpstr>Private: Disappointing Endowments</vt:lpstr>
      <vt:lpstr>Private: Closures and Mergers</vt:lpstr>
      <vt:lpstr>Public: State Appropriations</vt:lpstr>
      <vt:lpstr>Public: Dysfunctional States</vt:lpstr>
      <vt:lpstr>Public: Embracing Private Model</vt:lpstr>
      <vt:lpstr>Public: Free Tuition</vt:lpstr>
      <vt:lpstr>Public: Radical New Models</vt:lpstr>
      <vt:lpstr>Public: Mergers, Collaboration</vt:lpstr>
      <vt:lpstr>Online: The Great Hope</vt:lpstr>
      <vt:lpstr>Online: Current (Volatile) Market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22</cp:revision>
  <dcterms:created xsi:type="dcterms:W3CDTF">2017-05-09T13:33:13Z</dcterms:created>
  <dcterms:modified xsi:type="dcterms:W3CDTF">2017-07-11T17:33:06Z</dcterms:modified>
</cp:coreProperties>
</file>