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handoutMasterIdLst>
    <p:handoutMasterId r:id="rId45"/>
  </p:handoutMasterIdLst>
  <p:sldIdLst>
    <p:sldId id="297" r:id="rId2"/>
    <p:sldId id="335" r:id="rId3"/>
    <p:sldId id="298" r:id="rId4"/>
    <p:sldId id="300" r:id="rId5"/>
    <p:sldId id="340" r:id="rId6"/>
    <p:sldId id="351" r:id="rId7"/>
    <p:sldId id="352" r:id="rId8"/>
    <p:sldId id="353" r:id="rId9"/>
    <p:sldId id="337" r:id="rId10"/>
    <p:sldId id="336" r:id="rId11"/>
    <p:sldId id="325" r:id="rId12"/>
    <p:sldId id="326" r:id="rId13"/>
    <p:sldId id="327" r:id="rId14"/>
    <p:sldId id="328" r:id="rId15"/>
    <p:sldId id="329" r:id="rId16"/>
    <p:sldId id="330" r:id="rId17"/>
    <p:sldId id="331" r:id="rId18"/>
    <p:sldId id="332" r:id="rId19"/>
    <p:sldId id="333" r:id="rId20"/>
    <p:sldId id="334" r:id="rId21"/>
    <p:sldId id="356" r:id="rId22"/>
    <p:sldId id="312" r:id="rId23"/>
    <p:sldId id="345" r:id="rId24"/>
    <p:sldId id="346" r:id="rId25"/>
    <p:sldId id="347" r:id="rId26"/>
    <p:sldId id="349" r:id="rId27"/>
    <p:sldId id="359" r:id="rId28"/>
    <p:sldId id="301" r:id="rId29"/>
    <p:sldId id="311" r:id="rId30"/>
    <p:sldId id="310" r:id="rId31"/>
    <p:sldId id="350" r:id="rId32"/>
    <p:sldId id="323" r:id="rId33"/>
    <p:sldId id="315" r:id="rId34"/>
    <p:sldId id="357" r:id="rId35"/>
    <p:sldId id="306" r:id="rId36"/>
    <p:sldId id="344" r:id="rId37"/>
    <p:sldId id="348" r:id="rId38"/>
    <p:sldId id="324" r:id="rId39"/>
    <p:sldId id="338" r:id="rId40"/>
    <p:sldId id="358" r:id="rId41"/>
    <p:sldId id="317" r:id="rId42"/>
    <p:sldId id="360" r:id="rId43"/>
  </p:sldIdLst>
  <p:sldSz cx="9144000" cy="6858000" type="screen4x3"/>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Naming" id="{C6624406-8E17-4C71-B6F6-1B3A460950D3}">
          <p14:sldIdLst>
            <p14:sldId id="297"/>
            <p14:sldId id="335"/>
            <p14:sldId id="298"/>
            <p14:sldId id="300"/>
            <p14:sldId id="340"/>
            <p14:sldId id="351"/>
            <p14:sldId id="352"/>
            <p14:sldId id="353"/>
            <p14:sldId id="337"/>
            <p14:sldId id="336"/>
            <p14:sldId id="325"/>
            <p14:sldId id="326"/>
            <p14:sldId id="327"/>
            <p14:sldId id="328"/>
            <p14:sldId id="329"/>
            <p14:sldId id="330"/>
            <p14:sldId id="331"/>
            <p14:sldId id="332"/>
            <p14:sldId id="333"/>
            <p14:sldId id="334"/>
            <p14:sldId id="356"/>
            <p14:sldId id="312"/>
            <p14:sldId id="345"/>
            <p14:sldId id="346"/>
            <p14:sldId id="347"/>
            <p14:sldId id="349"/>
            <p14:sldId id="359"/>
            <p14:sldId id="301"/>
            <p14:sldId id="311"/>
            <p14:sldId id="310"/>
            <p14:sldId id="350"/>
            <p14:sldId id="323"/>
            <p14:sldId id="315"/>
            <p14:sldId id="357"/>
            <p14:sldId id="306"/>
            <p14:sldId id="344"/>
            <p14:sldId id="348"/>
            <p14:sldId id="324"/>
            <p14:sldId id="338"/>
            <p14:sldId id="358"/>
            <p14:sldId id="317"/>
            <p14:sldId id="360"/>
          </p14:sldIdLst>
        </p14:section>
      </p14:sectionLst>
    </p:ext>
    <p:ext uri="{EFAFB233-063F-42B5-8137-9DF3F51BA10A}">
      <p15:sldGuideLst xmlns:p15="http://schemas.microsoft.com/office/powerpoint/2012/main" xmlns="">
        <p15:guide id="1" orient="horz" pos="3920">
          <p15:clr>
            <a:srgbClr val="A4A3A4"/>
          </p15:clr>
        </p15:guide>
        <p15:guide id="2" orient="horz" pos="973">
          <p15:clr>
            <a:srgbClr val="A4A3A4"/>
          </p15:clr>
        </p15:guide>
        <p15:guide id="3" orient="horz" pos="401">
          <p15:clr>
            <a:srgbClr val="A4A3A4"/>
          </p15:clr>
        </p15:guide>
        <p15:guide id="4" pos="5563">
          <p15:clr>
            <a:srgbClr val="A4A3A4"/>
          </p15:clr>
        </p15:guide>
        <p15:guide id="5" pos="196">
          <p15:clr>
            <a:srgbClr val="A4A3A4"/>
          </p15:clr>
        </p15:guide>
        <p15:guide id="6" pos="2211">
          <p15:clr>
            <a:srgbClr val="A4A3A4"/>
          </p15:clr>
        </p15:guide>
        <p15:guide id="7" pos="2008">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guide id="3" orient="horz" pos="2909">
          <p15:clr>
            <a:srgbClr val="A4A3A4"/>
          </p15:clr>
        </p15:guide>
        <p15:guide id="4" pos="2189">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elle Williams" initials="MW"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8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650" autoAdjust="0"/>
    <p:restoredTop sz="93413" autoAdjust="0"/>
  </p:normalViewPr>
  <p:slideViewPr>
    <p:cSldViewPr snapToGrid="0" snapToObjects="1">
      <p:cViewPr>
        <p:scale>
          <a:sx n="81" d="100"/>
          <a:sy n="81" d="100"/>
        </p:scale>
        <p:origin x="-1181" y="216"/>
      </p:cViewPr>
      <p:guideLst>
        <p:guide orient="horz" pos="3920"/>
        <p:guide orient="horz" pos="973"/>
        <p:guide orient="horz" pos="401"/>
        <p:guide pos="5563"/>
        <p:guide pos="196"/>
        <p:guide pos="2211"/>
        <p:guide pos="200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87" d="100"/>
          <a:sy n="87" d="100"/>
        </p:scale>
        <p:origin x="3328" y="184"/>
      </p:cViewPr>
      <p:guideLst>
        <p:guide orient="horz" pos="2880"/>
        <p:guide orient="horz" pos="2909"/>
        <p:guide pos="2160"/>
        <p:guide pos="218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7.1647064686534395E-2"/>
          <c:y val="2.2499999999999999E-2"/>
          <c:w val="0.900926774975913"/>
          <c:h val="0.82467519685039403"/>
        </c:manualLayout>
      </c:layout>
      <c:barChart>
        <c:barDir val="col"/>
        <c:grouping val="clustered"/>
        <c:varyColors val="0"/>
        <c:ser>
          <c:idx val="0"/>
          <c:order val="0"/>
          <c:tx>
            <c:strRef>
              <c:f>Sheet1!$B$1</c:f>
              <c:strCache>
                <c:ptCount val="1"/>
                <c:pt idx="0">
                  <c:v>2014</c:v>
                </c:pt>
              </c:strCache>
            </c:strRef>
          </c:tx>
          <c:spPr>
            <a:solidFill>
              <a:srgbClr val="FF6666"/>
            </a:solidFill>
            <a:ln>
              <a:solidFill>
                <a:schemeClr val="tx1"/>
              </a:solidFill>
            </a:ln>
          </c:spPr>
          <c:invertIfNegative val="0"/>
          <c:cat>
            <c:strRef>
              <c:f>Sheet1!$A$2:$A$7</c:f>
              <c:strCache>
                <c:ptCount val="6"/>
                <c:pt idx="0">
                  <c:v>All                         Institutions</c:v>
                </c:pt>
                <c:pt idx="1">
                  <c:v>Public Universities</c:v>
                </c:pt>
                <c:pt idx="2">
                  <c:v>Private Universities</c:v>
                </c:pt>
                <c:pt idx="3">
                  <c:v>Public                    BA/MA                          Colleges</c:v>
                </c:pt>
                <c:pt idx="4">
                  <c:v>Private                     BA/MA                 Colleges</c:v>
                </c:pt>
                <c:pt idx="5">
                  <c:v>Community                            Colleges</c:v>
                </c:pt>
              </c:strCache>
            </c:strRef>
          </c:cat>
          <c:val>
            <c:numRef>
              <c:f>Sheet1!$B$2:$B$7</c:f>
              <c:numCache>
                <c:formatCode>General</c:formatCode>
                <c:ptCount val="6"/>
                <c:pt idx="0">
                  <c:v>18.899999999999999</c:v>
                </c:pt>
                <c:pt idx="1">
                  <c:v>21.5</c:v>
                </c:pt>
                <c:pt idx="2">
                  <c:v>16.7</c:v>
                </c:pt>
                <c:pt idx="3">
                  <c:v>21.7</c:v>
                </c:pt>
                <c:pt idx="4">
                  <c:v>14</c:v>
                </c:pt>
                <c:pt idx="5">
                  <c:v>23</c:v>
                </c:pt>
              </c:numCache>
            </c:numRef>
          </c:val>
          <c:extLst xmlns:c16r2="http://schemas.microsoft.com/office/drawing/2015/06/chart">
            <c:ext xmlns:c16="http://schemas.microsoft.com/office/drawing/2014/chart" uri="{C3380CC4-5D6E-409C-BE32-E72D297353CC}">
              <c16:uniqueId val="{00000000-AB49-452F-A58C-0F2566302E49}"/>
            </c:ext>
          </c:extLst>
        </c:ser>
        <c:ser>
          <c:idx val="1"/>
          <c:order val="1"/>
          <c:tx>
            <c:strRef>
              <c:f>Sheet1!$C$1</c:f>
              <c:strCache>
                <c:ptCount val="1"/>
                <c:pt idx="0">
                  <c:v>2015</c:v>
                </c:pt>
              </c:strCache>
            </c:strRef>
          </c:tx>
          <c:spPr>
            <a:solidFill>
              <a:schemeClr val="tx1">
                <a:lumMod val="50000"/>
                <a:lumOff val="50000"/>
              </a:schemeClr>
            </a:solidFill>
            <a:ln>
              <a:solidFill>
                <a:schemeClr val="tx1"/>
              </a:solidFill>
            </a:ln>
          </c:spPr>
          <c:invertIfNegative val="0"/>
          <c:cat>
            <c:strRef>
              <c:f>Sheet1!$A$2:$A$7</c:f>
              <c:strCache>
                <c:ptCount val="6"/>
                <c:pt idx="0">
                  <c:v>All                         Institutions</c:v>
                </c:pt>
                <c:pt idx="1">
                  <c:v>Public Universities</c:v>
                </c:pt>
                <c:pt idx="2">
                  <c:v>Private Universities</c:v>
                </c:pt>
                <c:pt idx="3">
                  <c:v>Public                    BA/MA                          Colleges</c:v>
                </c:pt>
                <c:pt idx="4">
                  <c:v>Private                     BA/MA                 Colleges</c:v>
                </c:pt>
                <c:pt idx="5">
                  <c:v>Community                            Colleges</c:v>
                </c:pt>
              </c:strCache>
            </c:strRef>
          </c:cat>
          <c:val>
            <c:numRef>
              <c:f>Sheet1!$C$2:$C$7</c:f>
              <c:numCache>
                <c:formatCode>General</c:formatCode>
                <c:ptCount val="6"/>
                <c:pt idx="0">
                  <c:v>18.7</c:v>
                </c:pt>
                <c:pt idx="1">
                  <c:v>21.1</c:v>
                </c:pt>
                <c:pt idx="2">
                  <c:v>15.6</c:v>
                </c:pt>
                <c:pt idx="3">
                  <c:v>26.4</c:v>
                </c:pt>
                <c:pt idx="4">
                  <c:v>11.3</c:v>
                </c:pt>
                <c:pt idx="5">
                  <c:v>26.1</c:v>
                </c:pt>
              </c:numCache>
            </c:numRef>
          </c:val>
          <c:extLst xmlns:c16r2="http://schemas.microsoft.com/office/drawing/2015/06/chart">
            <c:ext xmlns:c16="http://schemas.microsoft.com/office/drawing/2014/chart" uri="{C3380CC4-5D6E-409C-BE32-E72D297353CC}">
              <c16:uniqueId val="{00000001-AB49-452F-A58C-0F2566302E49}"/>
            </c:ext>
          </c:extLst>
        </c:ser>
        <c:ser>
          <c:idx val="2"/>
          <c:order val="2"/>
          <c:tx>
            <c:strRef>
              <c:f>Sheet1!$D$1</c:f>
              <c:strCache>
                <c:ptCount val="1"/>
                <c:pt idx="0">
                  <c:v>2016</c:v>
                </c:pt>
              </c:strCache>
            </c:strRef>
          </c:tx>
          <c:spPr>
            <a:solidFill>
              <a:srgbClr val="00FFFF"/>
            </a:solidFill>
            <a:ln>
              <a:solidFill>
                <a:schemeClr val="tx1"/>
              </a:solidFill>
            </a:ln>
          </c:spPr>
          <c:invertIfNegative val="0"/>
          <c:cat>
            <c:strRef>
              <c:f>Sheet1!$A$2:$A$7</c:f>
              <c:strCache>
                <c:ptCount val="6"/>
                <c:pt idx="0">
                  <c:v>All                         Institutions</c:v>
                </c:pt>
                <c:pt idx="1">
                  <c:v>Public Universities</c:v>
                </c:pt>
                <c:pt idx="2">
                  <c:v>Private Universities</c:v>
                </c:pt>
                <c:pt idx="3">
                  <c:v>Public                    BA/MA                          Colleges</c:v>
                </c:pt>
                <c:pt idx="4">
                  <c:v>Private                     BA/MA                 Colleges</c:v>
                </c:pt>
                <c:pt idx="5">
                  <c:v>Community                            Colleges</c:v>
                </c:pt>
              </c:strCache>
            </c:strRef>
          </c:cat>
          <c:val>
            <c:numRef>
              <c:f>Sheet1!$D$2:$D$7</c:f>
              <c:numCache>
                <c:formatCode>General</c:formatCode>
                <c:ptCount val="6"/>
                <c:pt idx="0">
                  <c:v>20.5</c:v>
                </c:pt>
                <c:pt idx="1">
                  <c:v>27.5</c:v>
                </c:pt>
                <c:pt idx="2">
                  <c:v>18.2</c:v>
                </c:pt>
                <c:pt idx="3">
                  <c:v>22.4</c:v>
                </c:pt>
                <c:pt idx="4">
                  <c:v>15.3</c:v>
                </c:pt>
                <c:pt idx="5">
                  <c:v>25.4</c:v>
                </c:pt>
              </c:numCache>
            </c:numRef>
          </c:val>
          <c:extLst xmlns:c16r2="http://schemas.microsoft.com/office/drawing/2015/06/chart">
            <c:ext xmlns:c16="http://schemas.microsoft.com/office/drawing/2014/chart" uri="{C3380CC4-5D6E-409C-BE32-E72D297353CC}">
              <c16:uniqueId val="{00000002-AB49-452F-A58C-0F2566302E49}"/>
            </c:ext>
          </c:extLst>
        </c:ser>
        <c:dLbls>
          <c:showLegendKey val="0"/>
          <c:showVal val="0"/>
          <c:showCatName val="0"/>
          <c:showSerName val="0"/>
          <c:showPercent val="0"/>
          <c:showBubbleSize val="0"/>
        </c:dLbls>
        <c:gapWidth val="150"/>
        <c:axId val="237648128"/>
        <c:axId val="237654016"/>
      </c:barChart>
      <c:catAx>
        <c:axId val="237648128"/>
        <c:scaling>
          <c:orientation val="minMax"/>
        </c:scaling>
        <c:delete val="0"/>
        <c:axPos val="b"/>
        <c:numFmt formatCode="General" sourceLinked="0"/>
        <c:majorTickMark val="out"/>
        <c:minorTickMark val="none"/>
        <c:tickLblPos val="nextTo"/>
        <c:txPr>
          <a:bodyPr/>
          <a:lstStyle/>
          <a:p>
            <a:pPr>
              <a:defRPr sz="1400" b="1" i="0">
                <a:solidFill>
                  <a:schemeClr val="tx1"/>
                </a:solidFill>
              </a:defRPr>
            </a:pPr>
            <a:endParaRPr lang="en-US"/>
          </a:p>
        </c:txPr>
        <c:crossAx val="237654016"/>
        <c:crosses val="autoZero"/>
        <c:auto val="1"/>
        <c:lblAlgn val="ctr"/>
        <c:lblOffset val="100"/>
        <c:noMultiLvlLbl val="0"/>
      </c:catAx>
      <c:valAx>
        <c:axId val="237654016"/>
        <c:scaling>
          <c:orientation val="minMax"/>
          <c:max val="40"/>
        </c:scaling>
        <c:delete val="0"/>
        <c:axPos val="l"/>
        <c:majorGridlines/>
        <c:numFmt formatCode="General" sourceLinked="1"/>
        <c:majorTickMark val="out"/>
        <c:minorTickMark val="none"/>
        <c:tickLblPos val="nextTo"/>
        <c:txPr>
          <a:bodyPr/>
          <a:lstStyle/>
          <a:p>
            <a:pPr>
              <a:defRPr>
                <a:solidFill>
                  <a:schemeClr val="tx1"/>
                </a:solidFill>
              </a:defRPr>
            </a:pPr>
            <a:endParaRPr lang="en-US"/>
          </a:p>
        </c:txPr>
        <c:crossAx val="237648128"/>
        <c:crosses val="autoZero"/>
        <c:crossBetween val="between"/>
      </c:valAx>
      <c:spPr>
        <a:ln>
          <a:solidFill>
            <a:schemeClr val="tx1"/>
          </a:solidFill>
        </a:ln>
      </c:spPr>
    </c:plotArea>
    <c:plotVisOnly val="1"/>
    <c:dispBlanksAs val="gap"/>
    <c:showDLblsOverMax val="0"/>
  </c:chart>
  <c:spPr>
    <a:ln>
      <a:noFill/>
    </a:ln>
  </c:spPr>
  <c:txPr>
    <a:bodyPr/>
    <a:lstStyle/>
    <a:p>
      <a:pPr>
        <a:defRPr sz="1500">
          <a:solidFill>
            <a:schemeClr val="bg1"/>
          </a:solidFill>
          <a:latin typeface="Arial Narrow"/>
        </a:defRPr>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0.58228</cdr:x>
      <cdr:y>0.04286</cdr:y>
    </cdr:from>
    <cdr:to>
      <cdr:x>0.68354</cdr:x>
      <cdr:y>0.1</cdr:y>
    </cdr:to>
    <cdr:sp macro="" textlink="">
      <cdr:nvSpPr>
        <cdr:cNvPr id="2" name="TextBox 1"/>
        <cdr:cNvSpPr txBox="1"/>
      </cdr:nvSpPr>
      <cdr:spPr>
        <a:xfrm xmlns:a="http://schemas.openxmlformats.org/drawingml/2006/main">
          <a:off x="3505200" y="228600"/>
          <a:ext cx="609600" cy="304800"/>
        </a:xfrm>
        <a:prstGeom xmlns:a="http://schemas.openxmlformats.org/drawingml/2006/main" prst="rect">
          <a:avLst/>
        </a:prstGeom>
        <a:solidFill xmlns:a="http://schemas.openxmlformats.org/drawingml/2006/main">
          <a:srgbClr val="FF6666"/>
        </a:solidFill>
        <a:ln xmlns:a="http://schemas.openxmlformats.org/drawingml/2006/main">
          <a:solidFill>
            <a:schemeClr val="bg1">
              <a:lumMod val="65000"/>
            </a:schemeClr>
          </a:solidFill>
        </a:ln>
      </cdr:spPr>
      <cdr:txBody>
        <a:bodyPr xmlns:a="http://schemas.openxmlformats.org/drawingml/2006/main" vertOverflow="clip" wrap="none" rtlCol="0"/>
        <a:lstStyle xmlns:a="http://schemas.openxmlformats.org/drawingml/2006/main"/>
        <a:p xmlns:a="http://schemas.openxmlformats.org/drawingml/2006/main">
          <a:pPr algn="ctr"/>
          <a:r>
            <a:rPr lang="en-US" sz="1100" b="1" dirty="0">
              <a:solidFill>
                <a:schemeClr val="tx1"/>
              </a:solidFill>
            </a:rPr>
            <a:t>2014</a:t>
          </a:r>
        </a:p>
      </cdr:txBody>
    </cdr:sp>
  </cdr:relSizeAnchor>
  <cdr:relSizeAnchor xmlns:cdr="http://schemas.openxmlformats.org/drawingml/2006/chartDrawing">
    <cdr:from>
      <cdr:x>0.70886</cdr:x>
      <cdr:y>0.04286</cdr:y>
    </cdr:from>
    <cdr:to>
      <cdr:x>0.81012</cdr:x>
      <cdr:y>0.1</cdr:y>
    </cdr:to>
    <cdr:sp macro="" textlink="">
      <cdr:nvSpPr>
        <cdr:cNvPr id="3" name="TextBox 2"/>
        <cdr:cNvSpPr txBox="1"/>
      </cdr:nvSpPr>
      <cdr:spPr>
        <a:xfrm xmlns:a="http://schemas.openxmlformats.org/drawingml/2006/main">
          <a:off x="4267200" y="228600"/>
          <a:ext cx="609565" cy="304785"/>
        </a:xfrm>
        <a:prstGeom xmlns:a="http://schemas.openxmlformats.org/drawingml/2006/main" prst="rect">
          <a:avLst/>
        </a:prstGeom>
        <a:solidFill xmlns:a="http://schemas.openxmlformats.org/drawingml/2006/main">
          <a:schemeClr val="tx1">
            <a:lumMod val="50000"/>
            <a:lumOff val="50000"/>
          </a:schemeClr>
        </a:solidFill>
        <a:ln xmlns:a="http://schemas.openxmlformats.org/drawingml/2006/main">
          <a:solidFill>
            <a:schemeClr val="bg1">
              <a:lumMod val="65000"/>
            </a:schemeClr>
          </a:solidFill>
        </a:ln>
      </cdr:spPr>
      <cdr:txBody>
        <a:bodyPr xmlns:a="http://schemas.openxmlformats.org/drawingml/2006/main" vertOverflow="clip" wrap="none" rtlCol="0"/>
        <a:lstStyle xmlns:a="http://schemas.openxmlformats.org/drawingml/2006/main"/>
        <a:p xmlns:a="http://schemas.openxmlformats.org/drawingml/2006/main">
          <a:pPr algn="ctr"/>
          <a:r>
            <a:rPr lang="en-US" sz="1100" b="1" dirty="0">
              <a:solidFill>
                <a:schemeClr val="tx1"/>
              </a:solidFill>
            </a:rPr>
            <a:t>2015</a:t>
          </a:r>
        </a:p>
      </cdr:txBody>
    </cdr:sp>
  </cdr:relSizeAnchor>
  <cdr:relSizeAnchor xmlns:cdr="http://schemas.openxmlformats.org/drawingml/2006/chartDrawing">
    <cdr:from>
      <cdr:x>0.83544</cdr:x>
      <cdr:y>0.04286</cdr:y>
    </cdr:from>
    <cdr:to>
      <cdr:x>0.9367</cdr:x>
      <cdr:y>0.1</cdr:y>
    </cdr:to>
    <cdr:sp macro="" textlink="">
      <cdr:nvSpPr>
        <cdr:cNvPr id="4" name="TextBox 3"/>
        <cdr:cNvSpPr txBox="1"/>
      </cdr:nvSpPr>
      <cdr:spPr>
        <a:xfrm xmlns:a="http://schemas.openxmlformats.org/drawingml/2006/main">
          <a:off x="5029200" y="228600"/>
          <a:ext cx="609565" cy="304785"/>
        </a:xfrm>
        <a:prstGeom xmlns:a="http://schemas.openxmlformats.org/drawingml/2006/main" prst="rect">
          <a:avLst/>
        </a:prstGeom>
        <a:solidFill xmlns:a="http://schemas.openxmlformats.org/drawingml/2006/main">
          <a:srgbClr val="00FFFF"/>
        </a:solidFill>
        <a:ln xmlns:a="http://schemas.openxmlformats.org/drawingml/2006/main">
          <a:solidFill>
            <a:schemeClr val="bg1">
              <a:lumMod val="65000"/>
            </a:schemeClr>
          </a:solidFill>
        </a:ln>
      </cdr:spPr>
      <cdr:txBody>
        <a:bodyPr xmlns:a="http://schemas.openxmlformats.org/drawingml/2006/main" vertOverflow="clip" wrap="none" rtlCol="0"/>
        <a:lstStyle xmlns:a="http://schemas.openxmlformats.org/drawingml/2006/main"/>
        <a:p xmlns:a="http://schemas.openxmlformats.org/drawingml/2006/main">
          <a:pPr algn="ctr"/>
          <a:r>
            <a:rPr lang="en-US" sz="1100" b="1" dirty="0">
              <a:solidFill>
                <a:schemeClr val="tx1"/>
              </a:solidFill>
            </a:rPr>
            <a:t>2016</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sz="quarter" idx="1"/>
          </p:nvPr>
        </p:nvSpPr>
        <p:spPr>
          <a:xfrm>
            <a:off x="3936768" y="0"/>
            <a:ext cx="3011699" cy="461804"/>
          </a:xfrm>
          <a:prstGeom prst="rect">
            <a:avLst/>
          </a:prstGeom>
        </p:spPr>
        <p:txBody>
          <a:bodyPr vert="horz" lIns="92492" tIns="46246" rIns="92492" bIns="46246" rtlCol="0"/>
          <a:lstStyle>
            <a:lvl1pPr algn="r">
              <a:defRPr sz="1200"/>
            </a:lvl1pPr>
          </a:lstStyle>
          <a:p>
            <a:fld id="{CD4127D1-1DA3-FD4C-899D-F10D46045E7A}" type="datetimeFigureOut">
              <a:rPr lang="en-US" smtClean="0"/>
              <a:t>5/16/2017</a:t>
            </a:fld>
            <a:endParaRPr lang="en-US" dirty="0"/>
          </a:p>
        </p:txBody>
      </p:sp>
      <p:sp>
        <p:nvSpPr>
          <p:cNvPr id="4" name="Footer Placeholder 3"/>
          <p:cNvSpPr>
            <a:spLocks noGrp="1"/>
          </p:cNvSpPr>
          <p:nvPr>
            <p:ph type="ftr" sz="quarter" idx="2"/>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36768" y="8772668"/>
            <a:ext cx="3011699" cy="461804"/>
          </a:xfrm>
          <a:prstGeom prst="rect">
            <a:avLst/>
          </a:prstGeom>
        </p:spPr>
        <p:txBody>
          <a:bodyPr vert="horz" lIns="92492" tIns="46246" rIns="92492" bIns="46246" rtlCol="0" anchor="b"/>
          <a:lstStyle>
            <a:lvl1pPr algn="r">
              <a:defRPr sz="1200"/>
            </a:lvl1pPr>
          </a:lstStyle>
          <a:p>
            <a:fld id="{85795F32-C039-324C-AEA0-2B598138AE28}" type="slidenum">
              <a:rPr lang="en-US" smtClean="0"/>
              <a:t>‹#›</a:t>
            </a:fld>
            <a:endParaRPr lang="en-US" dirty="0"/>
          </a:p>
        </p:txBody>
      </p:sp>
    </p:spTree>
    <p:extLst>
      <p:ext uri="{BB962C8B-B14F-4D97-AF65-F5344CB8AC3E}">
        <p14:creationId xmlns:p14="http://schemas.microsoft.com/office/powerpoint/2010/main" val="31911853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vl1pPr>
          </a:lstStyle>
          <a:p>
            <a:fld id="{2E336800-F8B2-3E47-A373-388DE3582F91}" type="datetimeFigureOut">
              <a:rPr lang="en-US" smtClean="0"/>
              <a:t>5/16/2017</a:t>
            </a:fld>
            <a:endParaRPr lang="en-US" dirty="0"/>
          </a:p>
        </p:txBody>
      </p:sp>
      <p:sp>
        <p:nvSpPr>
          <p:cNvPr id="4" name="Slide Image Placeholder 3"/>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2492" tIns="46246" rIns="92492" bIns="46246" rtlCol="0" anchor="ctr"/>
          <a:lstStyle/>
          <a:p>
            <a:endParaRPr lang="en-US" dirty="0"/>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vl1pPr>
          </a:lstStyle>
          <a:p>
            <a:fld id="{1A6F4022-7AF7-B44C-87BB-B0E6322D823A}" type="slidenum">
              <a:rPr lang="en-US" smtClean="0"/>
              <a:t>‹#›</a:t>
            </a:fld>
            <a:endParaRPr lang="en-US" dirty="0"/>
          </a:p>
        </p:txBody>
      </p:sp>
    </p:spTree>
    <p:extLst>
      <p:ext uri="{BB962C8B-B14F-4D97-AF65-F5344CB8AC3E}">
        <p14:creationId xmlns:p14="http://schemas.microsoft.com/office/powerpoint/2010/main" val="420246333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Higher</a:t>
            </a:r>
            <a:r>
              <a:rPr lang="en-US" sz="1200" b="0" i="0" kern="1200" baseline="0">
                <a:solidFill>
                  <a:schemeClr val="tx1"/>
                </a:solidFill>
                <a:effectLst/>
                <a:latin typeface="+mn-lt"/>
                <a:ea typeface="+mn-ea"/>
                <a:cs typeface="+mn-cs"/>
              </a:rPr>
              <a:t> Education </a:t>
            </a:r>
          </a:p>
          <a:p>
            <a:endParaRPr lang="en-US" sz="1200" b="0" i="0" kern="1200" baseline="0">
              <a:solidFill>
                <a:schemeClr val="tx1"/>
              </a:solidFill>
              <a:effectLst/>
              <a:latin typeface="+mn-lt"/>
              <a:ea typeface="+mn-ea"/>
              <a:cs typeface="+mn-cs"/>
            </a:endParaRPr>
          </a:p>
          <a:p>
            <a:r>
              <a:rPr lang="en-US" sz="1200" b="0" i="0" kern="1200">
                <a:solidFill>
                  <a:schemeClr val="tx1"/>
                </a:solidFill>
                <a:effectLst/>
                <a:latin typeface="+mn-lt"/>
                <a:ea typeface="+mn-ea"/>
                <a:cs typeface="+mn-cs"/>
              </a:rPr>
              <a:t>With 12.9% of all students in North America having some form of disability,</a:t>
            </a:r>
            <a:r>
              <a:rPr lang="en-US" sz="1200" b="0" i="0" kern="1200" baseline="0">
                <a:solidFill>
                  <a:schemeClr val="tx1"/>
                </a:solidFill>
                <a:effectLst/>
                <a:latin typeface="+mn-lt"/>
                <a:ea typeface="+mn-ea"/>
                <a:cs typeface="+mn-cs"/>
              </a:rPr>
              <a:t> a</a:t>
            </a:r>
            <a:r>
              <a:rPr lang="en-US" sz="1200" b="0" i="0" kern="1200">
                <a:solidFill>
                  <a:schemeClr val="tx1"/>
                </a:solidFill>
                <a:effectLst/>
                <a:latin typeface="+mn-lt"/>
                <a:ea typeface="+mn-ea"/>
                <a:cs typeface="+mn-cs"/>
              </a:rPr>
              <a:t>wareness of the civil rights of these students is increasing.  The expectations</a:t>
            </a:r>
            <a:r>
              <a:rPr lang="en-US" sz="1200" b="0" i="0" kern="1200" baseline="0">
                <a:solidFill>
                  <a:schemeClr val="tx1"/>
                </a:solidFill>
                <a:effectLst/>
                <a:latin typeface="+mn-lt"/>
                <a:ea typeface="+mn-ea"/>
                <a:cs typeface="+mn-cs"/>
              </a:rPr>
              <a:t> around content and platform accessibility are growing as well as schools work to tackle accessibility in their courses.</a:t>
            </a:r>
            <a:endParaRPr lang="en-US" sz="1200" b="0" i="0" kern="1200">
              <a:solidFill>
                <a:schemeClr val="tx1"/>
              </a:solidFill>
              <a:effectLst/>
              <a:latin typeface="+mn-lt"/>
              <a:ea typeface="+mn-ea"/>
              <a:cs typeface="+mn-cs"/>
            </a:endParaRP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This</a:t>
            </a:r>
            <a:r>
              <a:rPr lang="en-US" sz="1200" b="0" i="0" kern="1200" baseline="0">
                <a:solidFill>
                  <a:schemeClr val="tx1"/>
                </a:solidFill>
                <a:effectLst/>
                <a:latin typeface="+mn-lt"/>
                <a:ea typeface="+mn-ea"/>
                <a:cs typeface="+mn-cs"/>
              </a:rPr>
              <a:t> proactivity is partly driven by a</a:t>
            </a:r>
            <a:r>
              <a:rPr lang="en-US" sz="1200" b="0" i="0" kern="1200">
                <a:solidFill>
                  <a:schemeClr val="tx1"/>
                </a:solidFill>
                <a:effectLst/>
                <a:latin typeface="+mn-lt"/>
                <a:ea typeface="+mn-ea"/>
                <a:cs typeface="+mn-cs"/>
              </a:rPr>
              <a:t>n increased risk of litigation and has prompted</a:t>
            </a:r>
            <a:r>
              <a:rPr lang="en-US" sz="1200" b="0" i="0" kern="1200" baseline="0">
                <a:solidFill>
                  <a:schemeClr val="tx1"/>
                </a:solidFill>
                <a:effectLst/>
                <a:latin typeface="+mn-lt"/>
                <a:ea typeface="+mn-ea"/>
                <a:cs typeface="+mn-cs"/>
              </a:rPr>
              <a:t> many institutions to act now, the University of Montana previously mentioned being an example.  </a:t>
            </a:r>
            <a:endParaRPr lang="en-US" sz="1200" b="0" i="0" kern="1200">
              <a:solidFill>
                <a:schemeClr val="tx1"/>
              </a:solidFill>
              <a:effectLst/>
              <a:latin typeface="+mn-lt"/>
              <a:ea typeface="+mn-ea"/>
              <a:cs typeface="+mn-cs"/>
            </a:endParaRP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Lastly,</a:t>
            </a:r>
            <a:r>
              <a:rPr lang="en-US" sz="1200" b="0" i="0" kern="1200" baseline="0">
                <a:solidFill>
                  <a:schemeClr val="tx1"/>
                </a:solidFill>
                <a:effectLst/>
                <a:latin typeface="+mn-lt"/>
                <a:ea typeface="+mn-ea"/>
                <a:cs typeface="+mn-cs"/>
              </a:rPr>
              <a:t> m</a:t>
            </a:r>
            <a:r>
              <a:rPr lang="en-US" sz="1200" b="0" i="0" kern="1200">
                <a:solidFill>
                  <a:schemeClr val="tx1"/>
                </a:solidFill>
                <a:effectLst/>
                <a:latin typeface="+mn-lt"/>
                <a:ea typeface="+mn-ea"/>
                <a:cs typeface="+mn-cs"/>
              </a:rPr>
              <a:t>ost students choose not to disclose their disability when they enter higher education. That's 60 to 80% of North American undergrads and 9% of graduate students.  As mindsets</a:t>
            </a:r>
            <a:r>
              <a:rPr lang="en-US" sz="1200" b="0" i="0" kern="1200" baseline="0">
                <a:solidFill>
                  <a:schemeClr val="tx1"/>
                </a:solidFill>
                <a:effectLst/>
                <a:latin typeface="+mn-lt"/>
                <a:ea typeface="+mn-ea"/>
                <a:cs typeface="+mn-cs"/>
              </a:rPr>
              <a:t> shift towards that of inclusion, greater strides can be made to reach those students that have not disclosed.  </a:t>
            </a:r>
          </a:p>
          <a:p>
            <a:endParaRPr lang="en-US" sz="1200" b="0" i="0" kern="1200" baseline="0">
              <a:solidFill>
                <a:schemeClr val="tx1"/>
              </a:solidFill>
              <a:effectLst/>
              <a:latin typeface="+mn-lt"/>
              <a:ea typeface="+mn-ea"/>
              <a:cs typeface="+mn-cs"/>
            </a:endParaRPr>
          </a:p>
          <a:p>
            <a:r>
              <a:rPr lang="en-US" sz="1200" b="0" i="0" kern="1200" baseline="0">
                <a:solidFill>
                  <a:schemeClr val="tx1"/>
                </a:solidFill>
                <a:effectLst/>
                <a:latin typeface="+mn-lt"/>
                <a:ea typeface="+mn-ea"/>
                <a:cs typeface="+mn-cs"/>
              </a:rPr>
              <a:t>These trends force many organizations to rethink their approach when it comes to products and content and Blackboard is good example.  </a:t>
            </a:r>
            <a:endParaRPr lang="en-US"/>
          </a:p>
        </p:txBody>
      </p:sp>
      <p:sp>
        <p:nvSpPr>
          <p:cNvPr id="4" name="Slide Number Placeholder 3"/>
          <p:cNvSpPr>
            <a:spLocks noGrp="1"/>
          </p:cNvSpPr>
          <p:nvPr>
            <p:ph type="sldNum" sz="quarter" idx="10"/>
          </p:nvPr>
        </p:nvSpPr>
        <p:spPr/>
        <p:txBody>
          <a:bodyPr/>
          <a:lstStyle/>
          <a:p>
            <a:fld id="{1A6F4022-7AF7-B44C-87BB-B0E6322D823A}" type="slidenum">
              <a:rPr lang="en-US" smtClean="0"/>
              <a:t>5</a:t>
            </a:fld>
            <a:endParaRPr lang="en-US"/>
          </a:p>
        </p:txBody>
      </p:sp>
    </p:spTree>
    <p:extLst>
      <p:ext uri="{BB962C8B-B14F-4D97-AF65-F5344CB8AC3E}">
        <p14:creationId xmlns:p14="http://schemas.microsoft.com/office/powerpoint/2010/main" val="32266816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b="0">
              <a:latin typeface="Cambria"/>
            </a:endParaRPr>
          </a:p>
        </p:txBody>
      </p:sp>
      <p:sp>
        <p:nvSpPr>
          <p:cNvPr id="4" name="Slide Number Placeholder 3"/>
          <p:cNvSpPr>
            <a:spLocks noGrp="1"/>
          </p:cNvSpPr>
          <p:nvPr>
            <p:ph type="sldNum" sz="quarter" idx="10"/>
          </p:nvPr>
        </p:nvSpPr>
        <p:spPr/>
        <p:txBody>
          <a:bodyPr/>
          <a:lstStyle/>
          <a:p>
            <a:fld id="{1A6F4022-7AF7-B44C-87BB-B0E6322D823A}" type="slidenum">
              <a:rPr lang="en-US" smtClean="0">
                <a:solidFill>
                  <a:prstClr val="black"/>
                </a:solidFill>
                <a:latin typeface="Calibri"/>
              </a:rPr>
              <a:pPr/>
              <a:t>36</a:t>
            </a:fld>
            <a:endParaRPr lang="en-US">
              <a:solidFill>
                <a:prstClr val="black"/>
              </a:solidFill>
              <a:latin typeface="Calibri"/>
            </a:endParaRPr>
          </a:p>
        </p:txBody>
      </p:sp>
    </p:spTree>
    <p:extLst>
      <p:ext uri="{BB962C8B-B14F-4D97-AF65-F5344CB8AC3E}">
        <p14:creationId xmlns:p14="http://schemas.microsoft.com/office/powerpoint/2010/main" val="2785512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b="0">
              <a:latin typeface="Cambria"/>
            </a:endParaRPr>
          </a:p>
        </p:txBody>
      </p:sp>
      <p:sp>
        <p:nvSpPr>
          <p:cNvPr id="4" name="Slide Number Placeholder 3"/>
          <p:cNvSpPr>
            <a:spLocks noGrp="1"/>
          </p:cNvSpPr>
          <p:nvPr>
            <p:ph type="sldNum" sz="quarter" idx="10"/>
          </p:nvPr>
        </p:nvSpPr>
        <p:spPr/>
        <p:txBody>
          <a:bodyPr/>
          <a:lstStyle/>
          <a:p>
            <a:fld id="{1A6F4022-7AF7-B44C-87BB-B0E6322D823A}" type="slidenum">
              <a:rPr lang="en-US" smtClean="0">
                <a:solidFill>
                  <a:prstClr val="black"/>
                </a:solidFill>
                <a:latin typeface="Calibri"/>
              </a:rPr>
              <a:pPr/>
              <a:t>6</a:t>
            </a:fld>
            <a:endParaRPr lang="en-US">
              <a:solidFill>
                <a:prstClr val="black"/>
              </a:solidFill>
              <a:latin typeface="Calibri"/>
            </a:endParaRPr>
          </a:p>
        </p:txBody>
      </p:sp>
    </p:spTree>
    <p:extLst>
      <p:ext uri="{BB962C8B-B14F-4D97-AF65-F5344CB8AC3E}">
        <p14:creationId xmlns:p14="http://schemas.microsoft.com/office/powerpoint/2010/main" val="3260106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b="0">
              <a:latin typeface="Cambria"/>
            </a:endParaRPr>
          </a:p>
        </p:txBody>
      </p:sp>
      <p:sp>
        <p:nvSpPr>
          <p:cNvPr id="4" name="Slide Number Placeholder 3"/>
          <p:cNvSpPr>
            <a:spLocks noGrp="1"/>
          </p:cNvSpPr>
          <p:nvPr>
            <p:ph type="sldNum" sz="quarter" idx="10"/>
          </p:nvPr>
        </p:nvSpPr>
        <p:spPr/>
        <p:txBody>
          <a:bodyPr/>
          <a:lstStyle/>
          <a:p>
            <a:fld id="{1A6F4022-7AF7-B44C-87BB-B0E6322D823A}" type="slidenum">
              <a:rPr lang="en-US" smtClean="0">
                <a:solidFill>
                  <a:prstClr val="black"/>
                </a:solidFill>
                <a:latin typeface="Calibri"/>
              </a:rPr>
              <a:pPr/>
              <a:t>7</a:t>
            </a:fld>
            <a:endParaRPr lang="en-US">
              <a:solidFill>
                <a:prstClr val="black"/>
              </a:solidFill>
              <a:latin typeface="Calibri"/>
            </a:endParaRPr>
          </a:p>
        </p:txBody>
      </p:sp>
    </p:spTree>
    <p:extLst>
      <p:ext uri="{BB962C8B-B14F-4D97-AF65-F5344CB8AC3E}">
        <p14:creationId xmlns:p14="http://schemas.microsoft.com/office/powerpoint/2010/main" val="847404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b="0">
              <a:latin typeface="Cambria"/>
            </a:endParaRPr>
          </a:p>
        </p:txBody>
      </p:sp>
      <p:sp>
        <p:nvSpPr>
          <p:cNvPr id="4" name="Slide Number Placeholder 3"/>
          <p:cNvSpPr>
            <a:spLocks noGrp="1"/>
          </p:cNvSpPr>
          <p:nvPr>
            <p:ph type="sldNum" sz="quarter" idx="10"/>
          </p:nvPr>
        </p:nvSpPr>
        <p:spPr/>
        <p:txBody>
          <a:bodyPr/>
          <a:lstStyle/>
          <a:p>
            <a:fld id="{1A6F4022-7AF7-B44C-87BB-B0E6322D823A}" type="slidenum">
              <a:rPr lang="en-US" smtClean="0">
                <a:solidFill>
                  <a:prstClr val="black"/>
                </a:solidFill>
                <a:latin typeface="Calibri"/>
              </a:rPr>
              <a:pPr/>
              <a:t>8</a:t>
            </a:fld>
            <a:endParaRPr lang="en-US">
              <a:solidFill>
                <a:prstClr val="black"/>
              </a:solidFill>
              <a:latin typeface="Calibri"/>
            </a:endParaRPr>
          </a:p>
        </p:txBody>
      </p:sp>
    </p:spTree>
    <p:extLst>
      <p:ext uri="{BB962C8B-B14F-4D97-AF65-F5344CB8AC3E}">
        <p14:creationId xmlns:p14="http://schemas.microsoft.com/office/powerpoint/2010/main" val="3439585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141794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DARCY and SUSAN</a:t>
            </a:r>
          </a:p>
          <a:p>
            <a:endParaRPr lang="en-US" dirty="0"/>
          </a:p>
        </p:txBody>
      </p:sp>
      <p:sp>
        <p:nvSpPr>
          <p:cNvPr id="4" name="Slide Number Placeholder 3"/>
          <p:cNvSpPr>
            <a:spLocks noGrp="1"/>
          </p:cNvSpPr>
          <p:nvPr>
            <p:ph type="sldNum" sz="quarter" idx="10"/>
          </p:nvPr>
        </p:nvSpPr>
        <p:spPr/>
        <p:txBody>
          <a:bodyPr/>
          <a:lstStyle/>
          <a:p>
            <a:fld id="{1A6F4022-7AF7-B44C-87BB-B0E6322D823A}" type="slidenum">
              <a:rPr lang="en-US" smtClean="0"/>
              <a:t>22</a:t>
            </a:fld>
            <a:endParaRPr lang="en-US" dirty="0"/>
          </a:p>
        </p:txBody>
      </p:sp>
    </p:spTree>
    <p:extLst>
      <p:ext uri="{BB962C8B-B14F-4D97-AF65-F5344CB8AC3E}">
        <p14:creationId xmlns:p14="http://schemas.microsoft.com/office/powerpoint/2010/main" val="599899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6F4022-7AF7-B44C-87BB-B0E6322D823A}" type="slidenum">
              <a:rPr lang="en-US" smtClean="0"/>
              <a:t>31</a:t>
            </a:fld>
            <a:endParaRPr lang="en-US"/>
          </a:p>
        </p:txBody>
      </p:sp>
    </p:spTree>
    <p:extLst>
      <p:ext uri="{BB962C8B-B14F-4D97-AF65-F5344CB8AC3E}">
        <p14:creationId xmlns:p14="http://schemas.microsoft.com/office/powerpoint/2010/main" val="3709608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55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655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F2823A8C-FEA9-A04C-B753-46B7912FA561}" type="slidenum">
              <a:rPr lang="en-US" sz="1200"/>
              <a:pPr eaLnBrk="1" fontAlgn="base" hangingPunct="1">
                <a:spcBef>
                  <a:spcPct val="0"/>
                </a:spcBef>
                <a:spcAft>
                  <a:spcPct val="0"/>
                </a:spcAft>
              </a:pPr>
              <a:t>32</a:t>
            </a:fld>
            <a:endParaRPr lang="en-US" sz="1200"/>
          </a:p>
        </p:txBody>
      </p:sp>
    </p:spTree>
    <p:extLst>
      <p:ext uri="{BB962C8B-B14F-4D97-AF65-F5344CB8AC3E}">
        <p14:creationId xmlns:p14="http://schemas.microsoft.com/office/powerpoint/2010/main" val="1456347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b="0">
              <a:latin typeface="Cambria"/>
            </a:endParaRPr>
          </a:p>
        </p:txBody>
      </p:sp>
      <p:sp>
        <p:nvSpPr>
          <p:cNvPr id="4" name="Slide Number Placeholder 3"/>
          <p:cNvSpPr>
            <a:spLocks noGrp="1"/>
          </p:cNvSpPr>
          <p:nvPr>
            <p:ph type="sldNum" sz="quarter" idx="10"/>
          </p:nvPr>
        </p:nvSpPr>
        <p:spPr/>
        <p:txBody>
          <a:bodyPr/>
          <a:lstStyle/>
          <a:p>
            <a:fld id="{1A6F4022-7AF7-B44C-87BB-B0E6322D823A}" type="slidenum">
              <a:rPr lang="en-US" smtClean="0">
                <a:solidFill>
                  <a:prstClr val="black"/>
                </a:solidFill>
                <a:latin typeface="Calibri"/>
              </a:rPr>
              <a:pPr/>
              <a:t>34</a:t>
            </a:fld>
            <a:endParaRPr lang="en-US">
              <a:solidFill>
                <a:prstClr val="black"/>
              </a:solidFill>
              <a:latin typeface="Calibri"/>
            </a:endParaRPr>
          </a:p>
        </p:txBody>
      </p:sp>
    </p:spTree>
    <p:extLst>
      <p:ext uri="{BB962C8B-B14F-4D97-AF65-F5344CB8AC3E}">
        <p14:creationId xmlns:p14="http://schemas.microsoft.com/office/powerpoint/2010/main" val="28361427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1">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0"/>
            <a:ext cx="9144000" cy="6858000"/>
          </a:xfrm>
          <a:prstGeom prst="rect">
            <a:avLst/>
          </a:prstGeom>
        </p:spPr>
      </p:pic>
      <p:sp>
        <p:nvSpPr>
          <p:cNvPr id="21" name="Rectangle 20"/>
          <p:cNvSpPr/>
          <p:nvPr userDrawn="1"/>
        </p:nvSpPr>
        <p:spPr>
          <a:xfrm>
            <a:off x="311150" y="636588"/>
            <a:ext cx="4114800" cy="4114800"/>
          </a:xfrm>
          <a:prstGeom prst="rect">
            <a:avLst/>
          </a:prstGeom>
          <a:solidFill>
            <a:schemeClr val="bg1">
              <a:alpha val="85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grpSp>
        <p:nvGrpSpPr>
          <p:cNvPr id="61" name="Group 60"/>
          <p:cNvGrpSpPr>
            <a:grpSpLocks noChangeAspect="1"/>
          </p:cNvGrpSpPr>
          <p:nvPr userDrawn="1"/>
        </p:nvGrpSpPr>
        <p:grpSpPr>
          <a:xfrm>
            <a:off x="448310" y="773748"/>
            <a:ext cx="1303697" cy="182880"/>
            <a:chOff x="0" y="2787650"/>
            <a:chExt cx="9144001" cy="1282700"/>
          </a:xfrm>
          <a:solidFill>
            <a:schemeClr val="tx1"/>
          </a:solidFill>
        </p:grpSpPr>
        <p:sp>
          <p:nvSpPr>
            <p:cNvPr id="49" name="Freeform 5"/>
            <p:cNvSpPr>
              <a:spLocks noEditPoints="1"/>
            </p:cNvSpPr>
            <p:nvPr userDrawn="1"/>
          </p:nvSpPr>
          <p:spPr bwMode="auto">
            <a:xfrm>
              <a:off x="0" y="2838450"/>
              <a:ext cx="1008063" cy="1211263"/>
            </a:xfrm>
            <a:custGeom>
              <a:avLst/>
              <a:gdLst>
                <a:gd name="T0" fmla="*/ 1001 w 1271"/>
                <a:gd name="T1" fmla="*/ 1053 h 1526"/>
                <a:gd name="T2" fmla="*/ 983 w 1271"/>
                <a:gd name="T3" fmla="*/ 989 h 1526"/>
                <a:gd name="T4" fmla="*/ 943 w 1271"/>
                <a:gd name="T5" fmla="*/ 939 h 1526"/>
                <a:gd name="T6" fmla="*/ 881 w 1271"/>
                <a:gd name="T7" fmla="*/ 901 h 1526"/>
                <a:gd name="T8" fmla="*/ 797 w 1271"/>
                <a:gd name="T9" fmla="*/ 878 h 1526"/>
                <a:gd name="T10" fmla="*/ 689 w 1271"/>
                <a:gd name="T11" fmla="*/ 870 h 1526"/>
                <a:gd name="T12" fmla="*/ 708 w 1271"/>
                <a:gd name="T13" fmla="*/ 1289 h 1526"/>
                <a:gd name="T14" fmla="*/ 773 w 1271"/>
                <a:gd name="T15" fmla="*/ 1286 h 1526"/>
                <a:gd name="T16" fmla="*/ 857 w 1271"/>
                <a:gd name="T17" fmla="*/ 1268 h 1526"/>
                <a:gd name="T18" fmla="*/ 924 w 1271"/>
                <a:gd name="T19" fmla="*/ 1235 h 1526"/>
                <a:gd name="T20" fmla="*/ 971 w 1271"/>
                <a:gd name="T21" fmla="*/ 1188 h 1526"/>
                <a:gd name="T22" fmla="*/ 997 w 1271"/>
                <a:gd name="T23" fmla="*/ 1127 h 1526"/>
                <a:gd name="T24" fmla="*/ 917 w 1271"/>
                <a:gd name="T25" fmla="*/ 434 h 1526"/>
                <a:gd name="T26" fmla="*/ 912 w 1271"/>
                <a:gd name="T27" fmla="*/ 390 h 1526"/>
                <a:gd name="T28" fmla="*/ 890 w 1271"/>
                <a:gd name="T29" fmla="*/ 334 h 1526"/>
                <a:gd name="T30" fmla="*/ 848 w 1271"/>
                <a:gd name="T31" fmla="*/ 290 h 1526"/>
                <a:gd name="T32" fmla="*/ 788 w 1271"/>
                <a:gd name="T33" fmla="*/ 258 h 1526"/>
                <a:gd name="T34" fmla="*/ 711 w 1271"/>
                <a:gd name="T35" fmla="*/ 242 h 1526"/>
                <a:gd name="T36" fmla="*/ 264 w 1271"/>
                <a:gd name="T37" fmla="*/ 238 h 1526"/>
                <a:gd name="T38" fmla="*/ 629 w 1271"/>
                <a:gd name="T39" fmla="*/ 643 h 1526"/>
                <a:gd name="T40" fmla="*/ 720 w 1271"/>
                <a:gd name="T41" fmla="*/ 636 h 1526"/>
                <a:gd name="T42" fmla="*/ 797 w 1271"/>
                <a:gd name="T43" fmla="*/ 614 h 1526"/>
                <a:gd name="T44" fmla="*/ 856 w 1271"/>
                <a:gd name="T45" fmla="*/ 579 h 1526"/>
                <a:gd name="T46" fmla="*/ 891 w 1271"/>
                <a:gd name="T47" fmla="*/ 537 h 1526"/>
                <a:gd name="T48" fmla="*/ 905 w 1271"/>
                <a:gd name="T49" fmla="*/ 507 h 1526"/>
                <a:gd name="T50" fmla="*/ 916 w 1271"/>
                <a:gd name="T51" fmla="*/ 460 h 1526"/>
                <a:gd name="T52" fmla="*/ 1186 w 1271"/>
                <a:gd name="T53" fmla="*/ 391 h 1526"/>
                <a:gd name="T54" fmla="*/ 1175 w 1271"/>
                <a:gd name="T55" fmla="*/ 487 h 1526"/>
                <a:gd name="T56" fmla="*/ 1147 w 1271"/>
                <a:gd name="T57" fmla="*/ 565 h 1526"/>
                <a:gd name="T58" fmla="*/ 1104 w 1271"/>
                <a:gd name="T59" fmla="*/ 630 h 1526"/>
                <a:gd name="T60" fmla="*/ 1050 w 1271"/>
                <a:gd name="T61" fmla="*/ 681 h 1526"/>
                <a:gd name="T62" fmla="*/ 989 w 1271"/>
                <a:gd name="T63" fmla="*/ 722 h 1526"/>
                <a:gd name="T64" fmla="*/ 1001 w 1271"/>
                <a:gd name="T65" fmla="*/ 745 h 1526"/>
                <a:gd name="T66" fmla="*/ 1090 w 1271"/>
                <a:gd name="T67" fmla="*/ 788 h 1526"/>
                <a:gd name="T68" fmla="*/ 1164 w 1271"/>
                <a:gd name="T69" fmla="*/ 843 h 1526"/>
                <a:gd name="T70" fmla="*/ 1213 w 1271"/>
                <a:gd name="T71" fmla="*/ 899 h 1526"/>
                <a:gd name="T72" fmla="*/ 1236 w 1271"/>
                <a:gd name="T73" fmla="*/ 939 h 1526"/>
                <a:gd name="T74" fmla="*/ 1253 w 1271"/>
                <a:gd name="T75" fmla="*/ 983 h 1526"/>
                <a:gd name="T76" fmla="*/ 1265 w 1271"/>
                <a:gd name="T77" fmla="*/ 1032 h 1526"/>
                <a:gd name="T78" fmla="*/ 1270 w 1271"/>
                <a:gd name="T79" fmla="*/ 1086 h 1526"/>
                <a:gd name="T80" fmla="*/ 1270 w 1271"/>
                <a:gd name="T81" fmla="*/ 1130 h 1526"/>
                <a:gd name="T82" fmla="*/ 1260 w 1271"/>
                <a:gd name="T83" fmla="*/ 1202 h 1526"/>
                <a:gd name="T84" fmla="*/ 1240 w 1271"/>
                <a:gd name="T85" fmla="*/ 1268 h 1526"/>
                <a:gd name="T86" fmla="*/ 1207 w 1271"/>
                <a:gd name="T87" fmla="*/ 1325 h 1526"/>
                <a:gd name="T88" fmla="*/ 1167 w 1271"/>
                <a:gd name="T89" fmla="*/ 1375 h 1526"/>
                <a:gd name="T90" fmla="*/ 1115 w 1271"/>
                <a:gd name="T91" fmla="*/ 1419 h 1526"/>
                <a:gd name="T92" fmla="*/ 1056 w 1271"/>
                <a:gd name="T93" fmla="*/ 1455 h 1526"/>
                <a:gd name="T94" fmla="*/ 988 w 1271"/>
                <a:gd name="T95" fmla="*/ 1484 h 1526"/>
                <a:gd name="T96" fmla="*/ 911 w 1271"/>
                <a:gd name="T97" fmla="*/ 1505 h 1526"/>
                <a:gd name="T98" fmla="*/ 828 w 1271"/>
                <a:gd name="T99" fmla="*/ 1520 h 1526"/>
                <a:gd name="T100" fmla="*/ 738 w 1271"/>
                <a:gd name="T101" fmla="*/ 1526 h 1526"/>
                <a:gd name="T102" fmla="*/ 0 w 1271"/>
                <a:gd name="T103" fmla="*/ 0 h 1526"/>
                <a:gd name="T104" fmla="*/ 713 w 1271"/>
                <a:gd name="T105" fmla="*/ 0 h 1526"/>
                <a:gd name="T106" fmla="*/ 794 w 1271"/>
                <a:gd name="T107" fmla="*/ 8 h 1526"/>
                <a:gd name="T108" fmla="*/ 868 w 1271"/>
                <a:gd name="T109" fmla="*/ 22 h 1526"/>
                <a:gd name="T110" fmla="*/ 936 w 1271"/>
                <a:gd name="T111" fmla="*/ 42 h 1526"/>
                <a:gd name="T112" fmla="*/ 997 w 1271"/>
                <a:gd name="T113" fmla="*/ 71 h 1526"/>
                <a:gd name="T114" fmla="*/ 1050 w 1271"/>
                <a:gd name="T115" fmla="*/ 106 h 1526"/>
                <a:gd name="T116" fmla="*/ 1095 w 1271"/>
                <a:gd name="T117" fmla="*/ 147 h 1526"/>
                <a:gd name="T118" fmla="*/ 1131 w 1271"/>
                <a:gd name="T119" fmla="*/ 194 h 1526"/>
                <a:gd name="T120" fmla="*/ 1158 w 1271"/>
                <a:gd name="T121" fmla="*/ 247 h 1526"/>
                <a:gd name="T122" fmla="*/ 1176 w 1271"/>
                <a:gd name="T123" fmla="*/ 305 h 1526"/>
                <a:gd name="T124" fmla="*/ 1185 w 1271"/>
                <a:gd name="T125" fmla="*/ 368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71" h="1526">
                  <a:moveTo>
                    <a:pt x="1002" y="1077"/>
                  </a:moveTo>
                  <a:lnTo>
                    <a:pt x="1002" y="1077"/>
                  </a:lnTo>
                  <a:lnTo>
                    <a:pt x="1001" y="1053"/>
                  </a:lnTo>
                  <a:lnTo>
                    <a:pt x="997" y="1031"/>
                  </a:lnTo>
                  <a:lnTo>
                    <a:pt x="991" y="1010"/>
                  </a:lnTo>
                  <a:lnTo>
                    <a:pt x="983" y="989"/>
                  </a:lnTo>
                  <a:lnTo>
                    <a:pt x="972" y="972"/>
                  </a:lnTo>
                  <a:lnTo>
                    <a:pt x="959" y="955"/>
                  </a:lnTo>
                  <a:lnTo>
                    <a:pt x="943" y="939"/>
                  </a:lnTo>
                  <a:lnTo>
                    <a:pt x="924" y="925"/>
                  </a:lnTo>
                  <a:lnTo>
                    <a:pt x="904" y="912"/>
                  </a:lnTo>
                  <a:lnTo>
                    <a:pt x="881" y="901"/>
                  </a:lnTo>
                  <a:lnTo>
                    <a:pt x="855" y="892"/>
                  </a:lnTo>
                  <a:lnTo>
                    <a:pt x="826" y="884"/>
                  </a:lnTo>
                  <a:lnTo>
                    <a:pt x="797" y="878"/>
                  </a:lnTo>
                  <a:lnTo>
                    <a:pt x="763" y="874"/>
                  </a:lnTo>
                  <a:lnTo>
                    <a:pt x="727" y="871"/>
                  </a:lnTo>
                  <a:lnTo>
                    <a:pt x="689" y="870"/>
                  </a:lnTo>
                  <a:lnTo>
                    <a:pt x="264" y="870"/>
                  </a:lnTo>
                  <a:lnTo>
                    <a:pt x="264" y="1289"/>
                  </a:lnTo>
                  <a:lnTo>
                    <a:pt x="708" y="1289"/>
                  </a:lnTo>
                  <a:lnTo>
                    <a:pt x="708" y="1289"/>
                  </a:lnTo>
                  <a:lnTo>
                    <a:pt x="742" y="1288"/>
                  </a:lnTo>
                  <a:lnTo>
                    <a:pt x="773" y="1286"/>
                  </a:lnTo>
                  <a:lnTo>
                    <a:pt x="804" y="1281"/>
                  </a:lnTo>
                  <a:lnTo>
                    <a:pt x="831" y="1275"/>
                  </a:lnTo>
                  <a:lnTo>
                    <a:pt x="857" y="1268"/>
                  </a:lnTo>
                  <a:lnTo>
                    <a:pt x="881" y="1258"/>
                  </a:lnTo>
                  <a:lnTo>
                    <a:pt x="904" y="1247"/>
                  </a:lnTo>
                  <a:lnTo>
                    <a:pt x="924" y="1235"/>
                  </a:lnTo>
                  <a:lnTo>
                    <a:pt x="942" y="1221"/>
                  </a:lnTo>
                  <a:lnTo>
                    <a:pt x="958" y="1206"/>
                  </a:lnTo>
                  <a:lnTo>
                    <a:pt x="971" y="1188"/>
                  </a:lnTo>
                  <a:lnTo>
                    <a:pt x="982" y="1169"/>
                  </a:lnTo>
                  <a:lnTo>
                    <a:pt x="991" y="1148"/>
                  </a:lnTo>
                  <a:lnTo>
                    <a:pt x="997" y="1127"/>
                  </a:lnTo>
                  <a:lnTo>
                    <a:pt x="1001" y="1103"/>
                  </a:lnTo>
                  <a:lnTo>
                    <a:pt x="1002" y="1077"/>
                  </a:lnTo>
                  <a:close/>
                  <a:moveTo>
                    <a:pt x="917" y="434"/>
                  </a:moveTo>
                  <a:lnTo>
                    <a:pt x="917" y="434"/>
                  </a:lnTo>
                  <a:lnTo>
                    <a:pt x="916" y="411"/>
                  </a:lnTo>
                  <a:lnTo>
                    <a:pt x="912" y="390"/>
                  </a:lnTo>
                  <a:lnTo>
                    <a:pt x="908" y="371"/>
                  </a:lnTo>
                  <a:lnTo>
                    <a:pt x="899" y="352"/>
                  </a:lnTo>
                  <a:lnTo>
                    <a:pt x="890" y="334"/>
                  </a:lnTo>
                  <a:lnTo>
                    <a:pt x="878" y="318"/>
                  </a:lnTo>
                  <a:lnTo>
                    <a:pt x="863" y="303"/>
                  </a:lnTo>
                  <a:lnTo>
                    <a:pt x="848" y="290"/>
                  </a:lnTo>
                  <a:lnTo>
                    <a:pt x="830" y="278"/>
                  </a:lnTo>
                  <a:lnTo>
                    <a:pt x="810" y="268"/>
                  </a:lnTo>
                  <a:lnTo>
                    <a:pt x="788" y="258"/>
                  </a:lnTo>
                  <a:lnTo>
                    <a:pt x="764" y="251"/>
                  </a:lnTo>
                  <a:lnTo>
                    <a:pt x="738" y="245"/>
                  </a:lnTo>
                  <a:lnTo>
                    <a:pt x="711" y="242"/>
                  </a:lnTo>
                  <a:lnTo>
                    <a:pt x="681" y="239"/>
                  </a:lnTo>
                  <a:lnTo>
                    <a:pt x="650" y="238"/>
                  </a:lnTo>
                  <a:lnTo>
                    <a:pt x="264" y="238"/>
                  </a:lnTo>
                  <a:lnTo>
                    <a:pt x="264" y="643"/>
                  </a:lnTo>
                  <a:lnTo>
                    <a:pt x="629" y="643"/>
                  </a:lnTo>
                  <a:lnTo>
                    <a:pt x="629" y="643"/>
                  </a:lnTo>
                  <a:lnTo>
                    <a:pt x="662" y="643"/>
                  </a:lnTo>
                  <a:lnTo>
                    <a:pt x="691" y="641"/>
                  </a:lnTo>
                  <a:lnTo>
                    <a:pt x="720" y="636"/>
                  </a:lnTo>
                  <a:lnTo>
                    <a:pt x="748" y="631"/>
                  </a:lnTo>
                  <a:lnTo>
                    <a:pt x="773" y="624"/>
                  </a:lnTo>
                  <a:lnTo>
                    <a:pt x="797" y="614"/>
                  </a:lnTo>
                  <a:lnTo>
                    <a:pt x="818" y="605"/>
                  </a:lnTo>
                  <a:lnTo>
                    <a:pt x="838" y="592"/>
                  </a:lnTo>
                  <a:lnTo>
                    <a:pt x="856" y="579"/>
                  </a:lnTo>
                  <a:lnTo>
                    <a:pt x="872" y="563"/>
                  </a:lnTo>
                  <a:lnTo>
                    <a:pt x="885" y="546"/>
                  </a:lnTo>
                  <a:lnTo>
                    <a:pt x="891" y="537"/>
                  </a:lnTo>
                  <a:lnTo>
                    <a:pt x="897" y="527"/>
                  </a:lnTo>
                  <a:lnTo>
                    <a:pt x="902" y="516"/>
                  </a:lnTo>
                  <a:lnTo>
                    <a:pt x="905" y="507"/>
                  </a:lnTo>
                  <a:lnTo>
                    <a:pt x="909" y="495"/>
                  </a:lnTo>
                  <a:lnTo>
                    <a:pt x="912" y="484"/>
                  </a:lnTo>
                  <a:lnTo>
                    <a:pt x="916" y="460"/>
                  </a:lnTo>
                  <a:lnTo>
                    <a:pt x="917" y="434"/>
                  </a:lnTo>
                  <a:close/>
                  <a:moveTo>
                    <a:pt x="1186" y="391"/>
                  </a:moveTo>
                  <a:lnTo>
                    <a:pt x="1186" y="391"/>
                  </a:lnTo>
                  <a:lnTo>
                    <a:pt x="1185" y="425"/>
                  </a:lnTo>
                  <a:lnTo>
                    <a:pt x="1181" y="457"/>
                  </a:lnTo>
                  <a:lnTo>
                    <a:pt x="1175" y="487"/>
                  </a:lnTo>
                  <a:lnTo>
                    <a:pt x="1167" y="515"/>
                  </a:lnTo>
                  <a:lnTo>
                    <a:pt x="1157" y="542"/>
                  </a:lnTo>
                  <a:lnTo>
                    <a:pt x="1147" y="565"/>
                  </a:lnTo>
                  <a:lnTo>
                    <a:pt x="1133" y="589"/>
                  </a:lnTo>
                  <a:lnTo>
                    <a:pt x="1119" y="610"/>
                  </a:lnTo>
                  <a:lnTo>
                    <a:pt x="1104" y="630"/>
                  </a:lnTo>
                  <a:lnTo>
                    <a:pt x="1087" y="648"/>
                  </a:lnTo>
                  <a:lnTo>
                    <a:pt x="1069" y="666"/>
                  </a:lnTo>
                  <a:lnTo>
                    <a:pt x="1050" y="681"/>
                  </a:lnTo>
                  <a:lnTo>
                    <a:pt x="1029" y="696"/>
                  </a:lnTo>
                  <a:lnTo>
                    <a:pt x="1009" y="709"/>
                  </a:lnTo>
                  <a:lnTo>
                    <a:pt x="989" y="722"/>
                  </a:lnTo>
                  <a:lnTo>
                    <a:pt x="967" y="733"/>
                  </a:lnTo>
                  <a:lnTo>
                    <a:pt x="967" y="733"/>
                  </a:lnTo>
                  <a:lnTo>
                    <a:pt x="1001" y="745"/>
                  </a:lnTo>
                  <a:lnTo>
                    <a:pt x="1032" y="758"/>
                  </a:lnTo>
                  <a:lnTo>
                    <a:pt x="1062" y="772"/>
                  </a:lnTo>
                  <a:lnTo>
                    <a:pt x="1090" y="788"/>
                  </a:lnTo>
                  <a:lnTo>
                    <a:pt x="1117" y="804"/>
                  </a:lnTo>
                  <a:lnTo>
                    <a:pt x="1142" y="822"/>
                  </a:lnTo>
                  <a:lnTo>
                    <a:pt x="1164" y="843"/>
                  </a:lnTo>
                  <a:lnTo>
                    <a:pt x="1186" y="864"/>
                  </a:lnTo>
                  <a:lnTo>
                    <a:pt x="1205" y="887"/>
                  </a:lnTo>
                  <a:lnTo>
                    <a:pt x="1213" y="899"/>
                  </a:lnTo>
                  <a:lnTo>
                    <a:pt x="1222" y="912"/>
                  </a:lnTo>
                  <a:lnTo>
                    <a:pt x="1229" y="925"/>
                  </a:lnTo>
                  <a:lnTo>
                    <a:pt x="1236" y="939"/>
                  </a:lnTo>
                  <a:lnTo>
                    <a:pt x="1242" y="952"/>
                  </a:lnTo>
                  <a:lnTo>
                    <a:pt x="1248" y="968"/>
                  </a:lnTo>
                  <a:lnTo>
                    <a:pt x="1253" y="983"/>
                  </a:lnTo>
                  <a:lnTo>
                    <a:pt x="1258" y="999"/>
                  </a:lnTo>
                  <a:lnTo>
                    <a:pt x="1261" y="1016"/>
                  </a:lnTo>
                  <a:lnTo>
                    <a:pt x="1265" y="1032"/>
                  </a:lnTo>
                  <a:lnTo>
                    <a:pt x="1267" y="1049"/>
                  </a:lnTo>
                  <a:lnTo>
                    <a:pt x="1268" y="1067"/>
                  </a:lnTo>
                  <a:lnTo>
                    <a:pt x="1270" y="1086"/>
                  </a:lnTo>
                  <a:lnTo>
                    <a:pt x="1271" y="1105"/>
                  </a:lnTo>
                  <a:lnTo>
                    <a:pt x="1271" y="1105"/>
                  </a:lnTo>
                  <a:lnTo>
                    <a:pt x="1270" y="1130"/>
                  </a:lnTo>
                  <a:lnTo>
                    <a:pt x="1267" y="1155"/>
                  </a:lnTo>
                  <a:lnTo>
                    <a:pt x="1265" y="1179"/>
                  </a:lnTo>
                  <a:lnTo>
                    <a:pt x="1260" y="1202"/>
                  </a:lnTo>
                  <a:lnTo>
                    <a:pt x="1254" y="1225"/>
                  </a:lnTo>
                  <a:lnTo>
                    <a:pt x="1247" y="1246"/>
                  </a:lnTo>
                  <a:lnTo>
                    <a:pt x="1240" y="1268"/>
                  </a:lnTo>
                  <a:lnTo>
                    <a:pt x="1230" y="1287"/>
                  </a:lnTo>
                  <a:lnTo>
                    <a:pt x="1219" y="1306"/>
                  </a:lnTo>
                  <a:lnTo>
                    <a:pt x="1207" y="1325"/>
                  </a:lnTo>
                  <a:lnTo>
                    <a:pt x="1195" y="1343"/>
                  </a:lnTo>
                  <a:lnTo>
                    <a:pt x="1181" y="1360"/>
                  </a:lnTo>
                  <a:lnTo>
                    <a:pt x="1167" y="1375"/>
                  </a:lnTo>
                  <a:lnTo>
                    <a:pt x="1150" y="1391"/>
                  </a:lnTo>
                  <a:lnTo>
                    <a:pt x="1133" y="1405"/>
                  </a:lnTo>
                  <a:lnTo>
                    <a:pt x="1115" y="1419"/>
                  </a:lnTo>
                  <a:lnTo>
                    <a:pt x="1096" y="1431"/>
                  </a:lnTo>
                  <a:lnTo>
                    <a:pt x="1077" y="1445"/>
                  </a:lnTo>
                  <a:lnTo>
                    <a:pt x="1056" y="1455"/>
                  </a:lnTo>
                  <a:lnTo>
                    <a:pt x="1034" y="1466"/>
                  </a:lnTo>
                  <a:lnTo>
                    <a:pt x="1012" y="1476"/>
                  </a:lnTo>
                  <a:lnTo>
                    <a:pt x="988" y="1484"/>
                  </a:lnTo>
                  <a:lnTo>
                    <a:pt x="963" y="1492"/>
                  </a:lnTo>
                  <a:lnTo>
                    <a:pt x="938" y="1499"/>
                  </a:lnTo>
                  <a:lnTo>
                    <a:pt x="911" y="1505"/>
                  </a:lnTo>
                  <a:lnTo>
                    <a:pt x="885" y="1511"/>
                  </a:lnTo>
                  <a:lnTo>
                    <a:pt x="856" y="1516"/>
                  </a:lnTo>
                  <a:lnTo>
                    <a:pt x="828" y="1520"/>
                  </a:lnTo>
                  <a:lnTo>
                    <a:pt x="799" y="1522"/>
                  </a:lnTo>
                  <a:lnTo>
                    <a:pt x="768" y="1525"/>
                  </a:lnTo>
                  <a:lnTo>
                    <a:pt x="738" y="1526"/>
                  </a:lnTo>
                  <a:lnTo>
                    <a:pt x="706" y="1526"/>
                  </a:lnTo>
                  <a:lnTo>
                    <a:pt x="0" y="1526"/>
                  </a:lnTo>
                  <a:lnTo>
                    <a:pt x="0" y="0"/>
                  </a:lnTo>
                  <a:lnTo>
                    <a:pt x="684" y="0"/>
                  </a:lnTo>
                  <a:lnTo>
                    <a:pt x="684" y="0"/>
                  </a:lnTo>
                  <a:lnTo>
                    <a:pt x="713" y="0"/>
                  </a:lnTo>
                  <a:lnTo>
                    <a:pt x="740" y="3"/>
                  </a:lnTo>
                  <a:lnTo>
                    <a:pt x="768" y="4"/>
                  </a:lnTo>
                  <a:lnTo>
                    <a:pt x="794" y="8"/>
                  </a:lnTo>
                  <a:lnTo>
                    <a:pt x="819" y="11"/>
                  </a:lnTo>
                  <a:lnTo>
                    <a:pt x="844" y="16"/>
                  </a:lnTo>
                  <a:lnTo>
                    <a:pt x="868" y="22"/>
                  </a:lnTo>
                  <a:lnTo>
                    <a:pt x="892" y="28"/>
                  </a:lnTo>
                  <a:lnTo>
                    <a:pt x="915" y="35"/>
                  </a:lnTo>
                  <a:lnTo>
                    <a:pt x="936" y="42"/>
                  </a:lnTo>
                  <a:lnTo>
                    <a:pt x="958" y="52"/>
                  </a:lnTo>
                  <a:lnTo>
                    <a:pt x="978" y="61"/>
                  </a:lnTo>
                  <a:lnTo>
                    <a:pt x="997" y="71"/>
                  </a:lnTo>
                  <a:lnTo>
                    <a:pt x="1015" y="82"/>
                  </a:lnTo>
                  <a:lnTo>
                    <a:pt x="1033" y="94"/>
                  </a:lnTo>
                  <a:lnTo>
                    <a:pt x="1050" y="106"/>
                  </a:lnTo>
                  <a:lnTo>
                    <a:pt x="1065" y="119"/>
                  </a:lnTo>
                  <a:lnTo>
                    <a:pt x="1081" y="133"/>
                  </a:lnTo>
                  <a:lnTo>
                    <a:pt x="1095" y="147"/>
                  </a:lnTo>
                  <a:lnTo>
                    <a:pt x="1108" y="162"/>
                  </a:lnTo>
                  <a:lnTo>
                    <a:pt x="1120" y="177"/>
                  </a:lnTo>
                  <a:lnTo>
                    <a:pt x="1131" y="194"/>
                  </a:lnTo>
                  <a:lnTo>
                    <a:pt x="1142" y="211"/>
                  </a:lnTo>
                  <a:lnTo>
                    <a:pt x="1150" y="229"/>
                  </a:lnTo>
                  <a:lnTo>
                    <a:pt x="1158" y="247"/>
                  </a:lnTo>
                  <a:lnTo>
                    <a:pt x="1166" y="266"/>
                  </a:lnTo>
                  <a:lnTo>
                    <a:pt x="1172" y="285"/>
                  </a:lnTo>
                  <a:lnTo>
                    <a:pt x="1176" y="305"/>
                  </a:lnTo>
                  <a:lnTo>
                    <a:pt x="1180" y="325"/>
                  </a:lnTo>
                  <a:lnTo>
                    <a:pt x="1184" y="347"/>
                  </a:lnTo>
                  <a:lnTo>
                    <a:pt x="1185" y="368"/>
                  </a:lnTo>
                  <a:lnTo>
                    <a:pt x="1186" y="3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0" name="Rectangle 9"/>
            <p:cNvSpPr>
              <a:spLocks noChangeArrowheads="1"/>
            </p:cNvSpPr>
            <p:nvPr userDrawn="1"/>
          </p:nvSpPr>
          <p:spPr bwMode="auto">
            <a:xfrm>
              <a:off x="1149350" y="2787650"/>
              <a:ext cx="209550" cy="1262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1" name="Freeform 10"/>
            <p:cNvSpPr>
              <a:spLocks noEditPoints="1"/>
            </p:cNvSpPr>
            <p:nvPr userDrawn="1"/>
          </p:nvSpPr>
          <p:spPr bwMode="auto">
            <a:xfrm>
              <a:off x="1484313" y="3122613"/>
              <a:ext cx="827088" cy="946150"/>
            </a:xfrm>
            <a:custGeom>
              <a:avLst/>
              <a:gdLst>
                <a:gd name="T0" fmla="*/ 735 w 1044"/>
                <a:gd name="T1" fmla="*/ 661 h 1192"/>
                <a:gd name="T2" fmla="*/ 601 w 1044"/>
                <a:gd name="T3" fmla="*/ 636 h 1192"/>
                <a:gd name="T4" fmla="*/ 496 w 1044"/>
                <a:gd name="T5" fmla="*/ 634 h 1192"/>
                <a:gd name="T6" fmla="*/ 392 w 1044"/>
                <a:gd name="T7" fmla="*/ 653 h 1192"/>
                <a:gd name="T8" fmla="*/ 315 w 1044"/>
                <a:gd name="T9" fmla="*/ 695 h 1192"/>
                <a:gd name="T10" fmla="*/ 272 w 1044"/>
                <a:gd name="T11" fmla="*/ 758 h 1192"/>
                <a:gd name="T12" fmla="*/ 262 w 1044"/>
                <a:gd name="T13" fmla="*/ 823 h 1192"/>
                <a:gd name="T14" fmla="*/ 272 w 1044"/>
                <a:gd name="T15" fmla="*/ 879 h 1192"/>
                <a:gd name="T16" fmla="*/ 313 w 1044"/>
                <a:gd name="T17" fmla="*/ 937 h 1192"/>
                <a:gd name="T18" fmla="*/ 377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89 w 1044"/>
                <a:gd name="T33" fmla="*/ 679 h 1192"/>
                <a:gd name="T34" fmla="*/ 768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4 w 1044"/>
                <a:gd name="T47" fmla="*/ 1168 h 1192"/>
                <a:gd name="T48" fmla="*/ 185 w 1044"/>
                <a:gd name="T49" fmla="*/ 1139 h 1192"/>
                <a:gd name="T50" fmla="*/ 123 w 1044"/>
                <a:gd name="T51" fmla="*/ 1100 h 1192"/>
                <a:gd name="T52" fmla="*/ 73 w 1044"/>
                <a:gd name="T53" fmla="*/ 1050 h 1192"/>
                <a:gd name="T54" fmla="*/ 33 w 1044"/>
                <a:gd name="T55" fmla="*/ 989 h 1192"/>
                <a:gd name="T56" fmla="*/ 10 w 1044"/>
                <a:gd name="T57" fmla="*/ 917 h 1192"/>
                <a:gd name="T58" fmla="*/ 0 w 1044"/>
                <a:gd name="T59" fmla="*/ 836 h 1192"/>
                <a:gd name="T60" fmla="*/ 2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5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6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89" y="679"/>
                  </a:moveTo>
                  <a:lnTo>
                    <a:pt x="789" y="679"/>
                  </a:lnTo>
                  <a:lnTo>
                    <a:pt x="763" y="670"/>
                  </a:lnTo>
                  <a:lnTo>
                    <a:pt x="735" y="661"/>
                  </a:lnTo>
                  <a:lnTo>
                    <a:pt x="703" y="653"/>
                  </a:lnTo>
                  <a:lnTo>
                    <a:pt x="670" y="646"/>
                  </a:lnTo>
                  <a:lnTo>
                    <a:pt x="637" y="641"/>
                  </a:lnTo>
                  <a:lnTo>
                    <a:pt x="601" y="636"/>
                  </a:lnTo>
                  <a:lnTo>
                    <a:pt x="564" y="634"/>
                  </a:lnTo>
                  <a:lnTo>
                    <a:pt x="526" y="633"/>
                  </a:lnTo>
                  <a:lnTo>
                    <a:pt x="526" y="633"/>
                  </a:lnTo>
                  <a:lnTo>
                    <a:pt x="496" y="634"/>
                  </a:lnTo>
                  <a:lnTo>
                    <a:pt x="467" y="636"/>
                  </a:lnTo>
                  <a:lnTo>
                    <a:pt x="440" y="640"/>
                  </a:lnTo>
                  <a:lnTo>
                    <a:pt x="414" y="646"/>
                  </a:lnTo>
                  <a:lnTo>
                    <a:pt x="392" y="653"/>
                  </a:lnTo>
                  <a:lnTo>
                    <a:pt x="369" y="661"/>
                  </a:lnTo>
                  <a:lnTo>
                    <a:pt x="350" y="671"/>
                  </a:lnTo>
                  <a:lnTo>
                    <a:pt x="332" y="682"/>
                  </a:lnTo>
                  <a:lnTo>
                    <a:pt x="315" y="695"/>
                  </a:lnTo>
                  <a:lnTo>
                    <a:pt x="302" y="708"/>
                  </a:lnTo>
                  <a:lnTo>
                    <a:pt x="290" y="724"/>
                  </a:lnTo>
                  <a:lnTo>
                    <a:pt x="280" y="740"/>
                  </a:lnTo>
                  <a:lnTo>
                    <a:pt x="272" y="758"/>
                  </a:lnTo>
                  <a:lnTo>
                    <a:pt x="266" y="777"/>
                  </a:lnTo>
                  <a:lnTo>
                    <a:pt x="263" y="798"/>
                  </a:lnTo>
                  <a:lnTo>
                    <a:pt x="262" y="819"/>
                  </a:lnTo>
                  <a:lnTo>
                    <a:pt x="262" y="823"/>
                  </a:lnTo>
                  <a:lnTo>
                    <a:pt x="262" y="823"/>
                  </a:lnTo>
                  <a:lnTo>
                    <a:pt x="263" y="843"/>
                  </a:lnTo>
                  <a:lnTo>
                    <a:pt x="266" y="861"/>
                  </a:lnTo>
                  <a:lnTo>
                    <a:pt x="272" y="879"/>
                  </a:lnTo>
                  <a:lnTo>
                    <a:pt x="280" y="896"/>
                  </a:lnTo>
                  <a:lnTo>
                    <a:pt x="289" y="911"/>
                  </a:lnTo>
                  <a:lnTo>
                    <a:pt x="300" y="924"/>
                  </a:lnTo>
                  <a:lnTo>
                    <a:pt x="313" y="937"/>
                  </a:lnTo>
                  <a:lnTo>
                    <a:pt x="326" y="948"/>
                  </a:lnTo>
                  <a:lnTo>
                    <a:pt x="343" y="959"/>
                  </a:lnTo>
                  <a:lnTo>
                    <a:pt x="360" y="967"/>
                  </a:lnTo>
                  <a:lnTo>
                    <a:pt x="377" y="976"/>
                  </a:lnTo>
                  <a:lnTo>
                    <a:pt x="398" y="982"/>
                  </a:lnTo>
                  <a:lnTo>
                    <a:pt x="418" y="986"/>
                  </a:lnTo>
                  <a:lnTo>
                    <a:pt x="440" y="990"/>
                  </a:lnTo>
                  <a:lnTo>
                    <a:pt x="461" y="992"/>
                  </a:lnTo>
                  <a:lnTo>
                    <a:pt x="485" y="992"/>
                  </a:lnTo>
                  <a:lnTo>
                    <a:pt x="485"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3" y="802"/>
                  </a:lnTo>
                  <a:lnTo>
                    <a:pt x="786" y="790"/>
                  </a:lnTo>
                  <a:lnTo>
                    <a:pt x="788" y="777"/>
                  </a:lnTo>
                  <a:lnTo>
                    <a:pt x="788" y="764"/>
                  </a:lnTo>
                  <a:lnTo>
                    <a:pt x="789" y="751"/>
                  </a:lnTo>
                  <a:lnTo>
                    <a:pt x="789" y="679"/>
                  </a:lnTo>
                  <a:close/>
                  <a:moveTo>
                    <a:pt x="782" y="1167"/>
                  </a:moveTo>
                  <a:lnTo>
                    <a:pt x="782" y="1026"/>
                  </a:lnTo>
                  <a:lnTo>
                    <a:pt x="782" y="1026"/>
                  </a:lnTo>
                  <a:lnTo>
                    <a:pt x="768" y="1043"/>
                  </a:lnTo>
                  <a:lnTo>
                    <a:pt x="751" y="1059"/>
                  </a:lnTo>
                  <a:lnTo>
                    <a:pt x="735" y="1076"/>
                  </a:lnTo>
                  <a:lnTo>
                    <a:pt x="715"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50" y="1188"/>
                  </a:lnTo>
                  <a:lnTo>
                    <a:pt x="330" y="1186"/>
                  </a:lnTo>
                  <a:lnTo>
                    <a:pt x="311" y="1182"/>
                  </a:lnTo>
                  <a:lnTo>
                    <a:pt x="291" y="1179"/>
                  </a:lnTo>
                  <a:lnTo>
                    <a:pt x="272" y="1174"/>
                  </a:lnTo>
                  <a:lnTo>
                    <a:pt x="254" y="1168"/>
                  </a:lnTo>
                  <a:lnTo>
                    <a:pt x="237" y="1162"/>
                  </a:lnTo>
                  <a:lnTo>
                    <a:pt x="219" y="1155"/>
                  </a:lnTo>
                  <a:lnTo>
                    <a:pt x="202" y="1148"/>
                  </a:lnTo>
                  <a:lnTo>
                    <a:pt x="185" y="1139"/>
                  </a:lnTo>
                  <a:lnTo>
                    <a:pt x="168" y="1131"/>
                  </a:lnTo>
                  <a:lnTo>
                    <a:pt x="153" y="1121"/>
                  </a:lnTo>
                  <a:lnTo>
                    <a:pt x="137" y="1111"/>
                  </a:lnTo>
                  <a:lnTo>
                    <a:pt x="123" y="1100"/>
                  </a:lnTo>
                  <a:lnTo>
                    <a:pt x="110" y="1089"/>
                  </a:lnTo>
                  <a:lnTo>
                    <a:pt x="97" y="1076"/>
                  </a:lnTo>
                  <a:lnTo>
                    <a:pt x="85" y="1064"/>
                  </a:lnTo>
                  <a:lnTo>
                    <a:pt x="73" y="1050"/>
                  </a:lnTo>
                  <a:lnTo>
                    <a:pt x="62" y="1035"/>
                  </a:lnTo>
                  <a:lnTo>
                    <a:pt x="51" y="1021"/>
                  </a:lnTo>
                  <a:lnTo>
                    <a:pt x="42" y="1005"/>
                  </a:lnTo>
                  <a:lnTo>
                    <a:pt x="33" y="989"/>
                  </a:lnTo>
                  <a:lnTo>
                    <a:pt x="26" y="972"/>
                  </a:lnTo>
                  <a:lnTo>
                    <a:pt x="19" y="954"/>
                  </a:lnTo>
                  <a:lnTo>
                    <a:pt x="14" y="936"/>
                  </a:lnTo>
                  <a:lnTo>
                    <a:pt x="10" y="917"/>
                  </a:lnTo>
                  <a:lnTo>
                    <a:pt x="6" y="898"/>
                  </a:lnTo>
                  <a:lnTo>
                    <a:pt x="2" y="878"/>
                  </a:lnTo>
                  <a:lnTo>
                    <a:pt x="1" y="857"/>
                  </a:lnTo>
                  <a:lnTo>
                    <a:pt x="0" y="836"/>
                  </a:lnTo>
                  <a:lnTo>
                    <a:pt x="0" y="831"/>
                  </a:lnTo>
                  <a:lnTo>
                    <a:pt x="0" y="831"/>
                  </a:lnTo>
                  <a:lnTo>
                    <a:pt x="1" y="808"/>
                  </a:lnTo>
                  <a:lnTo>
                    <a:pt x="2" y="787"/>
                  </a:lnTo>
                  <a:lnTo>
                    <a:pt x="6"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0" y="491"/>
                  </a:lnTo>
                  <a:lnTo>
                    <a:pt x="281" y="485"/>
                  </a:lnTo>
                  <a:lnTo>
                    <a:pt x="302" y="479"/>
                  </a:lnTo>
                  <a:lnTo>
                    <a:pt x="324" y="474"/>
                  </a:lnTo>
                  <a:lnTo>
                    <a:pt x="346" y="470"/>
                  </a:lnTo>
                  <a:lnTo>
                    <a:pt x="370"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3" y="451"/>
                  </a:lnTo>
                  <a:lnTo>
                    <a:pt x="780" y="425"/>
                  </a:lnTo>
                  <a:lnTo>
                    <a:pt x="775" y="399"/>
                  </a:lnTo>
                  <a:lnTo>
                    <a:pt x="767" y="375"/>
                  </a:lnTo>
                  <a:lnTo>
                    <a:pt x="756" y="353"/>
                  </a:lnTo>
                  <a:lnTo>
                    <a:pt x="744" y="333"/>
                  </a:lnTo>
                  <a:lnTo>
                    <a:pt x="729" y="315"/>
                  </a:lnTo>
                  <a:lnTo>
                    <a:pt x="712" y="298"/>
                  </a:lnTo>
                  <a:lnTo>
                    <a:pt x="693" y="283"/>
                  </a:lnTo>
                  <a:lnTo>
                    <a:pt x="671" y="271"/>
                  </a:lnTo>
                  <a:lnTo>
                    <a:pt x="649" y="260"/>
                  </a:lnTo>
                  <a:lnTo>
                    <a:pt x="623" y="251"/>
                  </a:lnTo>
                  <a:lnTo>
                    <a:pt x="596" y="243"/>
                  </a:lnTo>
                  <a:lnTo>
                    <a:pt x="566" y="239"/>
                  </a:lnTo>
                  <a:lnTo>
                    <a:pt x="535" y="236"/>
                  </a:lnTo>
                  <a:lnTo>
                    <a:pt x="502" y="235"/>
                  </a:lnTo>
                  <a:lnTo>
                    <a:pt x="502" y="235"/>
                  </a:lnTo>
                  <a:lnTo>
                    <a:pt x="455" y="236"/>
                  </a:lnTo>
                  <a:lnTo>
                    <a:pt x="411" y="240"/>
                  </a:lnTo>
                  <a:lnTo>
                    <a:pt x="369" y="246"/>
                  </a:lnTo>
                  <a:lnTo>
                    <a:pt x="328" y="254"/>
                  </a:lnTo>
                  <a:lnTo>
                    <a:pt x="289" y="265"/>
                  </a:lnTo>
                  <a:lnTo>
                    <a:pt x="250" y="277"/>
                  </a:lnTo>
                  <a:lnTo>
                    <a:pt x="211" y="290"/>
                  </a:lnTo>
                  <a:lnTo>
                    <a:pt x="173" y="307"/>
                  </a:lnTo>
                  <a:lnTo>
                    <a:pt x="100" y="95"/>
                  </a:lnTo>
                  <a:lnTo>
                    <a:pt x="100" y="95"/>
                  </a:lnTo>
                  <a:lnTo>
                    <a:pt x="148" y="75"/>
                  </a:lnTo>
                  <a:lnTo>
                    <a:pt x="196" y="56"/>
                  </a:lnTo>
                  <a:lnTo>
                    <a:pt x="246" y="39"/>
                  </a:lnTo>
                  <a:lnTo>
                    <a:pt x="271" y="32"/>
                  </a:lnTo>
                  <a:lnTo>
                    <a:pt x="297" y="26"/>
                  </a:lnTo>
                  <a:lnTo>
                    <a:pt x="324" y="20"/>
                  </a:lnTo>
                  <a:lnTo>
                    <a:pt x="351" y="14"/>
                  </a:lnTo>
                  <a:lnTo>
                    <a:pt x="380" y="11"/>
                  </a:lnTo>
                  <a:lnTo>
                    <a:pt x="410" y="6"/>
                  </a:lnTo>
                  <a:lnTo>
                    <a:pt x="440" y="3"/>
                  </a:lnTo>
                  <a:lnTo>
                    <a:pt x="472" y="1"/>
                  </a:lnTo>
                  <a:lnTo>
                    <a:pt x="504" y="0"/>
                  </a:lnTo>
                  <a:lnTo>
                    <a:pt x="539" y="0"/>
                  </a:lnTo>
                  <a:lnTo>
                    <a:pt x="539" y="0"/>
                  </a:lnTo>
                  <a:lnTo>
                    <a:pt x="570" y="0"/>
                  </a:lnTo>
                  <a:lnTo>
                    <a:pt x="601" y="1"/>
                  </a:lnTo>
                  <a:lnTo>
                    <a:pt x="629"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8" y="126"/>
                  </a:lnTo>
                  <a:lnTo>
                    <a:pt x="934" y="143"/>
                  </a:lnTo>
                  <a:lnTo>
                    <a:pt x="948" y="160"/>
                  </a:lnTo>
                  <a:lnTo>
                    <a:pt x="961" y="178"/>
                  </a:lnTo>
                  <a:lnTo>
                    <a:pt x="973" y="197"/>
                  </a:lnTo>
                  <a:lnTo>
                    <a:pt x="985" y="216"/>
                  </a:lnTo>
                  <a:lnTo>
                    <a:pt x="996" y="236"/>
                  </a:lnTo>
                  <a:lnTo>
                    <a:pt x="1004"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2" name="Freeform 11"/>
            <p:cNvSpPr>
              <a:spLocks/>
            </p:cNvSpPr>
            <p:nvPr userDrawn="1"/>
          </p:nvSpPr>
          <p:spPr bwMode="auto">
            <a:xfrm>
              <a:off x="2424113" y="3117850"/>
              <a:ext cx="846138" cy="952500"/>
            </a:xfrm>
            <a:custGeom>
              <a:avLst/>
              <a:gdLst>
                <a:gd name="T0" fmla="*/ 531 w 1065"/>
                <a:gd name="T1" fmla="*/ 1198 h 1200"/>
                <a:gd name="T2" fmla="*/ 413 w 1065"/>
                <a:gd name="T3" fmla="*/ 1174 h 1200"/>
                <a:gd name="T4" fmla="*/ 306 w 1065"/>
                <a:gd name="T5" fmla="*/ 1128 h 1200"/>
                <a:gd name="T6" fmla="*/ 211 w 1065"/>
                <a:gd name="T7" fmla="*/ 1064 h 1200"/>
                <a:gd name="T8" fmla="*/ 131 w 1065"/>
                <a:gd name="T9" fmla="*/ 983 h 1200"/>
                <a:gd name="T10" fmla="*/ 69 w 1065"/>
                <a:gd name="T11" fmla="*/ 887 h 1200"/>
                <a:gd name="T12" fmla="*/ 25 w 1065"/>
                <a:gd name="T13" fmla="*/ 781 h 1200"/>
                <a:gd name="T14" fmla="*/ 4 w 1065"/>
                <a:gd name="T15" fmla="*/ 665 h 1200"/>
                <a:gd name="T16" fmla="*/ 1 w 1065"/>
                <a:gd name="T17" fmla="*/ 573 h 1200"/>
                <a:gd name="T18" fmla="*/ 18 w 1065"/>
                <a:gd name="T19" fmla="*/ 454 h 1200"/>
                <a:gd name="T20" fmla="*/ 56 w 1065"/>
                <a:gd name="T21" fmla="*/ 344 h 1200"/>
                <a:gd name="T22" fmla="*/ 115 w 1065"/>
                <a:gd name="T23" fmla="*/ 244 h 1200"/>
                <a:gd name="T24" fmla="*/ 190 w 1065"/>
                <a:gd name="T25" fmla="*/ 158 h 1200"/>
                <a:gd name="T26" fmla="*/ 281 w 1065"/>
                <a:gd name="T27" fmla="*/ 88 h 1200"/>
                <a:gd name="T28" fmla="*/ 386 w 1065"/>
                <a:gd name="T29" fmla="*/ 37 h 1200"/>
                <a:gd name="T30" fmla="*/ 503 w 1065"/>
                <a:gd name="T31" fmla="*/ 7 h 1200"/>
                <a:gd name="T32" fmla="*/ 597 w 1065"/>
                <a:gd name="T33" fmla="*/ 0 h 1200"/>
                <a:gd name="T34" fmla="*/ 745 w 1065"/>
                <a:gd name="T35" fmla="*/ 14 h 1200"/>
                <a:gd name="T36" fmla="*/ 868 w 1065"/>
                <a:gd name="T37" fmla="*/ 55 h 1200"/>
                <a:gd name="T38" fmla="*/ 971 w 1065"/>
                <a:gd name="T39" fmla="*/ 118 h 1200"/>
                <a:gd name="T40" fmla="*/ 1057 w 1065"/>
                <a:gd name="T41" fmla="*/ 198 h 1200"/>
                <a:gd name="T42" fmla="*/ 847 w 1065"/>
                <a:gd name="T43" fmla="*/ 329 h 1200"/>
                <a:gd name="T44" fmla="*/ 781 w 1065"/>
                <a:gd name="T45" fmla="*/ 280 h 1200"/>
                <a:gd name="T46" fmla="*/ 707 w 1065"/>
                <a:gd name="T47" fmla="*/ 247 h 1200"/>
                <a:gd name="T48" fmla="*/ 619 w 1065"/>
                <a:gd name="T49" fmla="*/ 231 h 1200"/>
                <a:gd name="T50" fmla="*/ 559 w 1065"/>
                <a:gd name="T51" fmla="*/ 233 h 1200"/>
                <a:gd name="T52" fmla="*/ 493 w 1065"/>
                <a:gd name="T53" fmla="*/ 247 h 1200"/>
                <a:gd name="T54" fmla="*/ 433 w 1065"/>
                <a:gd name="T55" fmla="*/ 276 h 1200"/>
                <a:gd name="T56" fmla="*/ 381 w 1065"/>
                <a:gd name="T57" fmla="*/ 315 h 1200"/>
                <a:gd name="T58" fmla="*/ 337 w 1065"/>
                <a:gd name="T59" fmla="*/ 365 h 1200"/>
                <a:gd name="T60" fmla="*/ 302 w 1065"/>
                <a:gd name="T61" fmla="*/ 424 h 1200"/>
                <a:gd name="T62" fmla="*/ 278 w 1065"/>
                <a:gd name="T63" fmla="*/ 489 h 1200"/>
                <a:gd name="T64" fmla="*/ 265 w 1065"/>
                <a:gd name="T65" fmla="*/ 561 h 1200"/>
                <a:gd name="T66" fmla="*/ 264 w 1065"/>
                <a:gd name="T67" fmla="*/ 618 h 1200"/>
                <a:gd name="T68" fmla="*/ 273 w 1065"/>
                <a:gd name="T69" fmla="*/ 692 h 1200"/>
                <a:gd name="T70" fmla="*/ 295 w 1065"/>
                <a:gd name="T71" fmla="*/ 762 h 1200"/>
                <a:gd name="T72" fmla="*/ 328 w 1065"/>
                <a:gd name="T73" fmla="*/ 823 h 1200"/>
                <a:gd name="T74" fmla="*/ 371 w 1065"/>
                <a:gd name="T75" fmla="*/ 875 h 1200"/>
                <a:gd name="T76" fmla="*/ 424 w 1065"/>
                <a:gd name="T77" fmla="*/ 918 h 1200"/>
                <a:gd name="T78" fmla="*/ 485 w 1065"/>
                <a:gd name="T79" fmla="*/ 949 h 1200"/>
                <a:gd name="T80" fmla="*/ 553 w 1065"/>
                <a:gd name="T81" fmla="*/ 967 h 1200"/>
                <a:gd name="T82" fmla="*/ 608 w 1065"/>
                <a:gd name="T83" fmla="*/ 972 h 1200"/>
                <a:gd name="T84" fmla="*/ 695 w 1065"/>
                <a:gd name="T85" fmla="*/ 961 h 1200"/>
                <a:gd name="T86" fmla="*/ 773 w 1065"/>
                <a:gd name="T87" fmla="*/ 931 h 1200"/>
                <a:gd name="T88" fmla="*/ 842 w 1065"/>
                <a:gd name="T89" fmla="*/ 886 h 1200"/>
                <a:gd name="T90" fmla="*/ 1065 w 1065"/>
                <a:gd name="T91" fmla="*/ 985 h 1200"/>
                <a:gd name="T92" fmla="*/ 1000 w 1065"/>
                <a:gd name="T93" fmla="*/ 1052 h 1200"/>
                <a:gd name="T94" fmla="*/ 899 w 1065"/>
                <a:gd name="T95" fmla="*/ 1125 h 1200"/>
                <a:gd name="T96" fmla="*/ 781 w 1065"/>
                <a:gd name="T97" fmla="*/ 1176 h 1200"/>
                <a:gd name="T98" fmla="*/ 635 w 1065"/>
                <a:gd name="T99" fmla="*/ 1199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65" h="1200">
                  <a:moveTo>
                    <a:pt x="595" y="1200"/>
                  </a:moveTo>
                  <a:lnTo>
                    <a:pt x="595" y="1200"/>
                  </a:lnTo>
                  <a:lnTo>
                    <a:pt x="562" y="1200"/>
                  </a:lnTo>
                  <a:lnTo>
                    <a:pt x="531" y="1198"/>
                  </a:lnTo>
                  <a:lnTo>
                    <a:pt x="502" y="1194"/>
                  </a:lnTo>
                  <a:lnTo>
                    <a:pt x="471" y="1188"/>
                  </a:lnTo>
                  <a:lnTo>
                    <a:pt x="442" y="1182"/>
                  </a:lnTo>
                  <a:lnTo>
                    <a:pt x="413" y="1174"/>
                  </a:lnTo>
                  <a:lnTo>
                    <a:pt x="385" y="1164"/>
                  </a:lnTo>
                  <a:lnTo>
                    <a:pt x="357" y="1153"/>
                  </a:lnTo>
                  <a:lnTo>
                    <a:pt x="331" y="1141"/>
                  </a:lnTo>
                  <a:lnTo>
                    <a:pt x="306" y="1128"/>
                  </a:lnTo>
                  <a:lnTo>
                    <a:pt x="281" y="1114"/>
                  </a:lnTo>
                  <a:lnTo>
                    <a:pt x="257" y="1098"/>
                  </a:lnTo>
                  <a:lnTo>
                    <a:pt x="233" y="1082"/>
                  </a:lnTo>
                  <a:lnTo>
                    <a:pt x="211" y="1064"/>
                  </a:lnTo>
                  <a:lnTo>
                    <a:pt x="190" y="1045"/>
                  </a:lnTo>
                  <a:lnTo>
                    <a:pt x="170" y="1026"/>
                  </a:lnTo>
                  <a:lnTo>
                    <a:pt x="149" y="1004"/>
                  </a:lnTo>
                  <a:lnTo>
                    <a:pt x="131" y="983"/>
                  </a:lnTo>
                  <a:lnTo>
                    <a:pt x="115" y="960"/>
                  </a:lnTo>
                  <a:lnTo>
                    <a:pt x="98" y="937"/>
                  </a:lnTo>
                  <a:lnTo>
                    <a:pt x="84" y="912"/>
                  </a:lnTo>
                  <a:lnTo>
                    <a:pt x="69" y="887"/>
                  </a:lnTo>
                  <a:lnTo>
                    <a:pt x="56" y="862"/>
                  </a:lnTo>
                  <a:lnTo>
                    <a:pt x="45" y="836"/>
                  </a:lnTo>
                  <a:lnTo>
                    <a:pt x="35" y="808"/>
                  </a:lnTo>
                  <a:lnTo>
                    <a:pt x="25" y="781"/>
                  </a:lnTo>
                  <a:lnTo>
                    <a:pt x="18" y="752"/>
                  </a:lnTo>
                  <a:lnTo>
                    <a:pt x="12" y="723"/>
                  </a:lnTo>
                  <a:lnTo>
                    <a:pt x="7" y="694"/>
                  </a:lnTo>
                  <a:lnTo>
                    <a:pt x="4" y="665"/>
                  </a:lnTo>
                  <a:lnTo>
                    <a:pt x="1" y="634"/>
                  </a:lnTo>
                  <a:lnTo>
                    <a:pt x="0" y="604"/>
                  </a:lnTo>
                  <a:lnTo>
                    <a:pt x="0" y="604"/>
                  </a:lnTo>
                  <a:lnTo>
                    <a:pt x="1" y="573"/>
                  </a:lnTo>
                  <a:lnTo>
                    <a:pt x="4" y="542"/>
                  </a:lnTo>
                  <a:lnTo>
                    <a:pt x="7" y="512"/>
                  </a:lnTo>
                  <a:lnTo>
                    <a:pt x="12" y="483"/>
                  </a:lnTo>
                  <a:lnTo>
                    <a:pt x="18" y="454"/>
                  </a:lnTo>
                  <a:lnTo>
                    <a:pt x="25" y="426"/>
                  </a:lnTo>
                  <a:lnTo>
                    <a:pt x="35" y="397"/>
                  </a:lnTo>
                  <a:lnTo>
                    <a:pt x="45" y="370"/>
                  </a:lnTo>
                  <a:lnTo>
                    <a:pt x="56" y="344"/>
                  </a:lnTo>
                  <a:lnTo>
                    <a:pt x="69" y="317"/>
                  </a:lnTo>
                  <a:lnTo>
                    <a:pt x="84" y="292"/>
                  </a:lnTo>
                  <a:lnTo>
                    <a:pt x="98" y="267"/>
                  </a:lnTo>
                  <a:lnTo>
                    <a:pt x="115" y="244"/>
                  </a:lnTo>
                  <a:lnTo>
                    <a:pt x="131" y="221"/>
                  </a:lnTo>
                  <a:lnTo>
                    <a:pt x="150" y="199"/>
                  </a:lnTo>
                  <a:lnTo>
                    <a:pt x="170" y="178"/>
                  </a:lnTo>
                  <a:lnTo>
                    <a:pt x="190" y="158"/>
                  </a:lnTo>
                  <a:lnTo>
                    <a:pt x="211" y="139"/>
                  </a:lnTo>
                  <a:lnTo>
                    <a:pt x="234" y="121"/>
                  </a:lnTo>
                  <a:lnTo>
                    <a:pt x="257" y="104"/>
                  </a:lnTo>
                  <a:lnTo>
                    <a:pt x="281" y="88"/>
                  </a:lnTo>
                  <a:lnTo>
                    <a:pt x="306" y="74"/>
                  </a:lnTo>
                  <a:lnTo>
                    <a:pt x="332" y="61"/>
                  </a:lnTo>
                  <a:lnTo>
                    <a:pt x="358" y="47"/>
                  </a:lnTo>
                  <a:lnTo>
                    <a:pt x="386" y="37"/>
                  </a:lnTo>
                  <a:lnTo>
                    <a:pt x="414" y="27"/>
                  </a:lnTo>
                  <a:lnTo>
                    <a:pt x="443" y="19"/>
                  </a:lnTo>
                  <a:lnTo>
                    <a:pt x="473" y="12"/>
                  </a:lnTo>
                  <a:lnTo>
                    <a:pt x="503" y="7"/>
                  </a:lnTo>
                  <a:lnTo>
                    <a:pt x="534" y="3"/>
                  </a:lnTo>
                  <a:lnTo>
                    <a:pt x="565" y="1"/>
                  </a:lnTo>
                  <a:lnTo>
                    <a:pt x="597" y="0"/>
                  </a:lnTo>
                  <a:lnTo>
                    <a:pt x="597" y="0"/>
                  </a:lnTo>
                  <a:lnTo>
                    <a:pt x="637" y="1"/>
                  </a:lnTo>
                  <a:lnTo>
                    <a:pt x="675" y="3"/>
                  </a:lnTo>
                  <a:lnTo>
                    <a:pt x="711" y="8"/>
                  </a:lnTo>
                  <a:lnTo>
                    <a:pt x="745" y="14"/>
                  </a:lnTo>
                  <a:lnTo>
                    <a:pt x="779" y="22"/>
                  </a:lnTo>
                  <a:lnTo>
                    <a:pt x="810" y="32"/>
                  </a:lnTo>
                  <a:lnTo>
                    <a:pt x="840" y="43"/>
                  </a:lnTo>
                  <a:lnTo>
                    <a:pt x="868" y="55"/>
                  </a:lnTo>
                  <a:lnTo>
                    <a:pt x="896" y="69"/>
                  </a:lnTo>
                  <a:lnTo>
                    <a:pt x="922" y="83"/>
                  </a:lnTo>
                  <a:lnTo>
                    <a:pt x="947" y="100"/>
                  </a:lnTo>
                  <a:lnTo>
                    <a:pt x="971" y="118"/>
                  </a:lnTo>
                  <a:lnTo>
                    <a:pt x="994" y="136"/>
                  </a:lnTo>
                  <a:lnTo>
                    <a:pt x="1015" y="156"/>
                  </a:lnTo>
                  <a:lnTo>
                    <a:pt x="1037" y="176"/>
                  </a:lnTo>
                  <a:lnTo>
                    <a:pt x="1057" y="198"/>
                  </a:lnTo>
                  <a:lnTo>
                    <a:pt x="893" y="375"/>
                  </a:lnTo>
                  <a:lnTo>
                    <a:pt x="893" y="375"/>
                  </a:lnTo>
                  <a:lnTo>
                    <a:pt x="862" y="344"/>
                  </a:lnTo>
                  <a:lnTo>
                    <a:pt x="847" y="329"/>
                  </a:lnTo>
                  <a:lnTo>
                    <a:pt x="831" y="316"/>
                  </a:lnTo>
                  <a:lnTo>
                    <a:pt x="814" y="303"/>
                  </a:lnTo>
                  <a:lnTo>
                    <a:pt x="798" y="291"/>
                  </a:lnTo>
                  <a:lnTo>
                    <a:pt x="781" y="280"/>
                  </a:lnTo>
                  <a:lnTo>
                    <a:pt x="763" y="271"/>
                  </a:lnTo>
                  <a:lnTo>
                    <a:pt x="745" y="261"/>
                  </a:lnTo>
                  <a:lnTo>
                    <a:pt x="726" y="254"/>
                  </a:lnTo>
                  <a:lnTo>
                    <a:pt x="707" y="247"/>
                  </a:lnTo>
                  <a:lnTo>
                    <a:pt x="685" y="241"/>
                  </a:lnTo>
                  <a:lnTo>
                    <a:pt x="665" y="236"/>
                  </a:lnTo>
                  <a:lnTo>
                    <a:pt x="642" y="233"/>
                  </a:lnTo>
                  <a:lnTo>
                    <a:pt x="619" y="231"/>
                  </a:lnTo>
                  <a:lnTo>
                    <a:pt x="595" y="230"/>
                  </a:lnTo>
                  <a:lnTo>
                    <a:pt x="595" y="230"/>
                  </a:lnTo>
                  <a:lnTo>
                    <a:pt x="577" y="231"/>
                  </a:lnTo>
                  <a:lnTo>
                    <a:pt x="559" y="233"/>
                  </a:lnTo>
                  <a:lnTo>
                    <a:pt x="542" y="235"/>
                  </a:lnTo>
                  <a:lnTo>
                    <a:pt x="525" y="239"/>
                  </a:lnTo>
                  <a:lnTo>
                    <a:pt x="509" y="242"/>
                  </a:lnTo>
                  <a:lnTo>
                    <a:pt x="493" y="247"/>
                  </a:lnTo>
                  <a:lnTo>
                    <a:pt x="478" y="253"/>
                  </a:lnTo>
                  <a:lnTo>
                    <a:pt x="462" y="260"/>
                  </a:lnTo>
                  <a:lnTo>
                    <a:pt x="448" y="267"/>
                  </a:lnTo>
                  <a:lnTo>
                    <a:pt x="433" y="276"/>
                  </a:lnTo>
                  <a:lnTo>
                    <a:pt x="419" y="284"/>
                  </a:lnTo>
                  <a:lnTo>
                    <a:pt x="406" y="293"/>
                  </a:lnTo>
                  <a:lnTo>
                    <a:pt x="393" y="304"/>
                  </a:lnTo>
                  <a:lnTo>
                    <a:pt x="381" y="315"/>
                  </a:lnTo>
                  <a:lnTo>
                    <a:pt x="369" y="327"/>
                  </a:lnTo>
                  <a:lnTo>
                    <a:pt x="357" y="339"/>
                  </a:lnTo>
                  <a:lnTo>
                    <a:pt x="346" y="352"/>
                  </a:lnTo>
                  <a:lnTo>
                    <a:pt x="337" y="365"/>
                  </a:lnTo>
                  <a:lnTo>
                    <a:pt x="327" y="378"/>
                  </a:lnTo>
                  <a:lnTo>
                    <a:pt x="318" y="394"/>
                  </a:lnTo>
                  <a:lnTo>
                    <a:pt x="309" y="408"/>
                  </a:lnTo>
                  <a:lnTo>
                    <a:pt x="302" y="424"/>
                  </a:lnTo>
                  <a:lnTo>
                    <a:pt x="295" y="439"/>
                  </a:lnTo>
                  <a:lnTo>
                    <a:pt x="288" y="456"/>
                  </a:lnTo>
                  <a:lnTo>
                    <a:pt x="283" y="473"/>
                  </a:lnTo>
                  <a:lnTo>
                    <a:pt x="278" y="489"/>
                  </a:lnTo>
                  <a:lnTo>
                    <a:pt x="273" y="507"/>
                  </a:lnTo>
                  <a:lnTo>
                    <a:pt x="270" y="525"/>
                  </a:lnTo>
                  <a:lnTo>
                    <a:pt x="267" y="543"/>
                  </a:lnTo>
                  <a:lnTo>
                    <a:pt x="265" y="561"/>
                  </a:lnTo>
                  <a:lnTo>
                    <a:pt x="264" y="580"/>
                  </a:lnTo>
                  <a:lnTo>
                    <a:pt x="264" y="599"/>
                  </a:lnTo>
                  <a:lnTo>
                    <a:pt x="264" y="599"/>
                  </a:lnTo>
                  <a:lnTo>
                    <a:pt x="264" y="618"/>
                  </a:lnTo>
                  <a:lnTo>
                    <a:pt x="265" y="637"/>
                  </a:lnTo>
                  <a:lnTo>
                    <a:pt x="267" y="657"/>
                  </a:lnTo>
                  <a:lnTo>
                    <a:pt x="270" y="674"/>
                  </a:lnTo>
                  <a:lnTo>
                    <a:pt x="273" y="692"/>
                  </a:lnTo>
                  <a:lnTo>
                    <a:pt x="278" y="710"/>
                  </a:lnTo>
                  <a:lnTo>
                    <a:pt x="283" y="727"/>
                  </a:lnTo>
                  <a:lnTo>
                    <a:pt x="289" y="745"/>
                  </a:lnTo>
                  <a:lnTo>
                    <a:pt x="295" y="762"/>
                  </a:lnTo>
                  <a:lnTo>
                    <a:pt x="302" y="777"/>
                  </a:lnTo>
                  <a:lnTo>
                    <a:pt x="310" y="793"/>
                  </a:lnTo>
                  <a:lnTo>
                    <a:pt x="319" y="808"/>
                  </a:lnTo>
                  <a:lnTo>
                    <a:pt x="328" y="823"/>
                  </a:lnTo>
                  <a:lnTo>
                    <a:pt x="338" y="837"/>
                  </a:lnTo>
                  <a:lnTo>
                    <a:pt x="349" y="850"/>
                  </a:lnTo>
                  <a:lnTo>
                    <a:pt x="359" y="863"/>
                  </a:lnTo>
                  <a:lnTo>
                    <a:pt x="371" y="875"/>
                  </a:lnTo>
                  <a:lnTo>
                    <a:pt x="383" y="887"/>
                  </a:lnTo>
                  <a:lnTo>
                    <a:pt x="396" y="898"/>
                  </a:lnTo>
                  <a:lnTo>
                    <a:pt x="410" y="909"/>
                  </a:lnTo>
                  <a:lnTo>
                    <a:pt x="424" y="918"/>
                  </a:lnTo>
                  <a:lnTo>
                    <a:pt x="438" y="926"/>
                  </a:lnTo>
                  <a:lnTo>
                    <a:pt x="453" y="935"/>
                  </a:lnTo>
                  <a:lnTo>
                    <a:pt x="468" y="942"/>
                  </a:lnTo>
                  <a:lnTo>
                    <a:pt x="485" y="949"/>
                  </a:lnTo>
                  <a:lnTo>
                    <a:pt x="500" y="955"/>
                  </a:lnTo>
                  <a:lnTo>
                    <a:pt x="517" y="960"/>
                  </a:lnTo>
                  <a:lnTo>
                    <a:pt x="535" y="964"/>
                  </a:lnTo>
                  <a:lnTo>
                    <a:pt x="553" y="967"/>
                  </a:lnTo>
                  <a:lnTo>
                    <a:pt x="571" y="969"/>
                  </a:lnTo>
                  <a:lnTo>
                    <a:pt x="589" y="971"/>
                  </a:lnTo>
                  <a:lnTo>
                    <a:pt x="608" y="972"/>
                  </a:lnTo>
                  <a:lnTo>
                    <a:pt x="608" y="972"/>
                  </a:lnTo>
                  <a:lnTo>
                    <a:pt x="631" y="971"/>
                  </a:lnTo>
                  <a:lnTo>
                    <a:pt x="653" y="968"/>
                  </a:lnTo>
                  <a:lnTo>
                    <a:pt x="675" y="966"/>
                  </a:lnTo>
                  <a:lnTo>
                    <a:pt x="695" y="961"/>
                  </a:lnTo>
                  <a:lnTo>
                    <a:pt x="715" y="955"/>
                  </a:lnTo>
                  <a:lnTo>
                    <a:pt x="734" y="948"/>
                  </a:lnTo>
                  <a:lnTo>
                    <a:pt x="754" y="941"/>
                  </a:lnTo>
                  <a:lnTo>
                    <a:pt x="773" y="931"/>
                  </a:lnTo>
                  <a:lnTo>
                    <a:pt x="791" y="922"/>
                  </a:lnTo>
                  <a:lnTo>
                    <a:pt x="808" y="911"/>
                  </a:lnTo>
                  <a:lnTo>
                    <a:pt x="825" y="899"/>
                  </a:lnTo>
                  <a:lnTo>
                    <a:pt x="842" y="886"/>
                  </a:lnTo>
                  <a:lnTo>
                    <a:pt x="859" y="873"/>
                  </a:lnTo>
                  <a:lnTo>
                    <a:pt x="875" y="858"/>
                  </a:lnTo>
                  <a:lnTo>
                    <a:pt x="906" y="827"/>
                  </a:lnTo>
                  <a:lnTo>
                    <a:pt x="1065" y="985"/>
                  </a:lnTo>
                  <a:lnTo>
                    <a:pt x="1065" y="985"/>
                  </a:lnTo>
                  <a:lnTo>
                    <a:pt x="1044" y="1008"/>
                  </a:lnTo>
                  <a:lnTo>
                    <a:pt x="1022" y="1030"/>
                  </a:lnTo>
                  <a:lnTo>
                    <a:pt x="1000" y="1052"/>
                  </a:lnTo>
                  <a:lnTo>
                    <a:pt x="976" y="1072"/>
                  </a:lnTo>
                  <a:lnTo>
                    <a:pt x="951" y="1090"/>
                  </a:lnTo>
                  <a:lnTo>
                    <a:pt x="926" y="1108"/>
                  </a:lnTo>
                  <a:lnTo>
                    <a:pt x="899" y="1125"/>
                  </a:lnTo>
                  <a:lnTo>
                    <a:pt x="872" y="1140"/>
                  </a:lnTo>
                  <a:lnTo>
                    <a:pt x="843" y="1153"/>
                  </a:lnTo>
                  <a:lnTo>
                    <a:pt x="812" y="1165"/>
                  </a:lnTo>
                  <a:lnTo>
                    <a:pt x="781" y="1176"/>
                  </a:lnTo>
                  <a:lnTo>
                    <a:pt x="748" y="1184"/>
                  </a:lnTo>
                  <a:lnTo>
                    <a:pt x="712" y="1192"/>
                  </a:lnTo>
                  <a:lnTo>
                    <a:pt x="675" y="1196"/>
                  </a:lnTo>
                  <a:lnTo>
                    <a:pt x="635" y="1199"/>
                  </a:lnTo>
                  <a:lnTo>
                    <a:pt x="595"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3" name="Freeform 13"/>
            <p:cNvSpPr>
              <a:spLocks/>
            </p:cNvSpPr>
            <p:nvPr userDrawn="1"/>
          </p:nvSpPr>
          <p:spPr bwMode="auto">
            <a:xfrm>
              <a:off x="3375025" y="2787650"/>
              <a:ext cx="854075" cy="1262063"/>
            </a:xfrm>
            <a:custGeom>
              <a:avLst/>
              <a:gdLst>
                <a:gd name="T0" fmla="*/ 1076 w 1076"/>
                <a:gd name="T1" fmla="*/ 1590 h 1590"/>
                <a:gd name="T2" fmla="*/ 771 w 1076"/>
                <a:gd name="T3" fmla="*/ 1590 h 1590"/>
                <a:gd name="T4" fmla="*/ 425 w 1076"/>
                <a:gd name="T5" fmla="*/ 1093 h 1590"/>
                <a:gd name="T6" fmla="*/ 264 w 1076"/>
                <a:gd name="T7" fmla="*/ 1261 h 1590"/>
                <a:gd name="T8" fmla="*/ 264 w 1076"/>
                <a:gd name="T9" fmla="*/ 1590 h 1590"/>
                <a:gd name="T10" fmla="*/ 0 w 1076"/>
                <a:gd name="T11" fmla="*/ 1590 h 1590"/>
                <a:gd name="T12" fmla="*/ 0 w 1076"/>
                <a:gd name="T13" fmla="*/ 0 h 1590"/>
                <a:gd name="T14" fmla="*/ 264 w 1076"/>
                <a:gd name="T15" fmla="*/ 0 h 1590"/>
                <a:gd name="T16" fmla="*/ 264 w 1076"/>
                <a:gd name="T17" fmla="*/ 950 h 1590"/>
                <a:gd name="T18" fmla="*/ 741 w 1076"/>
                <a:gd name="T19" fmla="*/ 440 h 1590"/>
                <a:gd name="T20" fmla="*/ 1062 w 1076"/>
                <a:gd name="T21" fmla="*/ 440 h 1590"/>
                <a:gd name="T22" fmla="*/ 604 w 1076"/>
                <a:gd name="T23" fmla="*/ 908 h 1590"/>
                <a:gd name="T24" fmla="*/ 1076 w 1076"/>
                <a:gd name="T25" fmla="*/ 159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6" h="1590">
                  <a:moveTo>
                    <a:pt x="1076" y="1590"/>
                  </a:moveTo>
                  <a:lnTo>
                    <a:pt x="771" y="1590"/>
                  </a:lnTo>
                  <a:lnTo>
                    <a:pt x="425" y="1093"/>
                  </a:lnTo>
                  <a:lnTo>
                    <a:pt x="264" y="1261"/>
                  </a:lnTo>
                  <a:lnTo>
                    <a:pt x="264" y="1590"/>
                  </a:lnTo>
                  <a:lnTo>
                    <a:pt x="0" y="1590"/>
                  </a:lnTo>
                  <a:lnTo>
                    <a:pt x="0" y="0"/>
                  </a:lnTo>
                  <a:lnTo>
                    <a:pt x="264" y="0"/>
                  </a:lnTo>
                  <a:lnTo>
                    <a:pt x="264" y="950"/>
                  </a:lnTo>
                  <a:lnTo>
                    <a:pt x="741" y="440"/>
                  </a:lnTo>
                  <a:lnTo>
                    <a:pt x="1062" y="440"/>
                  </a:lnTo>
                  <a:lnTo>
                    <a:pt x="604" y="908"/>
                  </a:lnTo>
                  <a:lnTo>
                    <a:pt x="1076"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4" name="Freeform 14"/>
            <p:cNvSpPr>
              <a:spLocks noEditPoints="1"/>
            </p:cNvSpPr>
            <p:nvPr userDrawn="1"/>
          </p:nvSpPr>
          <p:spPr bwMode="auto">
            <a:xfrm>
              <a:off x="4341813" y="2787650"/>
              <a:ext cx="946150" cy="1281113"/>
            </a:xfrm>
            <a:custGeom>
              <a:avLst/>
              <a:gdLst>
                <a:gd name="T0" fmla="*/ 560 w 1191"/>
                <a:gd name="T1" fmla="*/ 646 h 1615"/>
                <a:gd name="T2" fmla="*/ 496 w 1191"/>
                <a:gd name="T3" fmla="*/ 659 h 1615"/>
                <a:gd name="T4" fmla="*/ 436 w 1191"/>
                <a:gd name="T5" fmla="*/ 686 h 1615"/>
                <a:gd name="T6" fmla="*/ 382 w 1191"/>
                <a:gd name="T7" fmla="*/ 723 h 1615"/>
                <a:gd name="T8" fmla="*/ 337 w 1191"/>
                <a:gd name="T9" fmla="*/ 770 h 1615"/>
                <a:gd name="T10" fmla="*/ 300 w 1191"/>
                <a:gd name="T11" fmla="*/ 829 h 1615"/>
                <a:gd name="T12" fmla="*/ 273 w 1191"/>
                <a:gd name="T13" fmla="*/ 897 h 1615"/>
                <a:gd name="T14" fmla="*/ 259 w 1191"/>
                <a:gd name="T15" fmla="*/ 973 h 1615"/>
                <a:gd name="T16" fmla="*/ 258 w 1191"/>
                <a:gd name="T17" fmla="*/ 1036 h 1615"/>
                <a:gd name="T18" fmla="*/ 269 w 1191"/>
                <a:gd name="T19" fmla="*/ 1114 h 1615"/>
                <a:gd name="T20" fmla="*/ 291 w 1191"/>
                <a:gd name="T21" fmla="*/ 1184 h 1615"/>
                <a:gd name="T22" fmla="*/ 326 w 1191"/>
                <a:gd name="T23" fmla="*/ 1245 h 1615"/>
                <a:gd name="T24" fmla="*/ 370 w 1191"/>
                <a:gd name="T25" fmla="*/ 1296 h 1615"/>
                <a:gd name="T26" fmla="*/ 422 w 1191"/>
                <a:gd name="T27" fmla="*/ 1337 h 1615"/>
                <a:gd name="T28" fmla="*/ 480 w 1191"/>
                <a:gd name="T29" fmla="*/ 1365 h 1615"/>
                <a:gd name="T30" fmla="*/ 543 w 1191"/>
                <a:gd name="T31" fmla="*/ 1382 h 1615"/>
                <a:gd name="T32" fmla="*/ 594 w 1191"/>
                <a:gd name="T33" fmla="*/ 1385 h 1615"/>
                <a:gd name="T34" fmla="*/ 659 w 1191"/>
                <a:gd name="T35" fmla="*/ 1378 h 1615"/>
                <a:gd name="T36" fmla="*/ 720 w 1191"/>
                <a:gd name="T37" fmla="*/ 1359 h 1615"/>
                <a:gd name="T38" fmla="*/ 776 w 1191"/>
                <a:gd name="T39" fmla="*/ 1328 h 1615"/>
                <a:gd name="T40" fmla="*/ 825 w 1191"/>
                <a:gd name="T41" fmla="*/ 1286 h 1615"/>
                <a:gd name="T42" fmla="*/ 866 w 1191"/>
                <a:gd name="T43" fmla="*/ 1233 h 1615"/>
                <a:gd name="T44" fmla="*/ 896 w 1191"/>
                <a:gd name="T45" fmla="*/ 1169 h 1615"/>
                <a:gd name="T46" fmla="*/ 915 w 1191"/>
                <a:gd name="T47" fmla="*/ 1096 h 1615"/>
                <a:gd name="T48" fmla="*/ 922 w 1191"/>
                <a:gd name="T49" fmla="*/ 1015 h 1615"/>
                <a:gd name="T50" fmla="*/ 918 w 1191"/>
                <a:gd name="T51" fmla="*/ 953 h 1615"/>
                <a:gd name="T52" fmla="*/ 902 w 1191"/>
                <a:gd name="T53" fmla="*/ 879 h 1615"/>
                <a:gd name="T54" fmla="*/ 874 w 1191"/>
                <a:gd name="T55" fmla="*/ 813 h 1615"/>
                <a:gd name="T56" fmla="*/ 836 w 1191"/>
                <a:gd name="T57" fmla="*/ 757 h 1615"/>
                <a:gd name="T58" fmla="*/ 788 w 1191"/>
                <a:gd name="T59" fmla="*/ 712 h 1615"/>
                <a:gd name="T60" fmla="*/ 734 w 1191"/>
                <a:gd name="T61" fmla="*/ 677 h 1615"/>
                <a:gd name="T62" fmla="*/ 675 w 1191"/>
                <a:gd name="T63" fmla="*/ 655 h 1615"/>
                <a:gd name="T64" fmla="*/ 610 w 1191"/>
                <a:gd name="T65" fmla="*/ 645 h 1615"/>
                <a:gd name="T66" fmla="*/ 620 w 1191"/>
                <a:gd name="T67" fmla="*/ 1614 h 1615"/>
                <a:gd name="T68" fmla="*/ 496 w 1191"/>
                <a:gd name="T69" fmla="*/ 1589 h 1615"/>
                <a:gd name="T70" fmla="*/ 395 w 1191"/>
                <a:gd name="T71" fmla="*/ 1538 h 1615"/>
                <a:gd name="T72" fmla="*/ 314 w 1191"/>
                <a:gd name="T73" fmla="*/ 1470 h 1615"/>
                <a:gd name="T74" fmla="*/ 264 w 1191"/>
                <a:gd name="T75" fmla="*/ 1590 h 1615"/>
                <a:gd name="T76" fmla="*/ 264 w 1191"/>
                <a:gd name="T77" fmla="*/ 632 h 1615"/>
                <a:gd name="T78" fmla="*/ 315 w 1191"/>
                <a:gd name="T79" fmla="*/ 567 h 1615"/>
                <a:gd name="T80" fmla="*/ 398 w 1191"/>
                <a:gd name="T81" fmla="*/ 493 h 1615"/>
                <a:gd name="T82" fmla="*/ 498 w 1191"/>
                <a:gd name="T83" fmla="*/ 442 h 1615"/>
                <a:gd name="T84" fmla="*/ 620 w 1191"/>
                <a:gd name="T85" fmla="*/ 417 h 1615"/>
                <a:gd name="T86" fmla="*/ 705 w 1191"/>
                <a:gd name="T87" fmla="*/ 418 h 1615"/>
                <a:gd name="T88" fmla="*/ 805 w 1191"/>
                <a:gd name="T89" fmla="*/ 438 h 1615"/>
                <a:gd name="T90" fmla="*/ 899 w 1191"/>
                <a:gd name="T91" fmla="*/ 478 h 1615"/>
                <a:gd name="T92" fmla="*/ 985 w 1191"/>
                <a:gd name="T93" fmla="*/ 535 h 1615"/>
                <a:gd name="T94" fmla="*/ 1061 w 1191"/>
                <a:gd name="T95" fmla="*/ 612 h 1615"/>
                <a:gd name="T96" fmla="*/ 1120 w 1191"/>
                <a:gd name="T97" fmla="*/ 706 h 1615"/>
                <a:gd name="T98" fmla="*/ 1164 w 1191"/>
                <a:gd name="T99" fmla="*/ 817 h 1615"/>
                <a:gd name="T100" fmla="*/ 1187 w 1191"/>
                <a:gd name="T101" fmla="*/ 945 h 1615"/>
                <a:gd name="T102" fmla="*/ 1189 w 1191"/>
                <a:gd name="T103" fmla="*/ 1050 h 1615"/>
                <a:gd name="T104" fmla="*/ 1172 w 1191"/>
                <a:gd name="T105" fmla="*/ 1182 h 1615"/>
                <a:gd name="T106" fmla="*/ 1133 w 1191"/>
                <a:gd name="T107" fmla="*/ 1297 h 1615"/>
                <a:gd name="T108" fmla="*/ 1077 w 1191"/>
                <a:gd name="T109" fmla="*/ 1396 h 1615"/>
                <a:gd name="T110" fmla="*/ 1006 w 1191"/>
                <a:gd name="T111" fmla="*/ 1477 h 1615"/>
                <a:gd name="T112" fmla="*/ 922 w 1191"/>
                <a:gd name="T113" fmla="*/ 1540 h 1615"/>
                <a:gd name="T114" fmla="*/ 830 w 1191"/>
                <a:gd name="T115" fmla="*/ 1584 h 1615"/>
                <a:gd name="T116" fmla="*/ 731 w 1191"/>
                <a:gd name="T117" fmla="*/ 1609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4" y="644"/>
                  </a:moveTo>
                  <a:lnTo>
                    <a:pt x="594" y="644"/>
                  </a:lnTo>
                  <a:lnTo>
                    <a:pt x="577" y="645"/>
                  </a:lnTo>
                  <a:lnTo>
                    <a:pt x="560" y="646"/>
                  </a:lnTo>
                  <a:lnTo>
                    <a:pt x="543" y="649"/>
                  </a:lnTo>
                  <a:lnTo>
                    <a:pt x="528" y="651"/>
                  </a:lnTo>
                  <a:lnTo>
                    <a:pt x="511" y="655"/>
                  </a:lnTo>
                  <a:lnTo>
                    <a:pt x="496" y="659"/>
                  </a:lnTo>
                  <a:lnTo>
                    <a:pt x="480" y="664"/>
                  </a:lnTo>
                  <a:lnTo>
                    <a:pt x="466" y="671"/>
                  </a:lnTo>
                  <a:lnTo>
                    <a:pt x="450" y="677"/>
                  </a:lnTo>
                  <a:lnTo>
                    <a:pt x="436" y="686"/>
                  </a:lnTo>
                  <a:lnTo>
                    <a:pt x="422" y="694"/>
                  </a:lnTo>
                  <a:lnTo>
                    <a:pt x="408" y="702"/>
                  </a:lnTo>
                  <a:lnTo>
                    <a:pt x="395" y="712"/>
                  </a:lnTo>
                  <a:lnTo>
                    <a:pt x="382" y="723"/>
                  </a:lnTo>
                  <a:lnTo>
                    <a:pt x="370" y="733"/>
                  </a:lnTo>
                  <a:lnTo>
                    <a:pt x="358" y="745"/>
                  </a:lnTo>
                  <a:lnTo>
                    <a:pt x="346" y="758"/>
                  </a:lnTo>
                  <a:lnTo>
                    <a:pt x="337" y="770"/>
                  </a:lnTo>
                  <a:lnTo>
                    <a:pt x="326" y="785"/>
                  </a:lnTo>
                  <a:lnTo>
                    <a:pt x="316" y="799"/>
                  </a:lnTo>
                  <a:lnTo>
                    <a:pt x="308" y="813"/>
                  </a:lnTo>
                  <a:lnTo>
                    <a:pt x="300" y="829"/>
                  </a:lnTo>
                  <a:lnTo>
                    <a:pt x="291" y="846"/>
                  </a:lnTo>
                  <a:lnTo>
                    <a:pt x="284" y="862"/>
                  </a:lnTo>
                  <a:lnTo>
                    <a:pt x="278" y="879"/>
                  </a:lnTo>
                  <a:lnTo>
                    <a:pt x="273" y="897"/>
                  </a:lnTo>
                  <a:lnTo>
                    <a:pt x="269" y="916"/>
                  </a:lnTo>
                  <a:lnTo>
                    <a:pt x="264" y="934"/>
                  </a:lnTo>
                  <a:lnTo>
                    <a:pt x="262" y="954"/>
                  </a:lnTo>
                  <a:lnTo>
                    <a:pt x="259" y="973"/>
                  </a:lnTo>
                  <a:lnTo>
                    <a:pt x="258" y="994"/>
                  </a:lnTo>
                  <a:lnTo>
                    <a:pt x="257" y="1015"/>
                  </a:lnTo>
                  <a:lnTo>
                    <a:pt x="257" y="1015"/>
                  </a:lnTo>
                  <a:lnTo>
                    <a:pt x="258" y="1036"/>
                  </a:lnTo>
                  <a:lnTo>
                    <a:pt x="259" y="1056"/>
                  </a:lnTo>
                  <a:lnTo>
                    <a:pt x="262" y="1076"/>
                  </a:lnTo>
                  <a:lnTo>
                    <a:pt x="264" y="1095"/>
                  </a:lnTo>
                  <a:lnTo>
                    <a:pt x="269" y="1114"/>
                  </a:lnTo>
                  <a:lnTo>
                    <a:pt x="273" y="1132"/>
                  </a:lnTo>
                  <a:lnTo>
                    <a:pt x="278" y="1150"/>
                  </a:lnTo>
                  <a:lnTo>
                    <a:pt x="284" y="1167"/>
                  </a:lnTo>
                  <a:lnTo>
                    <a:pt x="291" y="1184"/>
                  </a:lnTo>
                  <a:lnTo>
                    <a:pt x="300" y="1200"/>
                  </a:lnTo>
                  <a:lnTo>
                    <a:pt x="308" y="1216"/>
                  </a:lnTo>
                  <a:lnTo>
                    <a:pt x="316" y="1230"/>
                  </a:lnTo>
                  <a:lnTo>
                    <a:pt x="326" y="1245"/>
                  </a:lnTo>
                  <a:lnTo>
                    <a:pt x="337" y="1259"/>
                  </a:lnTo>
                  <a:lnTo>
                    <a:pt x="346" y="1272"/>
                  </a:lnTo>
                  <a:lnTo>
                    <a:pt x="358" y="1284"/>
                  </a:lnTo>
                  <a:lnTo>
                    <a:pt x="370" y="1296"/>
                  </a:lnTo>
                  <a:lnTo>
                    <a:pt x="382" y="1307"/>
                  </a:lnTo>
                  <a:lnTo>
                    <a:pt x="395" y="1317"/>
                  </a:lnTo>
                  <a:lnTo>
                    <a:pt x="408" y="1327"/>
                  </a:lnTo>
                  <a:lnTo>
                    <a:pt x="422" y="1337"/>
                  </a:lnTo>
                  <a:lnTo>
                    <a:pt x="436" y="1345"/>
                  </a:lnTo>
                  <a:lnTo>
                    <a:pt x="450" y="1352"/>
                  </a:lnTo>
                  <a:lnTo>
                    <a:pt x="466" y="1359"/>
                  </a:lnTo>
                  <a:lnTo>
                    <a:pt x="480" y="1365"/>
                  </a:lnTo>
                  <a:lnTo>
                    <a:pt x="496" y="1370"/>
                  </a:lnTo>
                  <a:lnTo>
                    <a:pt x="511" y="1375"/>
                  </a:lnTo>
                  <a:lnTo>
                    <a:pt x="528" y="1378"/>
                  </a:lnTo>
                  <a:lnTo>
                    <a:pt x="543" y="1382"/>
                  </a:lnTo>
                  <a:lnTo>
                    <a:pt x="560" y="1383"/>
                  </a:lnTo>
                  <a:lnTo>
                    <a:pt x="577" y="1384"/>
                  </a:lnTo>
                  <a:lnTo>
                    <a:pt x="594" y="1385"/>
                  </a:lnTo>
                  <a:lnTo>
                    <a:pt x="594" y="1385"/>
                  </a:lnTo>
                  <a:lnTo>
                    <a:pt x="610" y="1385"/>
                  </a:lnTo>
                  <a:lnTo>
                    <a:pt x="627" y="1383"/>
                  </a:lnTo>
                  <a:lnTo>
                    <a:pt x="643" y="1382"/>
                  </a:lnTo>
                  <a:lnTo>
                    <a:pt x="659" y="1378"/>
                  </a:lnTo>
                  <a:lnTo>
                    <a:pt x="675" y="1375"/>
                  </a:lnTo>
                  <a:lnTo>
                    <a:pt x="690" y="1371"/>
                  </a:lnTo>
                  <a:lnTo>
                    <a:pt x="706" y="1365"/>
                  </a:lnTo>
                  <a:lnTo>
                    <a:pt x="720" y="1359"/>
                  </a:lnTo>
                  <a:lnTo>
                    <a:pt x="736" y="1353"/>
                  </a:lnTo>
                  <a:lnTo>
                    <a:pt x="750" y="1346"/>
                  </a:lnTo>
                  <a:lnTo>
                    <a:pt x="763" y="1338"/>
                  </a:lnTo>
                  <a:lnTo>
                    <a:pt x="776" y="1328"/>
                  </a:lnTo>
                  <a:lnTo>
                    <a:pt x="789" y="1319"/>
                  </a:lnTo>
                  <a:lnTo>
                    <a:pt x="801" y="1309"/>
                  </a:lnTo>
                  <a:lnTo>
                    <a:pt x="813" y="1297"/>
                  </a:lnTo>
                  <a:lnTo>
                    <a:pt x="825" y="1286"/>
                  </a:lnTo>
                  <a:lnTo>
                    <a:pt x="836" y="1273"/>
                  </a:lnTo>
                  <a:lnTo>
                    <a:pt x="847" y="1260"/>
                  </a:lnTo>
                  <a:lnTo>
                    <a:pt x="856" y="1247"/>
                  </a:lnTo>
                  <a:lnTo>
                    <a:pt x="866" y="1233"/>
                  </a:lnTo>
                  <a:lnTo>
                    <a:pt x="874" y="1218"/>
                  </a:lnTo>
                  <a:lnTo>
                    <a:pt x="883" y="1203"/>
                  </a:lnTo>
                  <a:lnTo>
                    <a:pt x="890" y="1186"/>
                  </a:lnTo>
                  <a:lnTo>
                    <a:pt x="896" y="1169"/>
                  </a:lnTo>
                  <a:lnTo>
                    <a:pt x="902" y="1153"/>
                  </a:lnTo>
                  <a:lnTo>
                    <a:pt x="908" y="1135"/>
                  </a:lnTo>
                  <a:lnTo>
                    <a:pt x="911" y="1116"/>
                  </a:lnTo>
                  <a:lnTo>
                    <a:pt x="915" y="1096"/>
                  </a:lnTo>
                  <a:lnTo>
                    <a:pt x="918" y="1077"/>
                  </a:lnTo>
                  <a:lnTo>
                    <a:pt x="921" y="1057"/>
                  </a:lnTo>
                  <a:lnTo>
                    <a:pt x="922" y="1037"/>
                  </a:lnTo>
                  <a:lnTo>
                    <a:pt x="922" y="1015"/>
                  </a:lnTo>
                  <a:lnTo>
                    <a:pt x="922" y="1015"/>
                  </a:lnTo>
                  <a:lnTo>
                    <a:pt x="922" y="994"/>
                  </a:lnTo>
                  <a:lnTo>
                    <a:pt x="921" y="973"/>
                  </a:lnTo>
                  <a:lnTo>
                    <a:pt x="918" y="953"/>
                  </a:lnTo>
                  <a:lnTo>
                    <a:pt x="915" y="934"/>
                  </a:lnTo>
                  <a:lnTo>
                    <a:pt x="911" y="915"/>
                  </a:lnTo>
                  <a:lnTo>
                    <a:pt x="906" y="897"/>
                  </a:lnTo>
                  <a:lnTo>
                    <a:pt x="902" y="879"/>
                  </a:lnTo>
                  <a:lnTo>
                    <a:pt x="896" y="861"/>
                  </a:lnTo>
                  <a:lnTo>
                    <a:pt x="889" y="844"/>
                  </a:lnTo>
                  <a:lnTo>
                    <a:pt x="881" y="829"/>
                  </a:lnTo>
                  <a:lnTo>
                    <a:pt x="874" y="813"/>
                  </a:lnTo>
                  <a:lnTo>
                    <a:pt x="865" y="798"/>
                  </a:lnTo>
                  <a:lnTo>
                    <a:pt x="856" y="784"/>
                  </a:lnTo>
                  <a:lnTo>
                    <a:pt x="846" y="770"/>
                  </a:lnTo>
                  <a:lnTo>
                    <a:pt x="836" y="757"/>
                  </a:lnTo>
                  <a:lnTo>
                    <a:pt x="824" y="745"/>
                  </a:lnTo>
                  <a:lnTo>
                    <a:pt x="813" y="733"/>
                  </a:lnTo>
                  <a:lnTo>
                    <a:pt x="801" y="721"/>
                  </a:lnTo>
                  <a:lnTo>
                    <a:pt x="788" y="712"/>
                  </a:lnTo>
                  <a:lnTo>
                    <a:pt x="775" y="702"/>
                  </a:lnTo>
                  <a:lnTo>
                    <a:pt x="762" y="693"/>
                  </a:lnTo>
                  <a:lnTo>
                    <a:pt x="749" y="684"/>
                  </a:lnTo>
                  <a:lnTo>
                    <a:pt x="734" y="677"/>
                  </a:lnTo>
                  <a:lnTo>
                    <a:pt x="720" y="670"/>
                  </a:lnTo>
                  <a:lnTo>
                    <a:pt x="705" y="664"/>
                  </a:lnTo>
                  <a:lnTo>
                    <a:pt x="690" y="659"/>
                  </a:lnTo>
                  <a:lnTo>
                    <a:pt x="675" y="655"/>
                  </a:lnTo>
                  <a:lnTo>
                    <a:pt x="658" y="651"/>
                  </a:lnTo>
                  <a:lnTo>
                    <a:pt x="643" y="649"/>
                  </a:lnTo>
                  <a:lnTo>
                    <a:pt x="626" y="646"/>
                  </a:lnTo>
                  <a:lnTo>
                    <a:pt x="610" y="645"/>
                  </a:lnTo>
                  <a:lnTo>
                    <a:pt x="594" y="644"/>
                  </a:lnTo>
                  <a:close/>
                  <a:moveTo>
                    <a:pt x="654" y="1615"/>
                  </a:moveTo>
                  <a:lnTo>
                    <a:pt x="654" y="1615"/>
                  </a:lnTo>
                  <a:lnTo>
                    <a:pt x="620" y="1614"/>
                  </a:lnTo>
                  <a:lnTo>
                    <a:pt x="586" y="1610"/>
                  </a:lnTo>
                  <a:lnTo>
                    <a:pt x="554" y="1605"/>
                  </a:lnTo>
                  <a:lnTo>
                    <a:pt x="524" y="1598"/>
                  </a:lnTo>
                  <a:lnTo>
                    <a:pt x="496" y="1589"/>
                  </a:lnTo>
                  <a:lnTo>
                    <a:pt x="468" y="1578"/>
                  </a:lnTo>
                  <a:lnTo>
                    <a:pt x="443" y="1566"/>
                  </a:lnTo>
                  <a:lnTo>
                    <a:pt x="418" y="1553"/>
                  </a:lnTo>
                  <a:lnTo>
                    <a:pt x="395" y="1538"/>
                  </a:lnTo>
                  <a:lnTo>
                    <a:pt x="373" y="1523"/>
                  </a:lnTo>
                  <a:lnTo>
                    <a:pt x="352" y="1506"/>
                  </a:lnTo>
                  <a:lnTo>
                    <a:pt x="332" y="1488"/>
                  </a:lnTo>
                  <a:lnTo>
                    <a:pt x="314" y="1470"/>
                  </a:lnTo>
                  <a:lnTo>
                    <a:pt x="296" y="1451"/>
                  </a:lnTo>
                  <a:lnTo>
                    <a:pt x="279" y="1431"/>
                  </a:lnTo>
                  <a:lnTo>
                    <a:pt x="264" y="1412"/>
                  </a:lnTo>
                  <a:lnTo>
                    <a:pt x="264" y="1590"/>
                  </a:lnTo>
                  <a:lnTo>
                    <a:pt x="0" y="1590"/>
                  </a:lnTo>
                  <a:lnTo>
                    <a:pt x="0" y="0"/>
                  </a:lnTo>
                  <a:lnTo>
                    <a:pt x="264" y="0"/>
                  </a:lnTo>
                  <a:lnTo>
                    <a:pt x="264" y="632"/>
                  </a:lnTo>
                  <a:lnTo>
                    <a:pt x="264" y="632"/>
                  </a:lnTo>
                  <a:lnTo>
                    <a:pt x="281" y="609"/>
                  </a:lnTo>
                  <a:lnTo>
                    <a:pt x="297" y="588"/>
                  </a:lnTo>
                  <a:lnTo>
                    <a:pt x="315" y="567"/>
                  </a:lnTo>
                  <a:lnTo>
                    <a:pt x="334" y="547"/>
                  </a:lnTo>
                  <a:lnTo>
                    <a:pt x="355" y="528"/>
                  </a:lnTo>
                  <a:lnTo>
                    <a:pt x="376" y="510"/>
                  </a:lnTo>
                  <a:lnTo>
                    <a:pt x="398" y="493"/>
                  </a:lnTo>
                  <a:lnTo>
                    <a:pt x="422" y="479"/>
                  </a:lnTo>
                  <a:lnTo>
                    <a:pt x="445" y="465"/>
                  </a:lnTo>
                  <a:lnTo>
                    <a:pt x="472" y="453"/>
                  </a:lnTo>
                  <a:lnTo>
                    <a:pt x="498" y="442"/>
                  </a:lnTo>
                  <a:lnTo>
                    <a:pt x="527" y="432"/>
                  </a:lnTo>
                  <a:lnTo>
                    <a:pt x="557" y="425"/>
                  </a:lnTo>
                  <a:lnTo>
                    <a:pt x="588" y="420"/>
                  </a:lnTo>
                  <a:lnTo>
                    <a:pt x="620" y="417"/>
                  </a:lnTo>
                  <a:lnTo>
                    <a:pt x="654" y="416"/>
                  </a:lnTo>
                  <a:lnTo>
                    <a:pt x="654" y="416"/>
                  </a:lnTo>
                  <a:lnTo>
                    <a:pt x="680" y="417"/>
                  </a:lnTo>
                  <a:lnTo>
                    <a:pt x="705" y="418"/>
                  </a:lnTo>
                  <a:lnTo>
                    <a:pt x="730" y="422"/>
                  </a:lnTo>
                  <a:lnTo>
                    <a:pt x="755" y="425"/>
                  </a:lnTo>
                  <a:lnTo>
                    <a:pt x="780" y="431"/>
                  </a:lnTo>
                  <a:lnTo>
                    <a:pt x="805" y="438"/>
                  </a:lnTo>
                  <a:lnTo>
                    <a:pt x="829" y="447"/>
                  </a:lnTo>
                  <a:lnTo>
                    <a:pt x="853" y="455"/>
                  </a:lnTo>
                  <a:lnTo>
                    <a:pt x="877" y="466"/>
                  </a:lnTo>
                  <a:lnTo>
                    <a:pt x="899" y="478"/>
                  </a:lnTo>
                  <a:lnTo>
                    <a:pt x="922" y="490"/>
                  </a:lnTo>
                  <a:lnTo>
                    <a:pt x="943" y="504"/>
                  </a:lnTo>
                  <a:lnTo>
                    <a:pt x="965" y="520"/>
                  </a:lnTo>
                  <a:lnTo>
                    <a:pt x="985" y="535"/>
                  </a:lnTo>
                  <a:lnTo>
                    <a:pt x="1006" y="553"/>
                  </a:lnTo>
                  <a:lnTo>
                    <a:pt x="1025" y="571"/>
                  </a:lnTo>
                  <a:lnTo>
                    <a:pt x="1043" y="591"/>
                  </a:lnTo>
                  <a:lnTo>
                    <a:pt x="1061" y="612"/>
                  </a:lnTo>
                  <a:lnTo>
                    <a:pt x="1077" y="634"/>
                  </a:lnTo>
                  <a:lnTo>
                    <a:pt x="1093" y="657"/>
                  </a:lnTo>
                  <a:lnTo>
                    <a:pt x="1107" y="681"/>
                  </a:lnTo>
                  <a:lnTo>
                    <a:pt x="1120" y="706"/>
                  </a:lnTo>
                  <a:lnTo>
                    <a:pt x="1133" y="732"/>
                  </a:lnTo>
                  <a:lnTo>
                    <a:pt x="1144" y="760"/>
                  </a:lnTo>
                  <a:lnTo>
                    <a:pt x="1155" y="788"/>
                  </a:lnTo>
                  <a:lnTo>
                    <a:pt x="1164" y="817"/>
                  </a:lnTo>
                  <a:lnTo>
                    <a:pt x="1172" y="848"/>
                  </a:lnTo>
                  <a:lnTo>
                    <a:pt x="1179" y="879"/>
                  </a:lnTo>
                  <a:lnTo>
                    <a:pt x="1184" y="911"/>
                  </a:lnTo>
                  <a:lnTo>
                    <a:pt x="1187" y="945"/>
                  </a:lnTo>
                  <a:lnTo>
                    <a:pt x="1189" y="979"/>
                  </a:lnTo>
                  <a:lnTo>
                    <a:pt x="1191" y="1015"/>
                  </a:lnTo>
                  <a:lnTo>
                    <a:pt x="1191" y="1015"/>
                  </a:lnTo>
                  <a:lnTo>
                    <a:pt x="1189" y="1050"/>
                  </a:lnTo>
                  <a:lnTo>
                    <a:pt x="1187" y="1084"/>
                  </a:lnTo>
                  <a:lnTo>
                    <a:pt x="1184" y="1118"/>
                  </a:lnTo>
                  <a:lnTo>
                    <a:pt x="1179" y="1151"/>
                  </a:lnTo>
                  <a:lnTo>
                    <a:pt x="1172" y="1182"/>
                  </a:lnTo>
                  <a:lnTo>
                    <a:pt x="1164" y="1212"/>
                  </a:lnTo>
                  <a:lnTo>
                    <a:pt x="1155" y="1242"/>
                  </a:lnTo>
                  <a:lnTo>
                    <a:pt x="1145" y="1271"/>
                  </a:lnTo>
                  <a:lnTo>
                    <a:pt x="1133" y="1297"/>
                  </a:lnTo>
                  <a:lnTo>
                    <a:pt x="1121" y="1323"/>
                  </a:lnTo>
                  <a:lnTo>
                    <a:pt x="1107" y="1348"/>
                  </a:lnTo>
                  <a:lnTo>
                    <a:pt x="1093" y="1374"/>
                  </a:lnTo>
                  <a:lnTo>
                    <a:pt x="1077" y="1396"/>
                  </a:lnTo>
                  <a:lnTo>
                    <a:pt x="1061" y="1418"/>
                  </a:lnTo>
                  <a:lnTo>
                    <a:pt x="1044" y="1439"/>
                  </a:lnTo>
                  <a:lnTo>
                    <a:pt x="1025" y="1458"/>
                  </a:lnTo>
                  <a:lnTo>
                    <a:pt x="1006" y="1477"/>
                  </a:lnTo>
                  <a:lnTo>
                    <a:pt x="986" y="1494"/>
                  </a:lnTo>
                  <a:lnTo>
                    <a:pt x="965" y="1511"/>
                  </a:lnTo>
                  <a:lnTo>
                    <a:pt x="945" y="1525"/>
                  </a:lnTo>
                  <a:lnTo>
                    <a:pt x="922" y="1540"/>
                  </a:lnTo>
                  <a:lnTo>
                    <a:pt x="900" y="1553"/>
                  </a:lnTo>
                  <a:lnTo>
                    <a:pt x="877" y="1565"/>
                  </a:lnTo>
                  <a:lnTo>
                    <a:pt x="854" y="1574"/>
                  </a:lnTo>
                  <a:lnTo>
                    <a:pt x="830" y="1584"/>
                  </a:lnTo>
                  <a:lnTo>
                    <a:pt x="805" y="1592"/>
                  </a:lnTo>
                  <a:lnTo>
                    <a:pt x="781" y="1598"/>
                  </a:lnTo>
                  <a:lnTo>
                    <a:pt x="756" y="1604"/>
                  </a:lnTo>
                  <a:lnTo>
                    <a:pt x="731" y="1609"/>
                  </a:lnTo>
                  <a:lnTo>
                    <a:pt x="706" y="1611"/>
                  </a:lnTo>
                  <a:lnTo>
                    <a:pt x="680" y="1614"/>
                  </a:lnTo>
                  <a:lnTo>
                    <a:pt x="654" y="16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5" name="Freeform 17"/>
            <p:cNvSpPr>
              <a:spLocks noEditPoints="1"/>
            </p:cNvSpPr>
            <p:nvPr userDrawn="1"/>
          </p:nvSpPr>
          <p:spPr bwMode="auto">
            <a:xfrm>
              <a:off x="5365750" y="3117850"/>
              <a:ext cx="973138" cy="952500"/>
            </a:xfrm>
            <a:custGeom>
              <a:avLst/>
              <a:gdLst>
                <a:gd name="T0" fmla="*/ 551 w 1226"/>
                <a:gd name="T1" fmla="*/ 235 h 1200"/>
                <a:gd name="T2" fmla="*/ 465 w 1226"/>
                <a:gd name="T3" fmla="*/ 260 h 1200"/>
                <a:gd name="T4" fmla="*/ 394 w 1226"/>
                <a:gd name="T5" fmla="*/ 304 h 1200"/>
                <a:gd name="T6" fmla="*/ 335 w 1226"/>
                <a:gd name="T7" fmla="*/ 365 h 1200"/>
                <a:gd name="T8" fmla="*/ 293 w 1226"/>
                <a:gd name="T9" fmla="*/ 439 h 1200"/>
                <a:gd name="T10" fmla="*/ 268 w 1226"/>
                <a:gd name="T11" fmla="*/ 525 h 1200"/>
                <a:gd name="T12" fmla="*/ 262 w 1226"/>
                <a:gd name="T13" fmla="*/ 599 h 1200"/>
                <a:gd name="T14" fmla="*/ 273 w 1226"/>
                <a:gd name="T15" fmla="*/ 691 h 1200"/>
                <a:gd name="T16" fmla="*/ 303 w 1226"/>
                <a:gd name="T17" fmla="*/ 776 h 1200"/>
                <a:gd name="T18" fmla="*/ 350 w 1226"/>
                <a:gd name="T19" fmla="*/ 849 h 1200"/>
                <a:gd name="T20" fmla="*/ 413 w 1226"/>
                <a:gd name="T21" fmla="*/ 907 h 1200"/>
                <a:gd name="T22" fmla="*/ 488 w 1226"/>
                <a:gd name="T23" fmla="*/ 949 h 1200"/>
                <a:gd name="T24" fmla="*/ 575 w 1226"/>
                <a:gd name="T25" fmla="*/ 969 h 1200"/>
                <a:gd name="T26" fmla="*/ 653 w 1226"/>
                <a:gd name="T27" fmla="*/ 969 h 1200"/>
                <a:gd name="T28" fmla="*/ 741 w 1226"/>
                <a:gd name="T29" fmla="*/ 949 h 1200"/>
                <a:gd name="T30" fmla="*/ 818 w 1226"/>
                <a:gd name="T31" fmla="*/ 909 h 1200"/>
                <a:gd name="T32" fmla="*/ 879 w 1226"/>
                <a:gd name="T33" fmla="*/ 851 h 1200"/>
                <a:gd name="T34" fmla="*/ 924 w 1226"/>
                <a:gd name="T35" fmla="*/ 778 h 1200"/>
                <a:gd name="T36" fmla="*/ 953 w 1226"/>
                <a:gd name="T37" fmla="*/ 695 h 1200"/>
                <a:gd name="T38" fmla="*/ 962 w 1226"/>
                <a:gd name="T39" fmla="*/ 604 h 1200"/>
                <a:gd name="T40" fmla="*/ 955 w 1226"/>
                <a:gd name="T41" fmla="*/ 529 h 1200"/>
                <a:gd name="T42" fmla="*/ 930 w 1226"/>
                <a:gd name="T43" fmla="*/ 443 h 1200"/>
                <a:gd name="T44" fmla="*/ 886 w 1226"/>
                <a:gd name="T45" fmla="*/ 366 h 1200"/>
                <a:gd name="T46" fmla="*/ 826 w 1226"/>
                <a:gd name="T47" fmla="*/ 305 h 1200"/>
                <a:gd name="T48" fmla="*/ 752 w 1226"/>
                <a:gd name="T49" fmla="*/ 260 h 1200"/>
                <a:gd name="T50" fmla="*/ 666 w 1226"/>
                <a:gd name="T51" fmla="*/ 235 h 1200"/>
                <a:gd name="T52" fmla="*/ 609 w 1226"/>
                <a:gd name="T53" fmla="*/ 1200 h 1200"/>
                <a:gd name="T54" fmla="*/ 452 w 1226"/>
                <a:gd name="T55" fmla="*/ 1182 h 1200"/>
                <a:gd name="T56" fmla="*/ 313 w 1226"/>
                <a:gd name="T57" fmla="*/ 1128 h 1200"/>
                <a:gd name="T58" fmla="*/ 193 w 1226"/>
                <a:gd name="T59" fmla="*/ 1045 h 1200"/>
                <a:gd name="T60" fmla="*/ 100 w 1226"/>
                <a:gd name="T61" fmla="*/ 937 h 1200"/>
                <a:gd name="T62" fmla="*/ 34 w 1226"/>
                <a:gd name="T63" fmla="*/ 808 h 1200"/>
                <a:gd name="T64" fmla="*/ 2 w 1226"/>
                <a:gd name="T65" fmla="*/ 665 h 1200"/>
                <a:gd name="T66" fmla="*/ 2 w 1226"/>
                <a:gd name="T67" fmla="*/ 542 h 1200"/>
                <a:gd name="T68" fmla="*/ 34 w 1226"/>
                <a:gd name="T69" fmla="*/ 396 h 1200"/>
                <a:gd name="T70" fmla="*/ 100 w 1226"/>
                <a:gd name="T71" fmla="*/ 267 h 1200"/>
                <a:gd name="T72" fmla="*/ 195 w 1226"/>
                <a:gd name="T73" fmla="*/ 157 h 1200"/>
                <a:gd name="T74" fmla="*/ 315 w 1226"/>
                <a:gd name="T75" fmla="*/ 73 h 1200"/>
                <a:gd name="T76" fmla="*/ 456 w 1226"/>
                <a:gd name="T77" fmla="*/ 19 h 1200"/>
                <a:gd name="T78" fmla="*/ 613 w 1226"/>
                <a:gd name="T79" fmla="*/ 0 h 1200"/>
                <a:gd name="T80" fmla="*/ 741 w 1226"/>
                <a:gd name="T81" fmla="*/ 12 h 1200"/>
                <a:gd name="T82" fmla="*/ 886 w 1226"/>
                <a:gd name="T83" fmla="*/ 58 h 1200"/>
                <a:gd name="T84" fmla="*/ 1009 w 1226"/>
                <a:gd name="T85" fmla="*/ 137 h 1200"/>
                <a:gd name="T86" fmla="*/ 1109 w 1226"/>
                <a:gd name="T87" fmla="*/ 240 h 1200"/>
                <a:gd name="T88" fmla="*/ 1180 w 1226"/>
                <a:gd name="T89" fmla="*/ 365 h 1200"/>
                <a:gd name="T90" fmla="*/ 1219 w 1226"/>
                <a:gd name="T91" fmla="*/ 507 h 1200"/>
                <a:gd name="T92" fmla="*/ 1225 w 1226"/>
                <a:gd name="T93" fmla="*/ 629 h 1200"/>
                <a:gd name="T94" fmla="*/ 1200 w 1226"/>
                <a:gd name="T95" fmla="*/ 777 h 1200"/>
                <a:gd name="T96" fmla="*/ 1140 w 1226"/>
                <a:gd name="T97" fmla="*/ 910 h 1200"/>
                <a:gd name="T98" fmla="*/ 1051 w 1226"/>
                <a:gd name="T99" fmla="*/ 1023 h 1200"/>
                <a:gd name="T100" fmla="*/ 936 w 1226"/>
                <a:gd name="T101" fmla="*/ 1113 h 1200"/>
                <a:gd name="T102" fmla="*/ 797 w 1226"/>
                <a:gd name="T103" fmla="*/ 1173 h 1200"/>
                <a:gd name="T104" fmla="*/ 642 w 1226"/>
                <a:gd name="T105"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26" h="1200">
                  <a:moveTo>
                    <a:pt x="609" y="230"/>
                  </a:moveTo>
                  <a:lnTo>
                    <a:pt x="609" y="230"/>
                  </a:lnTo>
                  <a:lnTo>
                    <a:pt x="590" y="231"/>
                  </a:lnTo>
                  <a:lnTo>
                    <a:pt x="570" y="233"/>
                  </a:lnTo>
                  <a:lnTo>
                    <a:pt x="551" y="235"/>
                  </a:lnTo>
                  <a:lnTo>
                    <a:pt x="533" y="239"/>
                  </a:lnTo>
                  <a:lnTo>
                    <a:pt x="516" y="242"/>
                  </a:lnTo>
                  <a:lnTo>
                    <a:pt x="499" y="247"/>
                  </a:lnTo>
                  <a:lnTo>
                    <a:pt x="482" y="253"/>
                  </a:lnTo>
                  <a:lnTo>
                    <a:pt x="465" y="260"/>
                  </a:lnTo>
                  <a:lnTo>
                    <a:pt x="450" y="267"/>
                  </a:lnTo>
                  <a:lnTo>
                    <a:pt x="436" y="276"/>
                  </a:lnTo>
                  <a:lnTo>
                    <a:pt x="421" y="284"/>
                  </a:lnTo>
                  <a:lnTo>
                    <a:pt x="407" y="293"/>
                  </a:lnTo>
                  <a:lnTo>
                    <a:pt x="394" y="304"/>
                  </a:lnTo>
                  <a:lnTo>
                    <a:pt x="381" y="315"/>
                  </a:lnTo>
                  <a:lnTo>
                    <a:pt x="369" y="327"/>
                  </a:lnTo>
                  <a:lnTo>
                    <a:pt x="357" y="339"/>
                  </a:lnTo>
                  <a:lnTo>
                    <a:pt x="346" y="352"/>
                  </a:lnTo>
                  <a:lnTo>
                    <a:pt x="335" y="365"/>
                  </a:lnTo>
                  <a:lnTo>
                    <a:pt x="326" y="378"/>
                  </a:lnTo>
                  <a:lnTo>
                    <a:pt x="316" y="394"/>
                  </a:lnTo>
                  <a:lnTo>
                    <a:pt x="308" y="408"/>
                  </a:lnTo>
                  <a:lnTo>
                    <a:pt x="301" y="424"/>
                  </a:lnTo>
                  <a:lnTo>
                    <a:pt x="293" y="439"/>
                  </a:lnTo>
                  <a:lnTo>
                    <a:pt x="287" y="456"/>
                  </a:lnTo>
                  <a:lnTo>
                    <a:pt x="281" y="473"/>
                  </a:lnTo>
                  <a:lnTo>
                    <a:pt x="277" y="489"/>
                  </a:lnTo>
                  <a:lnTo>
                    <a:pt x="272" y="507"/>
                  </a:lnTo>
                  <a:lnTo>
                    <a:pt x="268" y="525"/>
                  </a:lnTo>
                  <a:lnTo>
                    <a:pt x="266" y="543"/>
                  </a:lnTo>
                  <a:lnTo>
                    <a:pt x="265" y="561"/>
                  </a:lnTo>
                  <a:lnTo>
                    <a:pt x="264" y="580"/>
                  </a:lnTo>
                  <a:lnTo>
                    <a:pt x="262" y="599"/>
                  </a:lnTo>
                  <a:lnTo>
                    <a:pt x="262" y="599"/>
                  </a:lnTo>
                  <a:lnTo>
                    <a:pt x="264" y="618"/>
                  </a:lnTo>
                  <a:lnTo>
                    <a:pt x="265" y="637"/>
                  </a:lnTo>
                  <a:lnTo>
                    <a:pt x="266" y="655"/>
                  </a:lnTo>
                  <a:lnTo>
                    <a:pt x="270" y="673"/>
                  </a:lnTo>
                  <a:lnTo>
                    <a:pt x="273" y="691"/>
                  </a:lnTo>
                  <a:lnTo>
                    <a:pt x="278" y="709"/>
                  </a:lnTo>
                  <a:lnTo>
                    <a:pt x="283" y="727"/>
                  </a:lnTo>
                  <a:lnTo>
                    <a:pt x="289" y="744"/>
                  </a:lnTo>
                  <a:lnTo>
                    <a:pt x="296" y="760"/>
                  </a:lnTo>
                  <a:lnTo>
                    <a:pt x="303" y="776"/>
                  </a:lnTo>
                  <a:lnTo>
                    <a:pt x="311" y="792"/>
                  </a:lnTo>
                  <a:lnTo>
                    <a:pt x="320" y="807"/>
                  </a:lnTo>
                  <a:lnTo>
                    <a:pt x="329" y="821"/>
                  </a:lnTo>
                  <a:lnTo>
                    <a:pt x="339" y="836"/>
                  </a:lnTo>
                  <a:lnTo>
                    <a:pt x="350" y="849"/>
                  </a:lnTo>
                  <a:lnTo>
                    <a:pt x="361" y="862"/>
                  </a:lnTo>
                  <a:lnTo>
                    <a:pt x="373" y="874"/>
                  </a:lnTo>
                  <a:lnTo>
                    <a:pt x="385" y="886"/>
                  </a:lnTo>
                  <a:lnTo>
                    <a:pt x="398" y="898"/>
                  </a:lnTo>
                  <a:lnTo>
                    <a:pt x="413" y="907"/>
                  </a:lnTo>
                  <a:lnTo>
                    <a:pt x="426" y="917"/>
                  </a:lnTo>
                  <a:lnTo>
                    <a:pt x="441" y="926"/>
                  </a:lnTo>
                  <a:lnTo>
                    <a:pt x="457" y="935"/>
                  </a:lnTo>
                  <a:lnTo>
                    <a:pt x="473" y="942"/>
                  </a:lnTo>
                  <a:lnTo>
                    <a:pt x="488" y="949"/>
                  </a:lnTo>
                  <a:lnTo>
                    <a:pt x="505" y="955"/>
                  </a:lnTo>
                  <a:lnTo>
                    <a:pt x="522" y="960"/>
                  </a:lnTo>
                  <a:lnTo>
                    <a:pt x="539" y="964"/>
                  </a:lnTo>
                  <a:lnTo>
                    <a:pt x="557" y="967"/>
                  </a:lnTo>
                  <a:lnTo>
                    <a:pt x="575" y="969"/>
                  </a:lnTo>
                  <a:lnTo>
                    <a:pt x="594" y="971"/>
                  </a:lnTo>
                  <a:lnTo>
                    <a:pt x="613" y="972"/>
                  </a:lnTo>
                  <a:lnTo>
                    <a:pt x="613" y="972"/>
                  </a:lnTo>
                  <a:lnTo>
                    <a:pt x="634" y="971"/>
                  </a:lnTo>
                  <a:lnTo>
                    <a:pt x="653" y="969"/>
                  </a:lnTo>
                  <a:lnTo>
                    <a:pt x="672" y="967"/>
                  </a:lnTo>
                  <a:lnTo>
                    <a:pt x="690" y="964"/>
                  </a:lnTo>
                  <a:lnTo>
                    <a:pt x="708" y="960"/>
                  </a:lnTo>
                  <a:lnTo>
                    <a:pt x="725" y="955"/>
                  </a:lnTo>
                  <a:lnTo>
                    <a:pt x="741" y="949"/>
                  </a:lnTo>
                  <a:lnTo>
                    <a:pt x="758" y="942"/>
                  </a:lnTo>
                  <a:lnTo>
                    <a:pt x="774" y="935"/>
                  </a:lnTo>
                  <a:lnTo>
                    <a:pt x="789" y="926"/>
                  </a:lnTo>
                  <a:lnTo>
                    <a:pt x="803" y="918"/>
                  </a:lnTo>
                  <a:lnTo>
                    <a:pt x="818" y="909"/>
                  </a:lnTo>
                  <a:lnTo>
                    <a:pt x="831" y="898"/>
                  </a:lnTo>
                  <a:lnTo>
                    <a:pt x="844" y="887"/>
                  </a:lnTo>
                  <a:lnTo>
                    <a:pt x="856" y="875"/>
                  </a:lnTo>
                  <a:lnTo>
                    <a:pt x="868" y="863"/>
                  </a:lnTo>
                  <a:lnTo>
                    <a:pt x="879" y="851"/>
                  </a:lnTo>
                  <a:lnTo>
                    <a:pt x="889" y="837"/>
                  </a:lnTo>
                  <a:lnTo>
                    <a:pt x="899" y="824"/>
                  </a:lnTo>
                  <a:lnTo>
                    <a:pt x="908" y="809"/>
                  </a:lnTo>
                  <a:lnTo>
                    <a:pt x="917" y="794"/>
                  </a:lnTo>
                  <a:lnTo>
                    <a:pt x="924" y="778"/>
                  </a:lnTo>
                  <a:lnTo>
                    <a:pt x="931" y="763"/>
                  </a:lnTo>
                  <a:lnTo>
                    <a:pt x="938" y="746"/>
                  </a:lnTo>
                  <a:lnTo>
                    <a:pt x="943" y="729"/>
                  </a:lnTo>
                  <a:lnTo>
                    <a:pt x="948" y="713"/>
                  </a:lnTo>
                  <a:lnTo>
                    <a:pt x="953" y="695"/>
                  </a:lnTo>
                  <a:lnTo>
                    <a:pt x="956" y="677"/>
                  </a:lnTo>
                  <a:lnTo>
                    <a:pt x="959" y="659"/>
                  </a:lnTo>
                  <a:lnTo>
                    <a:pt x="961" y="641"/>
                  </a:lnTo>
                  <a:lnTo>
                    <a:pt x="962" y="622"/>
                  </a:lnTo>
                  <a:lnTo>
                    <a:pt x="962" y="604"/>
                  </a:lnTo>
                  <a:lnTo>
                    <a:pt x="962" y="604"/>
                  </a:lnTo>
                  <a:lnTo>
                    <a:pt x="962" y="585"/>
                  </a:lnTo>
                  <a:lnTo>
                    <a:pt x="961" y="566"/>
                  </a:lnTo>
                  <a:lnTo>
                    <a:pt x="959" y="547"/>
                  </a:lnTo>
                  <a:lnTo>
                    <a:pt x="955" y="529"/>
                  </a:lnTo>
                  <a:lnTo>
                    <a:pt x="951" y="511"/>
                  </a:lnTo>
                  <a:lnTo>
                    <a:pt x="948" y="493"/>
                  </a:lnTo>
                  <a:lnTo>
                    <a:pt x="942" y="476"/>
                  </a:lnTo>
                  <a:lnTo>
                    <a:pt x="936" y="458"/>
                  </a:lnTo>
                  <a:lnTo>
                    <a:pt x="930" y="443"/>
                  </a:lnTo>
                  <a:lnTo>
                    <a:pt x="922" y="426"/>
                  </a:lnTo>
                  <a:lnTo>
                    <a:pt x="914" y="411"/>
                  </a:lnTo>
                  <a:lnTo>
                    <a:pt x="905" y="395"/>
                  </a:lnTo>
                  <a:lnTo>
                    <a:pt x="895" y="381"/>
                  </a:lnTo>
                  <a:lnTo>
                    <a:pt x="886" y="366"/>
                  </a:lnTo>
                  <a:lnTo>
                    <a:pt x="875" y="353"/>
                  </a:lnTo>
                  <a:lnTo>
                    <a:pt x="863" y="340"/>
                  </a:lnTo>
                  <a:lnTo>
                    <a:pt x="851" y="328"/>
                  </a:lnTo>
                  <a:lnTo>
                    <a:pt x="839" y="316"/>
                  </a:lnTo>
                  <a:lnTo>
                    <a:pt x="826" y="305"/>
                  </a:lnTo>
                  <a:lnTo>
                    <a:pt x="812" y="295"/>
                  </a:lnTo>
                  <a:lnTo>
                    <a:pt x="797" y="285"/>
                  </a:lnTo>
                  <a:lnTo>
                    <a:pt x="783" y="276"/>
                  </a:lnTo>
                  <a:lnTo>
                    <a:pt x="768" y="267"/>
                  </a:lnTo>
                  <a:lnTo>
                    <a:pt x="752" y="260"/>
                  </a:lnTo>
                  <a:lnTo>
                    <a:pt x="735" y="253"/>
                  </a:lnTo>
                  <a:lnTo>
                    <a:pt x="719" y="247"/>
                  </a:lnTo>
                  <a:lnTo>
                    <a:pt x="702" y="242"/>
                  </a:lnTo>
                  <a:lnTo>
                    <a:pt x="684" y="239"/>
                  </a:lnTo>
                  <a:lnTo>
                    <a:pt x="666" y="235"/>
                  </a:lnTo>
                  <a:lnTo>
                    <a:pt x="647" y="233"/>
                  </a:lnTo>
                  <a:lnTo>
                    <a:pt x="629" y="231"/>
                  </a:lnTo>
                  <a:lnTo>
                    <a:pt x="609" y="230"/>
                  </a:lnTo>
                  <a:close/>
                  <a:moveTo>
                    <a:pt x="609" y="1200"/>
                  </a:moveTo>
                  <a:lnTo>
                    <a:pt x="609" y="1200"/>
                  </a:lnTo>
                  <a:lnTo>
                    <a:pt x="576" y="1200"/>
                  </a:lnTo>
                  <a:lnTo>
                    <a:pt x="544" y="1198"/>
                  </a:lnTo>
                  <a:lnTo>
                    <a:pt x="513" y="1194"/>
                  </a:lnTo>
                  <a:lnTo>
                    <a:pt x="482" y="1188"/>
                  </a:lnTo>
                  <a:lnTo>
                    <a:pt x="452" y="1182"/>
                  </a:lnTo>
                  <a:lnTo>
                    <a:pt x="422" y="1174"/>
                  </a:lnTo>
                  <a:lnTo>
                    <a:pt x="394" y="1164"/>
                  </a:lnTo>
                  <a:lnTo>
                    <a:pt x="366" y="1153"/>
                  </a:lnTo>
                  <a:lnTo>
                    <a:pt x="339" y="1141"/>
                  </a:lnTo>
                  <a:lnTo>
                    <a:pt x="313" y="1128"/>
                  </a:lnTo>
                  <a:lnTo>
                    <a:pt x="286" y="1114"/>
                  </a:lnTo>
                  <a:lnTo>
                    <a:pt x="262" y="1098"/>
                  </a:lnTo>
                  <a:lnTo>
                    <a:pt x="238" y="1082"/>
                  </a:lnTo>
                  <a:lnTo>
                    <a:pt x="216" y="1064"/>
                  </a:lnTo>
                  <a:lnTo>
                    <a:pt x="193" y="1045"/>
                  </a:lnTo>
                  <a:lnTo>
                    <a:pt x="173" y="1026"/>
                  </a:lnTo>
                  <a:lnTo>
                    <a:pt x="152" y="1004"/>
                  </a:lnTo>
                  <a:lnTo>
                    <a:pt x="133" y="983"/>
                  </a:lnTo>
                  <a:lnTo>
                    <a:pt x="117" y="960"/>
                  </a:lnTo>
                  <a:lnTo>
                    <a:pt x="100" y="937"/>
                  </a:lnTo>
                  <a:lnTo>
                    <a:pt x="84" y="912"/>
                  </a:lnTo>
                  <a:lnTo>
                    <a:pt x="70" y="887"/>
                  </a:lnTo>
                  <a:lnTo>
                    <a:pt x="57" y="862"/>
                  </a:lnTo>
                  <a:lnTo>
                    <a:pt x="45" y="836"/>
                  </a:lnTo>
                  <a:lnTo>
                    <a:pt x="34" y="808"/>
                  </a:lnTo>
                  <a:lnTo>
                    <a:pt x="26" y="781"/>
                  </a:lnTo>
                  <a:lnTo>
                    <a:pt x="18" y="752"/>
                  </a:lnTo>
                  <a:lnTo>
                    <a:pt x="10" y="723"/>
                  </a:lnTo>
                  <a:lnTo>
                    <a:pt x="6" y="694"/>
                  </a:lnTo>
                  <a:lnTo>
                    <a:pt x="2" y="665"/>
                  </a:lnTo>
                  <a:lnTo>
                    <a:pt x="0" y="634"/>
                  </a:lnTo>
                  <a:lnTo>
                    <a:pt x="0" y="604"/>
                  </a:lnTo>
                  <a:lnTo>
                    <a:pt x="0" y="604"/>
                  </a:lnTo>
                  <a:lnTo>
                    <a:pt x="0" y="573"/>
                  </a:lnTo>
                  <a:lnTo>
                    <a:pt x="2" y="542"/>
                  </a:lnTo>
                  <a:lnTo>
                    <a:pt x="6" y="512"/>
                  </a:lnTo>
                  <a:lnTo>
                    <a:pt x="12" y="482"/>
                  </a:lnTo>
                  <a:lnTo>
                    <a:pt x="18" y="454"/>
                  </a:lnTo>
                  <a:lnTo>
                    <a:pt x="26" y="425"/>
                  </a:lnTo>
                  <a:lnTo>
                    <a:pt x="34" y="396"/>
                  </a:lnTo>
                  <a:lnTo>
                    <a:pt x="45" y="370"/>
                  </a:lnTo>
                  <a:lnTo>
                    <a:pt x="57" y="342"/>
                  </a:lnTo>
                  <a:lnTo>
                    <a:pt x="70" y="316"/>
                  </a:lnTo>
                  <a:lnTo>
                    <a:pt x="84" y="291"/>
                  </a:lnTo>
                  <a:lnTo>
                    <a:pt x="100" y="267"/>
                  </a:lnTo>
                  <a:lnTo>
                    <a:pt x="117" y="243"/>
                  </a:lnTo>
                  <a:lnTo>
                    <a:pt x="135" y="221"/>
                  </a:lnTo>
                  <a:lnTo>
                    <a:pt x="154" y="198"/>
                  </a:lnTo>
                  <a:lnTo>
                    <a:pt x="174" y="178"/>
                  </a:lnTo>
                  <a:lnTo>
                    <a:pt x="195" y="157"/>
                  </a:lnTo>
                  <a:lnTo>
                    <a:pt x="217" y="138"/>
                  </a:lnTo>
                  <a:lnTo>
                    <a:pt x="240" y="120"/>
                  </a:lnTo>
                  <a:lnTo>
                    <a:pt x="264" y="104"/>
                  </a:lnTo>
                  <a:lnTo>
                    <a:pt x="289" y="88"/>
                  </a:lnTo>
                  <a:lnTo>
                    <a:pt x="315" y="73"/>
                  </a:lnTo>
                  <a:lnTo>
                    <a:pt x="341" y="59"/>
                  </a:lnTo>
                  <a:lnTo>
                    <a:pt x="369" y="47"/>
                  </a:lnTo>
                  <a:lnTo>
                    <a:pt x="397" y="37"/>
                  </a:lnTo>
                  <a:lnTo>
                    <a:pt x="426" y="27"/>
                  </a:lnTo>
                  <a:lnTo>
                    <a:pt x="456" y="19"/>
                  </a:lnTo>
                  <a:lnTo>
                    <a:pt x="486" y="12"/>
                  </a:lnTo>
                  <a:lnTo>
                    <a:pt x="517" y="7"/>
                  </a:lnTo>
                  <a:lnTo>
                    <a:pt x="549" y="3"/>
                  </a:lnTo>
                  <a:lnTo>
                    <a:pt x="581" y="1"/>
                  </a:lnTo>
                  <a:lnTo>
                    <a:pt x="613" y="0"/>
                  </a:lnTo>
                  <a:lnTo>
                    <a:pt x="613" y="0"/>
                  </a:lnTo>
                  <a:lnTo>
                    <a:pt x="647" y="1"/>
                  </a:lnTo>
                  <a:lnTo>
                    <a:pt x="679" y="3"/>
                  </a:lnTo>
                  <a:lnTo>
                    <a:pt x="710" y="7"/>
                  </a:lnTo>
                  <a:lnTo>
                    <a:pt x="741" y="12"/>
                  </a:lnTo>
                  <a:lnTo>
                    <a:pt x="771" y="19"/>
                  </a:lnTo>
                  <a:lnTo>
                    <a:pt x="801" y="27"/>
                  </a:lnTo>
                  <a:lnTo>
                    <a:pt x="830" y="35"/>
                  </a:lnTo>
                  <a:lnTo>
                    <a:pt x="858" y="46"/>
                  </a:lnTo>
                  <a:lnTo>
                    <a:pt x="886" y="58"/>
                  </a:lnTo>
                  <a:lnTo>
                    <a:pt x="912" y="73"/>
                  </a:lnTo>
                  <a:lnTo>
                    <a:pt x="937" y="87"/>
                  </a:lnTo>
                  <a:lnTo>
                    <a:pt x="962" y="102"/>
                  </a:lnTo>
                  <a:lnTo>
                    <a:pt x="986" y="119"/>
                  </a:lnTo>
                  <a:lnTo>
                    <a:pt x="1009" y="137"/>
                  </a:lnTo>
                  <a:lnTo>
                    <a:pt x="1031" y="155"/>
                  </a:lnTo>
                  <a:lnTo>
                    <a:pt x="1052" y="175"/>
                  </a:lnTo>
                  <a:lnTo>
                    <a:pt x="1072" y="196"/>
                  </a:lnTo>
                  <a:lnTo>
                    <a:pt x="1091" y="218"/>
                  </a:lnTo>
                  <a:lnTo>
                    <a:pt x="1109" y="240"/>
                  </a:lnTo>
                  <a:lnTo>
                    <a:pt x="1125" y="264"/>
                  </a:lnTo>
                  <a:lnTo>
                    <a:pt x="1140" y="289"/>
                  </a:lnTo>
                  <a:lnTo>
                    <a:pt x="1154" y="314"/>
                  </a:lnTo>
                  <a:lnTo>
                    <a:pt x="1168" y="339"/>
                  </a:lnTo>
                  <a:lnTo>
                    <a:pt x="1180" y="365"/>
                  </a:lnTo>
                  <a:lnTo>
                    <a:pt x="1190" y="393"/>
                  </a:lnTo>
                  <a:lnTo>
                    <a:pt x="1200" y="420"/>
                  </a:lnTo>
                  <a:lnTo>
                    <a:pt x="1207" y="449"/>
                  </a:lnTo>
                  <a:lnTo>
                    <a:pt x="1214" y="479"/>
                  </a:lnTo>
                  <a:lnTo>
                    <a:pt x="1219" y="507"/>
                  </a:lnTo>
                  <a:lnTo>
                    <a:pt x="1223" y="537"/>
                  </a:lnTo>
                  <a:lnTo>
                    <a:pt x="1225" y="568"/>
                  </a:lnTo>
                  <a:lnTo>
                    <a:pt x="1226" y="599"/>
                  </a:lnTo>
                  <a:lnTo>
                    <a:pt x="1226" y="599"/>
                  </a:lnTo>
                  <a:lnTo>
                    <a:pt x="1225" y="629"/>
                  </a:lnTo>
                  <a:lnTo>
                    <a:pt x="1223" y="660"/>
                  </a:lnTo>
                  <a:lnTo>
                    <a:pt x="1219" y="690"/>
                  </a:lnTo>
                  <a:lnTo>
                    <a:pt x="1214" y="720"/>
                  </a:lnTo>
                  <a:lnTo>
                    <a:pt x="1207" y="749"/>
                  </a:lnTo>
                  <a:lnTo>
                    <a:pt x="1200" y="777"/>
                  </a:lnTo>
                  <a:lnTo>
                    <a:pt x="1190" y="805"/>
                  </a:lnTo>
                  <a:lnTo>
                    <a:pt x="1180" y="832"/>
                  </a:lnTo>
                  <a:lnTo>
                    <a:pt x="1168" y="858"/>
                  </a:lnTo>
                  <a:lnTo>
                    <a:pt x="1154" y="885"/>
                  </a:lnTo>
                  <a:lnTo>
                    <a:pt x="1140" y="910"/>
                  </a:lnTo>
                  <a:lnTo>
                    <a:pt x="1125" y="934"/>
                  </a:lnTo>
                  <a:lnTo>
                    <a:pt x="1108" y="958"/>
                  </a:lnTo>
                  <a:lnTo>
                    <a:pt x="1090" y="980"/>
                  </a:lnTo>
                  <a:lnTo>
                    <a:pt x="1071" y="1002"/>
                  </a:lnTo>
                  <a:lnTo>
                    <a:pt x="1051" y="1023"/>
                  </a:lnTo>
                  <a:lnTo>
                    <a:pt x="1029" y="1044"/>
                  </a:lnTo>
                  <a:lnTo>
                    <a:pt x="1008" y="1061"/>
                  </a:lnTo>
                  <a:lnTo>
                    <a:pt x="985" y="1081"/>
                  </a:lnTo>
                  <a:lnTo>
                    <a:pt x="960" y="1097"/>
                  </a:lnTo>
                  <a:lnTo>
                    <a:pt x="936" y="1113"/>
                  </a:lnTo>
                  <a:lnTo>
                    <a:pt x="910" y="1127"/>
                  </a:lnTo>
                  <a:lnTo>
                    <a:pt x="883" y="1140"/>
                  </a:lnTo>
                  <a:lnTo>
                    <a:pt x="856" y="1152"/>
                  </a:lnTo>
                  <a:lnTo>
                    <a:pt x="827" y="1163"/>
                  </a:lnTo>
                  <a:lnTo>
                    <a:pt x="797" y="1173"/>
                  </a:lnTo>
                  <a:lnTo>
                    <a:pt x="769" y="1181"/>
                  </a:lnTo>
                  <a:lnTo>
                    <a:pt x="738" y="1188"/>
                  </a:lnTo>
                  <a:lnTo>
                    <a:pt x="707" y="1193"/>
                  </a:lnTo>
                  <a:lnTo>
                    <a:pt x="674" y="1198"/>
                  </a:lnTo>
                  <a:lnTo>
                    <a:pt x="642" y="1200"/>
                  </a:lnTo>
                  <a:lnTo>
                    <a:pt x="609"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6" name="Freeform 20"/>
            <p:cNvSpPr>
              <a:spLocks noEditPoints="1"/>
            </p:cNvSpPr>
            <p:nvPr userDrawn="1"/>
          </p:nvSpPr>
          <p:spPr bwMode="auto">
            <a:xfrm>
              <a:off x="6402388" y="3122613"/>
              <a:ext cx="828675" cy="946150"/>
            </a:xfrm>
            <a:custGeom>
              <a:avLst/>
              <a:gdLst>
                <a:gd name="T0" fmla="*/ 733 w 1044"/>
                <a:gd name="T1" fmla="*/ 661 h 1192"/>
                <a:gd name="T2" fmla="*/ 601 w 1044"/>
                <a:gd name="T3" fmla="*/ 636 h 1192"/>
                <a:gd name="T4" fmla="*/ 496 w 1044"/>
                <a:gd name="T5" fmla="*/ 634 h 1192"/>
                <a:gd name="T6" fmla="*/ 391 w 1044"/>
                <a:gd name="T7" fmla="*/ 653 h 1192"/>
                <a:gd name="T8" fmla="*/ 315 w 1044"/>
                <a:gd name="T9" fmla="*/ 695 h 1192"/>
                <a:gd name="T10" fmla="*/ 272 w 1044"/>
                <a:gd name="T11" fmla="*/ 758 h 1192"/>
                <a:gd name="T12" fmla="*/ 262 w 1044"/>
                <a:gd name="T13" fmla="*/ 823 h 1192"/>
                <a:gd name="T14" fmla="*/ 271 w 1044"/>
                <a:gd name="T15" fmla="*/ 879 h 1192"/>
                <a:gd name="T16" fmla="*/ 312 w 1044"/>
                <a:gd name="T17" fmla="*/ 937 h 1192"/>
                <a:gd name="T18" fmla="*/ 378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90 w 1044"/>
                <a:gd name="T33" fmla="*/ 679 h 1192"/>
                <a:gd name="T34" fmla="*/ 767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5 w 1044"/>
                <a:gd name="T47" fmla="*/ 1168 h 1192"/>
                <a:gd name="T48" fmla="*/ 184 w 1044"/>
                <a:gd name="T49" fmla="*/ 1139 h 1192"/>
                <a:gd name="T50" fmla="*/ 123 w 1044"/>
                <a:gd name="T51" fmla="*/ 1100 h 1192"/>
                <a:gd name="T52" fmla="*/ 73 w 1044"/>
                <a:gd name="T53" fmla="*/ 1050 h 1192"/>
                <a:gd name="T54" fmla="*/ 34 w 1044"/>
                <a:gd name="T55" fmla="*/ 989 h 1192"/>
                <a:gd name="T56" fmla="*/ 9 w 1044"/>
                <a:gd name="T57" fmla="*/ 917 h 1192"/>
                <a:gd name="T58" fmla="*/ 0 w 1044"/>
                <a:gd name="T59" fmla="*/ 836 h 1192"/>
                <a:gd name="T60" fmla="*/ 3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4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5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90" y="679"/>
                  </a:moveTo>
                  <a:lnTo>
                    <a:pt x="790" y="679"/>
                  </a:lnTo>
                  <a:lnTo>
                    <a:pt x="762" y="670"/>
                  </a:lnTo>
                  <a:lnTo>
                    <a:pt x="733" y="661"/>
                  </a:lnTo>
                  <a:lnTo>
                    <a:pt x="704" y="653"/>
                  </a:lnTo>
                  <a:lnTo>
                    <a:pt x="670" y="646"/>
                  </a:lnTo>
                  <a:lnTo>
                    <a:pt x="637" y="641"/>
                  </a:lnTo>
                  <a:lnTo>
                    <a:pt x="601" y="636"/>
                  </a:lnTo>
                  <a:lnTo>
                    <a:pt x="564" y="634"/>
                  </a:lnTo>
                  <a:lnTo>
                    <a:pt x="526" y="633"/>
                  </a:lnTo>
                  <a:lnTo>
                    <a:pt x="526" y="633"/>
                  </a:lnTo>
                  <a:lnTo>
                    <a:pt x="496" y="634"/>
                  </a:lnTo>
                  <a:lnTo>
                    <a:pt x="467" y="636"/>
                  </a:lnTo>
                  <a:lnTo>
                    <a:pt x="440" y="640"/>
                  </a:lnTo>
                  <a:lnTo>
                    <a:pt x="415" y="646"/>
                  </a:lnTo>
                  <a:lnTo>
                    <a:pt x="391" y="653"/>
                  </a:lnTo>
                  <a:lnTo>
                    <a:pt x="369" y="661"/>
                  </a:lnTo>
                  <a:lnTo>
                    <a:pt x="350" y="671"/>
                  </a:lnTo>
                  <a:lnTo>
                    <a:pt x="332" y="682"/>
                  </a:lnTo>
                  <a:lnTo>
                    <a:pt x="315" y="695"/>
                  </a:lnTo>
                  <a:lnTo>
                    <a:pt x="301" y="708"/>
                  </a:lnTo>
                  <a:lnTo>
                    <a:pt x="289" y="724"/>
                  </a:lnTo>
                  <a:lnTo>
                    <a:pt x="280" y="740"/>
                  </a:lnTo>
                  <a:lnTo>
                    <a:pt x="272" y="758"/>
                  </a:lnTo>
                  <a:lnTo>
                    <a:pt x="266" y="777"/>
                  </a:lnTo>
                  <a:lnTo>
                    <a:pt x="263" y="798"/>
                  </a:lnTo>
                  <a:lnTo>
                    <a:pt x="262" y="819"/>
                  </a:lnTo>
                  <a:lnTo>
                    <a:pt x="262" y="823"/>
                  </a:lnTo>
                  <a:lnTo>
                    <a:pt x="262" y="823"/>
                  </a:lnTo>
                  <a:lnTo>
                    <a:pt x="263" y="843"/>
                  </a:lnTo>
                  <a:lnTo>
                    <a:pt x="266" y="861"/>
                  </a:lnTo>
                  <a:lnTo>
                    <a:pt x="271" y="879"/>
                  </a:lnTo>
                  <a:lnTo>
                    <a:pt x="280" y="896"/>
                  </a:lnTo>
                  <a:lnTo>
                    <a:pt x="288" y="911"/>
                  </a:lnTo>
                  <a:lnTo>
                    <a:pt x="300" y="924"/>
                  </a:lnTo>
                  <a:lnTo>
                    <a:pt x="312" y="937"/>
                  </a:lnTo>
                  <a:lnTo>
                    <a:pt x="326" y="948"/>
                  </a:lnTo>
                  <a:lnTo>
                    <a:pt x="342" y="959"/>
                  </a:lnTo>
                  <a:lnTo>
                    <a:pt x="360" y="967"/>
                  </a:lnTo>
                  <a:lnTo>
                    <a:pt x="378" y="976"/>
                  </a:lnTo>
                  <a:lnTo>
                    <a:pt x="397" y="982"/>
                  </a:lnTo>
                  <a:lnTo>
                    <a:pt x="417" y="986"/>
                  </a:lnTo>
                  <a:lnTo>
                    <a:pt x="438" y="990"/>
                  </a:lnTo>
                  <a:lnTo>
                    <a:pt x="461" y="992"/>
                  </a:lnTo>
                  <a:lnTo>
                    <a:pt x="484" y="992"/>
                  </a:lnTo>
                  <a:lnTo>
                    <a:pt x="484"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4" y="802"/>
                  </a:lnTo>
                  <a:lnTo>
                    <a:pt x="786" y="790"/>
                  </a:lnTo>
                  <a:lnTo>
                    <a:pt x="787" y="777"/>
                  </a:lnTo>
                  <a:lnTo>
                    <a:pt x="788" y="764"/>
                  </a:lnTo>
                  <a:lnTo>
                    <a:pt x="790" y="751"/>
                  </a:lnTo>
                  <a:lnTo>
                    <a:pt x="790" y="679"/>
                  </a:lnTo>
                  <a:close/>
                  <a:moveTo>
                    <a:pt x="782" y="1167"/>
                  </a:moveTo>
                  <a:lnTo>
                    <a:pt x="782" y="1026"/>
                  </a:lnTo>
                  <a:lnTo>
                    <a:pt x="782" y="1026"/>
                  </a:lnTo>
                  <a:lnTo>
                    <a:pt x="767" y="1043"/>
                  </a:lnTo>
                  <a:lnTo>
                    <a:pt x="751" y="1059"/>
                  </a:lnTo>
                  <a:lnTo>
                    <a:pt x="733" y="1076"/>
                  </a:lnTo>
                  <a:lnTo>
                    <a:pt x="716"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49" y="1188"/>
                  </a:lnTo>
                  <a:lnTo>
                    <a:pt x="330" y="1186"/>
                  </a:lnTo>
                  <a:lnTo>
                    <a:pt x="311" y="1182"/>
                  </a:lnTo>
                  <a:lnTo>
                    <a:pt x="292" y="1179"/>
                  </a:lnTo>
                  <a:lnTo>
                    <a:pt x="272" y="1174"/>
                  </a:lnTo>
                  <a:lnTo>
                    <a:pt x="255" y="1168"/>
                  </a:lnTo>
                  <a:lnTo>
                    <a:pt x="235" y="1162"/>
                  </a:lnTo>
                  <a:lnTo>
                    <a:pt x="219" y="1155"/>
                  </a:lnTo>
                  <a:lnTo>
                    <a:pt x="201" y="1148"/>
                  </a:lnTo>
                  <a:lnTo>
                    <a:pt x="184" y="1139"/>
                  </a:lnTo>
                  <a:lnTo>
                    <a:pt x="169" y="1131"/>
                  </a:lnTo>
                  <a:lnTo>
                    <a:pt x="153" y="1121"/>
                  </a:lnTo>
                  <a:lnTo>
                    <a:pt x="137" y="1111"/>
                  </a:lnTo>
                  <a:lnTo>
                    <a:pt x="123" y="1100"/>
                  </a:lnTo>
                  <a:lnTo>
                    <a:pt x="110" y="1089"/>
                  </a:lnTo>
                  <a:lnTo>
                    <a:pt x="97" y="1076"/>
                  </a:lnTo>
                  <a:lnTo>
                    <a:pt x="84" y="1064"/>
                  </a:lnTo>
                  <a:lnTo>
                    <a:pt x="73" y="1050"/>
                  </a:lnTo>
                  <a:lnTo>
                    <a:pt x="61" y="1035"/>
                  </a:lnTo>
                  <a:lnTo>
                    <a:pt x="52" y="1021"/>
                  </a:lnTo>
                  <a:lnTo>
                    <a:pt x="42" y="1005"/>
                  </a:lnTo>
                  <a:lnTo>
                    <a:pt x="34" y="989"/>
                  </a:lnTo>
                  <a:lnTo>
                    <a:pt x="26" y="972"/>
                  </a:lnTo>
                  <a:lnTo>
                    <a:pt x="19" y="954"/>
                  </a:lnTo>
                  <a:lnTo>
                    <a:pt x="13" y="936"/>
                  </a:lnTo>
                  <a:lnTo>
                    <a:pt x="9" y="917"/>
                  </a:lnTo>
                  <a:lnTo>
                    <a:pt x="5" y="898"/>
                  </a:lnTo>
                  <a:lnTo>
                    <a:pt x="3" y="878"/>
                  </a:lnTo>
                  <a:lnTo>
                    <a:pt x="1" y="857"/>
                  </a:lnTo>
                  <a:lnTo>
                    <a:pt x="0" y="836"/>
                  </a:lnTo>
                  <a:lnTo>
                    <a:pt x="0" y="831"/>
                  </a:lnTo>
                  <a:lnTo>
                    <a:pt x="0" y="831"/>
                  </a:lnTo>
                  <a:lnTo>
                    <a:pt x="1" y="808"/>
                  </a:lnTo>
                  <a:lnTo>
                    <a:pt x="3" y="787"/>
                  </a:lnTo>
                  <a:lnTo>
                    <a:pt x="5"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1" y="491"/>
                  </a:lnTo>
                  <a:lnTo>
                    <a:pt x="281" y="485"/>
                  </a:lnTo>
                  <a:lnTo>
                    <a:pt x="302" y="479"/>
                  </a:lnTo>
                  <a:lnTo>
                    <a:pt x="324" y="474"/>
                  </a:lnTo>
                  <a:lnTo>
                    <a:pt x="346" y="470"/>
                  </a:lnTo>
                  <a:lnTo>
                    <a:pt x="369"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4" y="451"/>
                  </a:lnTo>
                  <a:lnTo>
                    <a:pt x="780" y="425"/>
                  </a:lnTo>
                  <a:lnTo>
                    <a:pt x="774" y="399"/>
                  </a:lnTo>
                  <a:lnTo>
                    <a:pt x="767" y="375"/>
                  </a:lnTo>
                  <a:lnTo>
                    <a:pt x="756" y="353"/>
                  </a:lnTo>
                  <a:lnTo>
                    <a:pt x="743" y="333"/>
                  </a:lnTo>
                  <a:lnTo>
                    <a:pt x="729" y="315"/>
                  </a:lnTo>
                  <a:lnTo>
                    <a:pt x="712" y="298"/>
                  </a:lnTo>
                  <a:lnTo>
                    <a:pt x="693" y="283"/>
                  </a:lnTo>
                  <a:lnTo>
                    <a:pt x="671" y="271"/>
                  </a:lnTo>
                  <a:lnTo>
                    <a:pt x="649" y="260"/>
                  </a:lnTo>
                  <a:lnTo>
                    <a:pt x="624" y="251"/>
                  </a:lnTo>
                  <a:lnTo>
                    <a:pt x="596" y="243"/>
                  </a:lnTo>
                  <a:lnTo>
                    <a:pt x="566" y="239"/>
                  </a:lnTo>
                  <a:lnTo>
                    <a:pt x="535" y="236"/>
                  </a:lnTo>
                  <a:lnTo>
                    <a:pt x="502" y="235"/>
                  </a:lnTo>
                  <a:lnTo>
                    <a:pt x="502" y="235"/>
                  </a:lnTo>
                  <a:lnTo>
                    <a:pt x="455" y="236"/>
                  </a:lnTo>
                  <a:lnTo>
                    <a:pt x="411" y="240"/>
                  </a:lnTo>
                  <a:lnTo>
                    <a:pt x="368" y="246"/>
                  </a:lnTo>
                  <a:lnTo>
                    <a:pt x="329" y="254"/>
                  </a:lnTo>
                  <a:lnTo>
                    <a:pt x="289" y="265"/>
                  </a:lnTo>
                  <a:lnTo>
                    <a:pt x="250" y="277"/>
                  </a:lnTo>
                  <a:lnTo>
                    <a:pt x="212" y="290"/>
                  </a:lnTo>
                  <a:lnTo>
                    <a:pt x="172" y="307"/>
                  </a:lnTo>
                  <a:lnTo>
                    <a:pt x="100" y="95"/>
                  </a:lnTo>
                  <a:lnTo>
                    <a:pt x="100" y="95"/>
                  </a:lnTo>
                  <a:lnTo>
                    <a:pt x="148" y="75"/>
                  </a:lnTo>
                  <a:lnTo>
                    <a:pt x="196" y="56"/>
                  </a:lnTo>
                  <a:lnTo>
                    <a:pt x="245" y="39"/>
                  </a:lnTo>
                  <a:lnTo>
                    <a:pt x="271" y="32"/>
                  </a:lnTo>
                  <a:lnTo>
                    <a:pt x="296" y="26"/>
                  </a:lnTo>
                  <a:lnTo>
                    <a:pt x="324" y="20"/>
                  </a:lnTo>
                  <a:lnTo>
                    <a:pt x="351" y="14"/>
                  </a:lnTo>
                  <a:lnTo>
                    <a:pt x="380" y="11"/>
                  </a:lnTo>
                  <a:lnTo>
                    <a:pt x="409" y="6"/>
                  </a:lnTo>
                  <a:lnTo>
                    <a:pt x="440" y="3"/>
                  </a:lnTo>
                  <a:lnTo>
                    <a:pt x="471" y="1"/>
                  </a:lnTo>
                  <a:lnTo>
                    <a:pt x="504" y="0"/>
                  </a:lnTo>
                  <a:lnTo>
                    <a:pt x="539" y="0"/>
                  </a:lnTo>
                  <a:lnTo>
                    <a:pt x="539" y="0"/>
                  </a:lnTo>
                  <a:lnTo>
                    <a:pt x="570" y="0"/>
                  </a:lnTo>
                  <a:lnTo>
                    <a:pt x="601" y="1"/>
                  </a:lnTo>
                  <a:lnTo>
                    <a:pt x="630"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9" y="126"/>
                  </a:lnTo>
                  <a:lnTo>
                    <a:pt x="934" y="143"/>
                  </a:lnTo>
                  <a:lnTo>
                    <a:pt x="948" y="160"/>
                  </a:lnTo>
                  <a:lnTo>
                    <a:pt x="962" y="178"/>
                  </a:lnTo>
                  <a:lnTo>
                    <a:pt x="973" y="197"/>
                  </a:lnTo>
                  <a:lnTo>
                    <a:pt x="985" y="216"/>
                  </a:lnTo>
                  <a:lnTo>
                    <a:pt x="995" y="236"/>
                  </a:lnTo>
                  <a:lnTo>
                    <a:pt x="1005"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7" name="Freeform 21"/>
            <p:cNvSpPr>
              <a:spLocks/>
            </p:cNvSpPr>
            <p:nvPr userDrawn="1"/>
          </p:nvSpPr>
          <p:spPr bwMode="auto">
            <a:xfrm>
              <a:off x="7394575" y="3119438"/>
              <a:ext cx="531813" cy="930275"/>
            </a:xfrm>
            <a:custGeom>
              <a:avLst/>
              <a:gdLst>
                <a:gd name="T0" fmla="*/ 263 w 672"/>
                <a:gd name="T1" fmla="*/ 1172 h 1172"/>
                <a:gd name="T2" fmla="*/ 0 w 672"/>
                <a:gd name="T3" fmla="*/ 1172 h 1172"/>
                <a:gd name="T4" fmla="*/ 0 w 672"/>
                <a:gd name="T5" fmla="*/ 22 h 1172"/>
                <a:gd name="T6" fmla="*/ 263 w 672"/>
                <a:gd name="T7" fmla="*/ 22 h 1172"/>
                <a:gd name="T8" fmla="*/ 263 w 672"/>
                <a:gd name="T9" fmla="*/ 281 h 1172"/>
                <a:gd name="T10" fmla="*/ 263 w 672"/>
                <a:gd name="T11" fmla="*/ 281 h 1172"/>
                <a:gd name="T12" fmla="*/ 277 w 672"/>
                <a:gd name="T13" fmla="*/ 250 h 1172"/>
                <a:gd name="T14" fmla="*/ 293 w 672"/>
                <a:gd name="T15" fmla="*/ 220 h 1172"/>
                <a:gd name="T16" fmla="*/ 311 w 672"/>
                <a:gd name="T17" fmla="*/ 190 h 1172"/>
                <a:gd name="T18" fmla="*/ 329 w 672"/>
                <a:gd name="T19" fmla="*/ 164 h 1172"/>
                <a:gd name="T20" fmla="*/ 349 w 672"/>
                <a:gd name="T21" fmla="*/ 137 h 1172"/>
                <a:gd name="T22" fmla="*/ 371 w 672"/>
                <a:gd name="T23" fmla="*/ 115 h 1172"/>
                <a:gd name="T24" fmla="*/ 393 w 672"/>
                <a:gd name="T25" fmla="*/ 92 h 1172"/>
                <a:gd name="T26" fmla="*/ 418 w 672"/>
                <a:gd name="T27" fmla="*/ 73 h 1172"/>
                <a:gd name="T28" fmla="*/ 445 w 672"/>
                <a:gd name="T29" fmla="*/ 55 h 1172"/>
                <a:gd name="T30" fmla="*/ 472 w 672"/>
                <a:gd name="T31" fmla="*/ 39 h 1172"/>
                <a:gd name="T32" fmla="*/ 501 w 672"/>
                <a:gd name="T33" fmla="*/ 26 h 1172"/>
                <a:gd name="T34" fmla="*/ 516 w 672"/>
                <a:gd name="T35" fmla="*/ 22 h 1172"/>
                <a:gd name="T36" fmla="*/ 532 w 672"/>
                <a:gd name="T37" fmla="*/ 16 h 1172"/>
                <a:gd name="T38" fmla="*/ 549 w 672"/>
                <a:gd name="T39" fmla="*/ 12 h 1172"/>
                <a:gd name="T40" fmla="*/ 564 w 672"/>
                <a:gd name="T41" fmla="*/ 8 h 1172"/>
                <a:gd name="T42" fmla="*/ 581 w 672"/>
                <a:gd name="T43" fmla="*/ 5 h 1172"/>
                <a:gd name="T44" fmla="*/ 599 w 672"/>
                <a:gd name="T45" fmla="*/ 2 h 1172"/>
                <a:gd name="T46" fmla="*/ 615 w 672"/>
                <a:gd name="T47" fmla="*/ 1 h 1172"/>
                <a:gd name="T48" fmla="*/ 633 w 672"/>
                <a:gd name="T49" fmla="*/ 0 h 1172"/>
                <a:gd name="T50" fmla="*/ 652 w 672"/>
                <a:gd name="T51" fmla="*/ 0 h 1172"/>
                <a:gd name="T52" fmla="*/ 672 w 672"/>
                <a:gd name="T53" fmla="*/ 0 h 1172"/>
                <a:gd name="T54" fmla="*/ 672 w 672"/>
                <a:gd name="T55" fmla="*/ 278 h 1172"/>
                <a:gd name="T56" fmla="*/ 656 w 672"/>
                <a:gd name="T57" fmla="*/ 278 h 1172"/>
                <a:gd name="T58" fmla="*/ 656 w 672"/>
                <a:gd name="T59" fmla="*/ 278 h 1172"/>
                <a:gd name="T60" fmla="*/ 635 w 672"/>
                <a:gd name="T61" fmla="*/ 280 h 1172"/>
                <a:gd name="T62" fmla="*/ 613 w 672"/>
                <a:gd name="T63" fmla="*/ 281 h 1172"/>
                <a:gd name="T64" fmla="*/ 593 w 672"/>
                <a:gd name="T65" fmla="*/ 283 h 1172"/>
                <a:gd name="T66" fmla="*/ 572 w 672"/>
                <a:gd name="T67" fmla="*/ 285 h 1172"/>
                <a:gd name="T68" fmla="*/ 553 w 672"/>
                <a:gd name="T69" fmla="*/ 290 h 1172"/>
                <a:gd name="T70" fmla="*/ 534 w 672"/>
                <a:gd name="T71" fmla="*/ 295 h 1172"/>
                <a:gd name="T72" fmla="*/ 515 w 672"/>
                <a:gd name="T73" fmla="*/ 301 h 1172"/>
                <a:gd name="T74" fmla="*/ 497 w 672"/>
                <a:gd name="T75" fmla="*/ 307 h 1172"/>
                <a:gd name="T76" fmla="*/ 479 w 672"/>
                <a:gd name="T77" fmla="*/ 314 h 1172"/>
                <a:gd name="T78" fmla="*/ 463 w 672"/>
                <a:gd name="T79" fmla="*/ 323 h 1172"/>
                <a:gd name="T80" fmla="*/ 446 w 672"/>
                <a:gd name="T81" fmla="*/ 332 h 1172"/>
                <a:gd name="T82" fmla="*/ 430 w 672"/>
                <a:gd name="T83" fmla="*/ 343 h 1172"/>
                <a:gd name="T84" fmla="*/ 415 w 672"/>
                <a:gd name="T85" fmla="*/ 354 h 1172"/>
                <a:gd name="T86" fmla="*/ 400 w 672"/>
                <a:gd name="T87" fmla="*/ 366 h 1172"/>
                <a:gd name="T88" fmla="*/ 386 w 672"/>
                <a:gd name="T89" fmla="*/ 379 h 1172"/>
                <a:gd name="T90" fmla="*/ 373 w 672"/>
                <a:gd name="T91" fmla="*/ 392 h 1172"/>
                <a:gd name="T92" fmla="*/ 360 w 672"/>
                <a:gd name="T93" fmla="*/ 407 h 1172"/>
                <a:gd name="T94" fmla="*/ 348 w 672"/>
                <a:gd name="T95" fmla="*/ 423 h 1172"/>
                <a:gd name="T96" fmla="*/ 337 w 672"/>
                <a:gd name="T97" fmla="*/ 438 h 1172"/>
                <a:gd name="T98" fmla="*/ 326 w 672"/>
                <a:gd name="T99" fmla="*/ 456 h 1172"/>
                <a:gd name="T100" fmla="*/ 317 w 672"/>
                <a:gd name="T101" fmla="*/ 474 h 1172"/>
                <a:gd name="T102" fmla="*/ 308 w 672"/>
                <a:gd name="T103" fmla="*/ 493 h 1172"/>
                <a:gd name="T104" fmla="*/ 300 w 672"/>
                <a:gd name="T105" fmla="*/ 514 h 1172"/>
                <a:gd name="T106" fmla="*/ 292 w 672"/>
                <a:gd name="T107" fmla="*/ 534 h 1172"/>
                <a:gd name="T108" fmla="*/ 286 w 672"/>
                <a:gd name="T109" fmla="*/ 557 h 1172"/>
                <a:gd name="T110" fmla="*/ 280 w 672"/>
                <a:gd name="T111" fmla="*/ 579 h 1172"/>
                <a:gd name="T112" fmla="*/ 275 w 672"/>
                <a:gd name="T113" fmla="*/ 602 h 1172"/>
                <a:gd name="T114" fmla="*/ 270 w 672"/>
                <a:gd name="T115" fmla="*/ 627 h 1172"/>
                <a:gd name="T116" fmla="*/ 268 w 672"/>
                <a:gd name="T117" fmla="*/ 652 h 1172"/>
                <a:gd name="T118" fmla="*/ 265 w 672"/>
                <a:gd name="T119" fmla="*/ 678 h 1172"/>
                <a:gd name="T120" fmla="*/ 264 w 672"/>
                <a:gd name="T121" fmla="*/ 706 h 1172"/>
                <a:gd name="T122" fmla="*/ 263 w 672"/>
                <a:gd name="T123" fmla="*/ 735 h 1172"/>
                <a:gd name="T124" fmla="*/ 263 w 672"/>
                <a:gd name="T125" fmla="*/ 1172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2" h="1172">
                  <a:moveTo>
                    <a:pt x="263" y="1172"/>
                  </a:moveTo>
                  <a:lnTo>
                    <a:pt x="0" y="1172"/>
                  </a:lnTo>
                  <a:lnTo>
                    <a:pt x="0" y="22"/>
                  </a:lnTo>
                  <a:lnTo>
                    <a:pt x="263" y="22"/>
                  </a:lnTo>
                  <a:lnTo>
                    <a:pt x="263" y="281"/>
                  </a:lnTo>
                  <a:lnTo>
                    <a:pt x="263" y="281"/>
                  </a:lnTo>
                  <a:lnTo>
                    <a:pt x="277" y="250"/>
                  </a:lnTo>
                  <a:lnTo>
                    <a:pt x="293" y="220"/>
                  </a:lnTo>
                  <a:lnTo>
                    <a:pt x="311" y="190"/>
                  </a:lnTo>
                  <a:lnTo>
                    <a:pt x="329" y="164"/>
                  </a:lnTo>
                  <a:lnTo>
                    <a:pt x="349" y="137"/>
                  </a:lnTo>
                  <a:lnTo>
                    <a:pt x="371" y="115"/>
                  </a:lnTo>
                  <a:lnTo>
                    <a:pt x="393" y="92"/>
                  </a:lnTo>
                  <a:lnTo>
                    <a:pt x="418" y="73"/>
                  </a:lnTo>
                  <a:lnTo>
                    <a:pt x="445" y="55"/>
                  </a:lnTo>
                  <a:lnTo>
                    <a:pt x="472" y="39"/>
                  </a:lnTo>
                  <a:lnTo>
                    <a:pt x="501" y="26"/>
                  </a:lnTo>
                  <a:lnTo>
                    <a:pt x="516" y="22"/>
                  </a:lnTo>
                  <a:lnTo>
                    <a:pt x="532" y="16"/>
                  </a:lnTo>
                  <a:lnTo>
                    <a:pt x="549" y="12"/>
                  </a:lnTo>
                  <a:lnTo>
                    <a:pt x="564" y="8"/>
                  </a:lnTo>
                  <a:lnTo>
                    <a:pt x="581" y="5"/>
                  </a:lnTo>
                  <a:lnTo>
                    <a:pt x="599" y="2"/>
                  </a:lnTo>
                  <a:lnTo>
                    <a:pt x="615" y="1"/>
                  </a:lnTo>
                  <a:lnTo>
                    <a:pt x="633" y="0"/>
                  </a:lnTo>
                  <a:lnTo>
                    <a:pt x="652" y="0"/>
                  </a:lnTo>
                  <a:lnTo>
                    <a:pt x="672" y="0"/>
                  </a:lnTo>
                  <a:lnTo>
                    <a:pt x="672" y="278"/>
                  </a:lnTo>
                  <a:lnTo>
                    <a:pt x="656" y="278"/>
                  </a:lnTo>
                  <a:lnTo>
                    <a:pt x="656" y="278"/>
                  </a:lnTo>
                  <a:lnTo>
                    <a:pt x="635" y="280"/>
                  </a:lnTo>
                  <a:lnTo>
                    <a:pt x="613" y="281"/>
                  </a:lnTo>
                  <a:lnTo>
                    <a:pt x="593" y="283"/>
                  </a:lnTo>
                  <a:lnTo>
                    <a:pt x="572" y="285"/>
                  </a:lnTo>
                  <a:lnTo>
                    <a:pt x="553" y="290"/>
                  </a:lnTo>
                  <a:lnTo>
                    <a:pt x="534" y="295"/>
                  </a:lnTo>
                  <a:lnTo>
                    <a:pt x="515" y="301"/>
                  </a:lnTo>
                  <a:lnTo>
                    <a:pt x="497" y="307"/>
                  </a:lnTo>
                  <a:lnTo>
                    <a:pt x="479" y="314"/>
                  </a:lnTo>
                  <a:lnTo>
                    <a:pt x="463" y="323"/>
                  </a:lnTo>
                  <a:lnTo>
                    <a:pt x="446" y="332"/>
                  </a:lnTo>
                  <a:lnTo>
                    <a:pt x="430" y="343"/>
                  </a:lnTo>
                  <a:lnTo>
                    <a:pt x="415" y="354"/>
                  </a:lnTo>
                  <a:lnTo>
                    <a:pt x="400" y="366"/>
                  </a:lnTo>
                  <a:lnTo>
                    <a:pt x="386" y="379"/>
                  </a:lnTo>
                  <a:lnTo>
                    <a:pt x="373" y="392"/>
                  </a:lnTo>
                  <a:lnTo>
                    <a:pt x="360" y="407"/>
                  </a:lnTo>
                  <a:lnTo>
                    <a:pt x="348" y="423"/>
                  </a:lnTo>
                  <a:lnTo>
                    <a:pt x="337" y="438"/>
                  </a:lnTo>
                  <a:lnTo>
                    <a:pt x="326" y="456"/>
                  </a:lnTo>
                  <a:lnTo>
                    <a:pt x="317" y="474"/>
                  </a:lnTo>
                  <a:lnTo>
                    <a:pt x="308" y="493"/>
                  </a:lnTo>
                  <a:lnTo>
                    <a:pt x="300" y="514"/>
                  </a:lnTo>
                  <a:lnTo>
                    <a:pt x="292" y="534"/>
                  </a:lnTo>
                  <a:lnTo>
                    <a:pt x="286" y="557"/>
                  </a:lnTo>
                  <a:lnTo>
                    <a:pt x="280" y="579"/>
                  </a:lnTo>
                  <a:lnTo>
                    <a:pt x="275" y="602"/>
                  </a:lnTo>
                  <a:lnTo>
                    <a:pt x="270" y="627"/>
                  </a:lnTo>
                  <a:lnTo>
                    <a:pt x="268" y="652"/>
                  </a:lnTo>
                  <a:lnTo>
                    <a:pt x="265" y="678"/>
                  </a:lnTo>
                  <a:lnTo>
                    <a:pt x="264" y="706"/>
                  </a:lnTo>
                  <a:lnTo>
                    <a:pt x="263" y="735"/>
                  </a:lnTo>
                  <a:lnTo>
                    <a:pt x="263" y="1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8" name="Freeform 22"/>
            <p:cNvSpPr>
              <a:spLocks noEditPoints="1"/>
            </p:cNvSpPr>
            <p:nvPr userDrawn="1"/>
          </p:nvSpPr>
          <p:spPr bwMode="auto">
            <a:xfrm>
              <a:off x="7948613" y="2787650"/>
              <a:ext cx="944563" cy="1281113"/>
            </a:xfrm>
            <a:custGeom>
              <a:avLst/>
              <a:gdLst>
                <a:gd name="T0" fmla="*/ 564 w 1191"/>
                <a:gd name="T1" fmla="*/ 646 h 1615"/>
                <a:gd name="T2" fmla="*/ 499 w 1191"/>
                <a:gd name="T3" fmla="*/ 659 h 1615"/>
                <a:gd name="T4" fmla="*/ 441 w 1191"/>
                <a:gd name="T5" fmla="*/ 683 h 1615"/>
                <a:gd name="T6" fmla="*/ 388 w 1191"/>
                <a:gd name="T7" fmla="*/ 720 h 1615"/>
                <a:gd name="T8" fmla="*/ 343 w 1191"/>
                <a:gd name="T9" fmla="*/ 768 h 1615"/>
                <a:gd name="T10" fmla="*/ 307 w 1191"/>
                <a:gd name="T11" fmla="*/ 827 h 1615"/>
                <a:gd name="T12" fmla="*/ 282 w 1191"/>
                <a:gd name="T13" fmla="*/ 895 h 1615"/>
                <a:gd name="T14" fmla="*/ 268 w 1191"/>
                <a:gd name="T15" fmla="*/ 972 h 1615"/>
                <a:gd name="T16" fmla="*/ 266 w 1191"/>
                <a:gd name="T17" fmla="*/ 1036 h 1615"/>
                <a:gd name="T18" fmla="*/ 277 w 1191"/>
                <a:gd name="T19" fmla="*/ 1114 h 1615"/>
                <a:gd name="T20" fmla="*/ 300 w 1191"/>
                <a:gd name="T21" fmla="*/ 1185 h 1615"/>
                <a:gd name="T22" fmla="*/ 333 w 1191"/>
                <a:gd name="T23" fmla="*/ 1246 h 1615"/>
                <a:gd name="T24" fmla="*/ 376 w 1191"/>
                <a:gd name="T25" fmla="*/ 1297 h 1615"/>
                <a:gd name="T26" fmla="*/ 428 w 1191"/>
                <a:gd name="T27" fmla="*/ 1337 h 1615"/>
                <a:gd name="T28" fmla="*/ 485 w 1191"/>
                <a:gd name="T29" fmla="*/ 1365 h 1615"/>
                <a:gd name="T30" fmla="*/ 548 w 1191"/>
                <a:gd name="T31" fmla="*/ 1382 h 1615"/>
                <a:gd name="T32" fmla="*/ 597 w 1191"/>
                <a:gd name="T33" fmla="*/ 1385 h 1615"/>
                <a:gd name="T34" fmla="*/ 663 w 1191"/>
                <a:gd name="T35" fmla="*/ 1378 h 1615"/>
                <a:gd name="T36" fmla="*/ 724 w 1191"/>
                <a:gd name="T37" fmla="*/ 1359 h 1615"/>
                <a:gd name="T38" fmla="*/ 780 w 1191"/>
                <a:gd name="T39" fmla="*/ 1327 h 1615"/>
                <a:gd name="T40" fmla="*/ 830 w 1191"/>
                <a:gd name="T41" fmla="*/ 1284 h 1615"/>
                <a:gd name="T42" fmla="*/ 872 w 1191"/>
                <a:gd name="T43" fmla="*/ 1230 h 1615"/>
                <a:gd name="T44" fmla="*/ 904 w 1191"/>
                <a:gd name="T45" fmla="*/ 1167 h 1615"/>
                <a:gd name="T46" fmla="*/ 924 w 1191"/>
                <a:gd name="T47" fmla="*/ 1095 h 1615"/>
                <a:gd name="T48" fmla="*/ 930 w 1191"/>
                <a:gd name="T49" fmla="*/ 1015 h 1615"/>
                <a:gd name="T50" fmla="*/ 927 w 1191"/>
                <a:gd name="T51" fmla="*/ 954 h 1615"/>
                <a:gd name="T52" fmla="*/ 910 w 1191"/>
                <a:gd name="T53" fmla="*/ 879 h 1615"/>
                <a:gd name="T54" fmla="*/ 881 w 1191"/>
                <a:gd name="T55" fmla="*/ 813 h 1615"/>
                <a:gd name="T56" fmla="*/ 842 w 1191"/>
                <a:gd name="T57" fmla="*/ 758 h 1615"/>
                <a:gd name="T58" fmla="*/ 793 w 1191"/>
                <a:gd name="T59" fmla="*/ 712 h 1615"/>
                <a:gd name="T60" fmla="*/ 738 w 1191"/>
                <a:gd name="T61" fmla="*/ 677 h 1615"/>
                <a:gd name="T62" fmla="*/ 678 w 1191"/>
                <a:gd name="T63" fmla="*/ 655 h 1615"/>
                <a:gd name="T64" fmla="*/ 614 w 1191"/>
                <a:gd name="T65" fmla="*/ 645 h 1615"/>
                <a:gd name="T66" fmla="*/ 927 w 1191"/>
                <a:gd name="T67" fmla="*/ 1399 h 1615"/>
                <a:gd name="T68" fmla="*/ 856 w 1191"/>
                <a:gd name="T69" fmla="*/ 1482 h 1615"/>
                <a:gd name="T70" fmla="*/ 769 w 1191"/>
                <a:gd name="T71" fmla="*/ 1552 h 1615"/>
                <a:gd name="T72" fmla="*/ 663 w 1191"/>
                <a:gd name="T73" fmla="*/ 1597 h 1615"/>
                <a:gd name="T74" fmla="*/ 534 w 1191"/>
                <a:gd name="T75" fmla="*/ 1615 h 1615"/>
                <a:gd name="T76" fmla="*/ 459 w 1191"/>
                <a:gd name="T77" fmla="*/ 1609 h 1615"/>
                <a:gd name="T78" fmla="*/ 361 w 1191"/>
                <a:gd name="T79" fmla="*/ 1584 h 1615"/>
                <a:gd name="T80" fmla="*/ 269 w 1191"/>
                <a:gd name="T81" fmla="*/ 1540 h 1615"/>
                <a:gd name="T82" fmla="*/ 185 w 1191"/>
                <a:gd name="T83" fmla="*/ 1477 h 1615"/>
                <a:gd name="T84" fmla="*/ 113 w 1191"/>
                <a:gd name="T85" fmla="*/ 1396 h 1615"/>
                <a:gd name="T86" fmla="*/ 57 w 1191"/>
                <a:gd name="T87" fmla="*/ 1297 h 1615"/>
                <a:gd name="T88" fmla="*/ 19 w 1191"/>
                <a:gd name="T89" fmla="*/ 1182 h 1615"/>
                <a:gd name="T90" fmla="*/ 1 w 1191"/>
                <a:gd name="T91" fmla="*/ 1050 h 1615"/>
                <a:gd name="T92" fmla="*/ 4 w 1191"/>
                <a:gd name="T93" fmla="*/ 945 h 1615"/>
                <a:gd name="T94" fmla="*/ 26 w 1191"/>
                <a:gd name="T95" fmla="*/ 817 h 1615"/>
                <a:gd name="T96" fmla="*/ 69 w 1191"/>
                <a:gd name="T97" fmla="*/ 706 h 1615"/>
                <a:gd name="T98" fmla="*/ 129 w 1191"/>
                <a:gd name="T99" fmla="*/ 612 h 1615"/>
                <a:gd name="T100" fmla="*/ 203 w 1191"/>
                <a:gd name="T101" fmla="*/ 535 h 1615"/>
                <a:gd name="T102" fmla="*/ 289 w 1191"/>
                <a:gd name="T103" fmla="*/ 478 h 1615"/>
                <a:gd name="T104" fmla="*/ 383 w 1191"/>
                <a:gd name="T105" fmla="*/ 438 h 1615"/>
                <a:gd name="T106" fmla="*/ 484 w 1191"/>
                <a:gd name="T107" fmla="*/ 418 h 1615"/>
                <a:gd name="T108" fmla="*/ 570 w 1191"/>
                <a:gd name="T109" fmla="*/ 417 h 1615"/>
                <a:gd name="T110" fmla="*/ 693 w 1191"/>
                <a:gd name="T111" fmla="*/ 441 h 1615"/>
                <a:gd name="T112" fmla="*/ 794 w 1191"/>
                <a:gd name="T113" fmla="*/ 492 h 1615"/>
                <a:gd name="T114" fmla="*/ 875 w 1191"/>
                <a:gd name="T115" fmla="*/ 560 h 1615"/>
                <a:gd name="T116" fmla="*/ 927 w 1191"/>
                <a:gd name="T117" fmla="*/ 0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7" y="644"/>
                  </a:moveTo>
                  <a:lnTo>
                    <a:pt x="597" y="644"/>
                  </a:lnTo>
                  <a:lnTo>
                    <a:pt x="580" y="645"/>
                  </a:lnTo>
                  <a:lnTo>
                    <a:pt x="564" y="646"/>
                  </a:lnTo>
                  <a:lnTo>
                    <a:pt x="547" y="649"/>
                  </a:lnTo>
                  <a:lnTo>
                    <a:pt x="531" y="651"/>
                  </a:lnTo>
                  <a:lnTo>
                    <a:pt x="516" y="655"/>
                  </a:lnTo>
                  <a:lnTo>
                    <a:pt x="499" y="659"/>
                  </a:lnTo>
                  <a:lnTo>
                    <a:pt x="485" y="664"/>
                  </a:lnTo>
                  <a:lnTo>
                    <a:pt x="469" y="670"/>
                  </a:lnTo>
                  <a:lnTo>
                    <a:pt x="455" y="676"/>
                  </a:lnTo>
                  <a:lnTo>
                    <a:pt x="441" y="683"/>
                  </a:lnTo>
                  <a:lnTo>
                    <a:pt x="426" y="692"/>
                  </a:lnTo>
                  <a:lnTo>
                    <a:pt x="413" y="701"/>
                  </a:lnTo>
                  <a:lnTo>
                    <a:pt x="400" y="711"/>
                  </a:lnTo>
                  <a:lnTo>
                    <a:pt x="388" y="720"/>
                  </a:lnTo>
                  <a:lnTo>
                    <a:pt x="375" y="731"/>
                  </a:lnTo>
                  <a:lnTo>
                    <a:pt x="364" y="743"/>
                  </a:lnTo>
                  <a:lnTo>
                    <a:pt x="354" y="755"/>
                  </a:lnTo>
                  <a:lnTo>
                    <a:pt x="343" y="768"/>
                  </a:lnTo>
                  <a:lnTo>
                    <a:pt x="333" y="782"/>
                  </a:lnTo>
                  <a:lnTo>
                    <a:pt x="324" y="797"/>
                  </a:lnTo>
                  <a:lnTo>
                    <a:pt x="315" y="811"/>
                  </a:lnTo>
                  <a:lnTo>
                    <a:pt x="307" y="827"/>
                  </a:lnTo>
                  <a:lnTo>
                    <a:pt x="300" y="843"/>
                  </a:lnTo>
                  <a:lnTo>
                    <a:pt x="293" y="860"/>
                  </a:lnTo>
                  <a:lnTo>
                    <a:pt x="287" y="877"/>
                  </a:lnTo>
                  <a:lnTo>
                    <a:pt x="282" y="895"/>
                  </a:lnTo>
                  <a:lnTo>
                    <a:pt x="277" y="914"/>
                  </a:lnTo>
                  <a:lnTo>
                    <a:pt x="274" y="933"/>
                  </a:lnTo>
                  <a:lnTo>
                    <a:pt x="270" y="952"/>
                  </a:lnTo>
                  <a:lnTo>
                    <a:pt x="268" y="972"/>
                  </a:lnTo>
                  <a:lnTo>
                    <a:pt x="266" y="994"/>
                  </a:lnTo>
                  <a:lnTo>
                    <a:pt x="266" y="1015"/>
                  </a:lnTo>
                  <a:lnTo>
                    <a:pt x="266" y="1015"/>
                  </a:lnTo>
                  <a:lnTo>
                    <a:pt x="266" y="1036"/>
                  </a:lnTo>
                  <a:lnTo>
                    <a:pt x="268" y="1057"/>
                  </a:lnTo>
                  <a:lnTo>
                    <a:pt x="270" y="1076"/>
                  </a:lnTo>
                  <a:lnTo>
                    <a:pt x="274" y="1096"/>
                  </a:lnTo>
                  <a:lnTo>
                    <a:pt x="277" y="1114"/>
                  </a:lnTo>
                  <a:lnTo>
                    <a:pt x="282" y="1133"/>
                  </a:lnTo>
                  <a:lnTo>
                    <a:pt x="287" y="1151"/>
                  </a:lnTo>
                  <a:lnTo>
                    <a:pt x="293" y="1168"/>
                  </a:lnTo>
                  <a:lnTo>
                    <a:pt x="300" y="1185"/>
                  </a:lnTo>
                  <a:lnTo>
                    <a:pt x="307" y="1202"/>
                  </a:lnTo>
                  <a:lnTo>
                    <a:pt x="315" y="1217"/>
                  </a:lnTo>
                  <a:lnTo>
                    <a:pt x="324" y="1231"/>
                  </a:lnTo>
                  <a:lnTo>
                    <a:pt x="333" y="1246"/>
                  </a:lnTo>
                  <a:lnTo>
                    <a:pt x="343" y="1260"/>
                  </a:lnTo>
                  <a:lnTo>
                    <a:pt x="354" y="1273"/>
                  </a:lnTo>
                  <a:lnTo>
                    <a:pt x="365" y="1285"/>
                  </a:lnTo>
                  <a:lnTo>
                    <a:pt x="376" y="1297"/>
                  </a:lnTo>
                  <a:lnTo>
                    <a:pt x="388" y="1308"/>
                  </a:lnTo>
                  <a:lnTo>
                    <a:pt x="401" y="1319"/>
                  </a:lnTo>
                  <a:lnTo>
                    <a:pt x="414" y="1328"/>
                  </a:lnTo>
                  <a:lnTo>
                    <a:pt x="428" y="1337"/>
                  </a:lnTo>
                  <a:lnTo>
                    <a:pt x="442" y="1345"/>
                  </a:lnTo>
                  <a:lnTo>
                    <a:pt x="456" y="1352"/>
                  </a:lnTo>
                  <a:lnTo>
                    <a:pt x="471" y="1359"/>
                  </a:lnTo>
                  <a:lnTo>
                    <a:pt x="485" y="1365"/>
                  </a:lnTo>
                  <a:lnTo>
                    <a:pt x="500" y="1371"/>
                  </a:lnTo>
                  <a:lnTo>
                    <a:pt x="516" y="1375"/>
                  </a:lnTo>
                  <a:lnTo>
                    <a:pt x="531" y="1378"/>
                  </a:lnTo>
                  <a:lnTo>
                    <a:pt x="548" y="1382"/>
                  </a:lnTo>
                  <a:lnTo>
                    <a:pt x="565" y="1383"/>
                  </a:lnTo>
                  <a:lnTo>
                    <a:pt x="580" y="1385"/>
                  </a:lnTo>
                  <a:lnTo>
                    <a:pt x="597" y="1385"/>
                  </a:lnTo>
                  <a:lnTo>
                    <a:pt x="597" y="1385"/>
                  </a:lnTo>
                  <a:lnTo>
                    <a:pt x="614" y="1384"/>
                  </a:lnTo>
                  <a:lnTo>
                    <a:pt x="631" y="1383"/>
                  </a:lnTo>
                  <a:lnTo>
                    <a:pt x="646" y="1382"/>
                  </a:lnTo>
                  <a:lnTo>
                    <a:pt x="663" y="1378"/>
                  </a:lnTo>
                  <a:lnTo>
                    <a:pt x="678" y="1375"/>
                  </a:lnTo>
                  <a:lnTo>
                    <a:pt x="694" y="1370"/>
                  </a:lnTo>
                  <a:lnTo>
                    <a:pt x="709" y="1365"/>
                  </a:lnTo>
                  <a:lnTo>
                    <a:pt x="724" y="1359"/>
                  </a:lnTo>
                  <a:lnTo>
                    <a:pt x="738" y="1352"/>
                  </a:lnTo>
                  <a:lnTo>
                    <a:pt x="752" y="1345"/>
                  </a:lnTo>
                  <a:lnTo>
                    <a:pt x="767" y="1337"/>
                  </a:lnTo>
                  <a:lnTo>
                    <a:pt x="780" y="1327"/>
                  </a:lnTo>
                  <a:lnTo>
                    <a:pt x="793" y="1317"/>
                  </a:lnTo>
                  <a:lnTo>
                    <a:pt x="806" y="1307"/>
                  </a:lnTo>
                  <a:lnTo>
                    <a:pt x="818" y="1296"/>
                  </a:lnTo>
                  <a:lnTo>
                    <a:pt x="830" y="1284"/>
                  </a:lnTo>
                  <a:lnTo>
                    <a:pt x="842" y="1272"/>
                  </a:lnTo>
                  <a:lnTo>
                    <a:pt x="853" y="1259"/>
                  </a:lnTo>
                  <a:lnTo>
                    <a:pt x="862" y="1245"/>
                  </a:lnTo>
                  <a:lnTo>
                    <a:pt x="872" y="1230"/>
                  </a:lnTo>
                  <a:lnTo>
                    <a:pt x="881" y="1216"/>
                  </a:lnTo>
                  <a:lnTo>
                    <a:pt x="889" y="1200"/>
                  </a:lnTo>
                  <a:lnTo>
                    <a:pt x="897" y="1184"/>
                  </a:lnTo>
                  <a:lnTo>
                    <a:pt x="904" y="1167"/>
                  </a:lnTo>
                  <a:lnTo>
                    <a:pt x="910" y="1150"/>
                  </a:lnTo>
                  <a:lnTo>
                    <a:pt x="915" y="1132"/>
                  </a:lnTo>
                  <a:lnTo>
                    <a:pt x="920" y="1114"/>
                  </a:lnTo>
                  <a:lnTo>
                    <a:pt x="924" y="1095"/>
                  </a:lnTo>
                  <a:lnTo>
                    <a:pt x="927" y="1076"/>
                  </a:lnTo>
                  <a:lnTo>
                    <a:pt x="929" y="1056"/>
                  </a:lnTo>
                  <a:lnTo>
                    <a:pt x="930" y="1036"/>
                  </a:lnTo>
                  <a:lnTo>
                    <a:pt x="930" y="1015"/>
                  </a:lnTo>
                  <a:lnTo>
                    <a:pt x="930" y="1015"/>
                  </a:lnTo>
                  <a:lnTo>
                    <a:pt x="930" y="994"/>
                  </a:lnTo>
                  <a:lnTo>
                    <a:pt x="929" y="973"/>
                  </a:lnTo>
                  <a:lnTo>
                    <a:pt x="927" y="954"/>
                  </a:lnTo>
                  <a:lnTo>
                    <a:pt x="924" y="934"/>
                  </a:lnTo>
                  <a:lnTo>
                    <a:pt x="920" y="916"/>
                  </a:lnTo>
                  <a:lnTo>
                    <a:pt x="915" y="897"/>
                  </a:lnTo>
                  <a:lnTo>
                    <a:pt x="910" y="879"/>
                  </a:lnTo>
                  <a:lnTo>
                    <a:pt x="904" y="862"/>
                  </a:lnTo>
                  <a:lnTo>
                    <a:pt x="897" y="846"/>
                  </a:lnTo>
                  <a:lnTo>
                    <a:pt x="889" y="829"/>
                  </a:lnTo>
                  <a:lnTo>
                    <a:pt x="881" y="813"/>
                  </a:lnTo>
                  <a:lnTo>
                    <a:pt x="872" y="799"/>
                  </a:lnTo>
                  <a:lnTo>
                    <a:pt x="862" y="785"/>
                  </a:lnTo>
                  <a:lnTo>
                    <a:pt x="853" y="770"/>
                  </a:lnTo>
                  <a:lnTo>
                    <a:pt x="842" y="758"/>
                  </a:lnTo>
                  <a:lnTo>
                    <a:pt x="830" y="745"/>
                  </a:lnTo>
                  <a:lnTo>
                    <a:pt x="818" y="733"/>
                  </a:lnTo>
                  <a:lnTo>
                    <a:pt x="806" y="723"/>
                  </a:lnTo>
                  <a:lnTo>
                    <a:pt x="793" y="712"/>
                  </a:lnTo>
                  <a:lnTo>
                    <a:pt x="780" y="702"/>
                  </a:lnTo>
                  <a:lnTo>
                    <a:pt x="767" y="694"/>
                  </a:lnTo>
                  <a:lnTo>
                    <a:pt x="752" y="686"/>
                  </a:lnTo>
                  <a:lnTo>
                    <a:pt x="738" y="677"/>
                  </a:lnTo>
                  <a:lnTo>
                    <a:pt x="724" y="671"/>
                  </a:lnTo>
                  <a:lnTo>
                    <a:pt x="709" y="664"/>
                  </a:lnTo>
                  <a:lnTo>
                    <a:pt x="694" y="659"/>
                  </a:lnTo>
                  <a:lnTo>
                    <a:pt x="678" y="655"/>
                  </a:lnTo>
                  <a:lnTo>
                    <a:pt x="663" y="651"/>
                  </a:lnTo>
                  <a:lnTo>
                    <a:pt x="646" y="649"/>
                  </a:lnTo>
                  <a:lnTo>
                    <a:pt x="631" y="646"/>
                  </a:lnTo>
                  <a:lnTo>
                    <a:pt x="614" y="645"/>
                  </a:lnTo>
                  <a:lnTo>
                    <a:pt x="597" y="644"/>
                  </a:lnTo>
                  <a:close/>
                  <a:moveTo>
                    <a:pt x="927" y="1590"/>
                  </a:moveTo>
                  <a:lnTo>
                    <a:pt x="927" y="1399"/>
                  </a:lnTo>
                  <a:lnTo>
                    <a:pt x="927" y="1399"/>
                  </a:lnTo>
                  <a:lnTo>
                    <a:pt x="910" y="1420"/>
                  </a:lnTo>
                  <a:lnTo>
                    <a:pt x="893" y="1442"/>
                  </a:lnTo>
                  <a:lnTo>
                    <a:pt x="875" y="1463"/>
                  </a:lnTo>
                  <a:lnTo>
                    <a:pt x="856" y="1482"/>
                  </a:lnTo>
                  <a:lnTo>
                    <a:pt x="836" y="1501"/>
                  </a:lnTo>
                  <a:lnTo>
                    <a:pt x="815" y="1519"/>
                  </a:lnTo>
                  <a:lnTo>
                    <a:pt x="792" y="1536"/>
                  </a:lnTo>
                  <a:lnTo>
                    <a:pt x="769" y="1552"/>
                  </a:lnTo>
                  <a:lnTo>
                    <a:pt x="744" y="1565"/>
                  </a:lnTo>
                  <a:lnTo>
                    <a:pt x="719" y="1578"/>
                  </a:lnTo>
                  <a:lnTo>
                    <a:pt x="692" y="1589"/>
                  </a:lnTo>
                  <a:lnTo>
                    <a:pt x="663" y="1597"/>
                  </a:lnTo>
                  <a:lnTo>
                    <a:pt x="633" y="1604"/>
                  </a:lnTo>
                  <a:lnTo>
                    <a:pt x="602" y="1610"/>
                  </a:lnTo>
                  <a:lnTo>
                    <a:pt x="568" y="1614"/>
                  </a:lnTo>
                  <a:lnTo>
                    <a:pt x="534" y="1615"/>
                  </a:lnTo>
                  <a:lnTo>
                    <a:pt x="534" y="1615"/>
                  </a:lnTo>
                  <a:lnTo>
                    <a:pt x="509" y="1614"/>
                  </a:lnTo>
                  <a:lnTo>
                    <a:pt x="484" y="1611"/>
                  </a:lnTo>
                  <a:lnTo>
                    <a:pt x="459" y="1609"/>
                  </a:lnTo>
                  <a:lnTo>
                    <a:pt x="434" y="1604"/>
                  </a:lnTo>
                  <a:lnTo>
                    <a:pt x="410" y="1598"/>
                  </a:lnTo>
                  <a:lnTo>
                    <a:pt x="385" y="1592"/>
                  </a:lnTo>
                  <a:lnTo>
                    <a:pt x="361" y="1584"/>
                  </a:lnTo>
                  <a:lnTo>
                    <a:pt x="337" y="1574"/>
                  </a:lnTo>
                  <a:lnTo>
                    <a:pt x="314" y="1565"/>
                  </a:lnTo>
                  <a:lnTo>
                    <a:pt x="290" y="1553"/>
                  </a:lnTo>
                  <a:lnTo>
                    <a:pt x="269" y="1540"/>
                  </a:lnTo>
                  <a:lnTo>
                    <a:pt x="247" y="1525"/>
                  </a:lnTo>
                  <a:lnTo>
                    <a:pt x="226" y="1511"/>
                  </a:lnTo>
                  <a:lnTo>
                    <a:pt x="205" y="1494"/>
                  </a:lnTo>
                  <a:lnTo>
                    <a:pt x="185" y="1477"/>
                  </a:lnTo>
                  <a:lnTo>
                    <a:pt x="166" y="1458"/>
                  </a:lnTo>
                  <a:lnTo>
                    <a:pt x="148" y="1439"/>
                  </a:lnTo>
                  <a:lnTo>
                    <a:pt x="130" y="1418"/>
                  </a:lnTo>
                  <a:lnTo>
                    <a:pt x="113" y="1396"/>
                  </a:lnTo>
                  <a:lnTo>
                    <a:pt x="98" y="1374"/>
                  </a:lnTo>
                  <a:lnTo>
                    <a:pt x="84" y="1348"/>
                  </a:lnTo>
                  <a:lnTo>
                    <a:pt x="70" y="1323"/>
                  </a:lnTo>
                  <a:lnTo>
                    <a:pt x="57" y="1297"/>
                  </a:lnTo>
                  <a:lnTo>
                    <a:pt x="45" y="1271"/>
                  </a:lnTo>
                  <a:lnTo>
                    <a:pt x="36" y="1242"/>
                  </a:lnTo>
                  <a:lnTo>
                    <a:pt x="26" y="1212"/>
                  </a:lnTo>
                  <a:lnTo>
                    <a:pt x="19" y="1182"/>
                  </a:lnTo>
                  <a:lnTo>
                    <a:pt x="12" y="1151"/>
                  </a:lnTo>
                  <a:lnTo>
                    <a:pt x="7" y="1118"/>
                  </a:lnTo>
                  <a:lnTo>
                    <a:pt x="4" y="1084"/>
                  </a:lnTo>
                  <a:lnTo>
                    <a:pt x="1" y="1050"/>
                  </a:lnTo>
                  <a:lnTo>
                    <a:pt x="0" y="1015"/>
                  </a:lnTo>
                  <a:lnTo>
                    <a:pt x="0" y="1015"/>
                  </a:lnTo>
                  <a:lnTo>
                    <a:pt x="1" y="979"/>
                  </a:lnTo>
                  <a:lnTo>
                    <a:pt x="4" y="945"/>
                  </a:lnTo>
                  <a:lnTo>
                    <a:pt x="7" y="911"/>
                  </a:lnTo>
                  <a:lnTo>
                    <a:pt x="12" y="879"/>
                  </a:lnTo>
                  <a:lnTo>
                    <a:pt x="19" y="848"/>
                  </a:lnTo>
                  <a:lnTo>
                    <a:pt x="26" y="817"/>
                  </a:lnTo>
                  <a:lnTo>
                    <a:pt x="35" y="788"/>
                  </a:lnTo>
                  <a:lnTo>
                    <a:pt x="45" y="760"/>
                  </a:lnTo>
                  <a:lnTo>
                    <a:pt x="56" y="732"/>
                  </a:lnTo>
                  <a:lnTo>
                    <a:pt x="69" y="706"/>
                  </a:lnTo>
                  <a:lnTo>
                    <a:pt x="82" y="681"/>
                  </a:lnTo>
                  <a:lnTo>
                    <a:pt x="97" y="657"/>
                  </a:lnTo>
                  <a:lnTo>
                    <a:pt x="112" y="634"/>
                  </a:lnTo>
                  <a:lnTo>
                    <a:pt x="129" y="612"/>
                  </a:lnTo>
                  <a:lnTo>
                    <a:pt x="146" y="591"/>
                  </a:lnTo>
                  <a:lnTo>
                    <a:pt x="165" y="571"/>
                  </a:lnTo>
                  <a:lnTo>
                    <a:pt x="184" y="553"/>
                  </a:lnTo>
                  <a:lnTo>
                    <a:pt x="203" y="535"/>
                  </a:lnTo>
                  <a:lnTo>
                    <a:pt x="223" y="520"/>
                  </a:lnTo>
                  <a:lnTo>
                    <a:pt x="245" y="504"/>
                  </a:lnTo>
                  <a:lnTo>
                    <a:pt x="266" y="490"/>
                  </a:lnTo>
                  <a:lnTo>
                    <a:pt x="289" y="478"/>
                  </a:lnTo>
                  <a:lnTo>
                    <a:pt x="312" y="466"/>
                  </a:lnTo>
                  <a:lnTo>
                    <a:pt x="336" y="455"/>
                  </a:lnTo>
                  <a:lnTo>
                    <a:pt x="359" y="447"/>
                  </a:lnTo>
                  <a:lnTo>
                    <a:pt x="383" y="438"/>
                  </a:lnTo>
                  <a:lnTo>
                    <a:pt x="407" y="431"/>
                  </a:lnTo>
                  <a:lnTo>
                    <a:pt x="432" y="425"/>
                  </a:lnTo>
                  <a:lnTo>
                    <a:pt x="457" y="422"/>
                  </a:lnTo>
                  <a:lnTo>
                    <a:pt x="484" y="418"/>
                  </a:lnTo>
                  <a:lnTo>
                    <a:pt x="509" y="417"/>
                  </a:lnTo>
                  <a:lnTo>
                    <a:pt x="534" y="416"/>
                  </a:lnTo>
                  <a:lnTo>
                    <a:pt x="534" y="416"/>
                  </a:lnTo>
                  <a:lnTo>
                    <a:pt x="570" y="417"/>
                  </a:lnTo>
                  <a:lnTo>
                    <a:pt x="602" y="420"/>
                  </a:lnTo>
                  <a:lnTo>
                    <a:pt x="634" y="425"/>
                  </a:lnTo>
                  <a:lnTo>
                    <a:pt x="664" y="432"/>
                  </a:lnTo>
                  <a:lnTo>
                    <a:pt x="693" y="441"/>
                  </a:lnTo>
                  <a:lnTo>
                    <a:pt x="720" y="451"/>
                  </a:lnTo>
                  <a:lnTo>
                    <a:pt x="745" y="463"/>
                  </a:lnTo>
                  <a:lnTo>
                    <a:pt x="770" y="477"/>
                  </a:lnTo>
                  <a:lnTo>
                    <a:pt x="794" y="492"/>
                  </a:lnTo>
                  <a:lnTo>
                    <a:pt x="816" y="508"/>
                  </a:lnTo>
                  <a:lnTo>
                    <a:pt x="837" y="524"/>
                  </a:lnTo>
                  <a:lnTo>
                    <a:pt x="858" y="541"/>
                  </a:lnTo>
                  <a:lnTo>
                    <a:pt x="875" y="560"/>
                  </a:lnTo>
                  <a:lnTo>
                    <a:pt x="893" y="579"/>
                  </a:lnTo>
                  <a:lnTo>
                    <a:pt x="910" y="598"/>
                  </a:lnTo>
                  <a:lnTo>
                    <a:pt x="927" y="619"/>
                  </a:lnTo>
                  <a:lnTo>
                    <a:pt x="927" y="0"/>
                  </a:lnTo>
                  <a:lnTo>
                    <a:pt x="1191" y="0"/>
                  </a:lnTo>
                  <a:lnTo>
                    <a:pt x="1191" y="1590"/>
                  </a:lnTo>
                  <a:lnTo>
                    <a:pt x="927"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9" name="Freeform 25"/>
            <p:cNvSpPr>
              <a:spLocks noEditPoints="1"/>
            </p:cNvSpPr>
            <p:nvPr userDrawn="1"/>
          </p:nvSpPr>
          <p:spPr bwMode="auto">
            <a:xfrm>
              <a:off x="8996363" y="2787650"/>
              <a:ext cx="147638" cy="147638"/>
            </a:xfrm>
            <a:custGeom>
              <a:avLst/>
              <a:gdLst>
                <a:gd name="T0" fmla="*/ 95 w 186"/>
                <a:gd name="T1" fmla="*/ 85 h 185"/>
                <a:gd name="T2" fmla="*/ 111 w 186"/>
                <a:gd name="T3" fmla="*/ 80 h 185"/>
                <a:gd name="T4" fmla="*/ 111 w 186"/>
                <a:gd name="T5" fmla="*/ 69 h 185"/>
                <a:gd name="T6" fmla="*/ 95 w 186"/>
                <a:gd name="T7" fmla="*/ 64 h 185"/>
                <a:gd name="T8" fmla="*/ 99 w 186"/>
                <a:gd name="T9" fmla="*/ 43 h 185"/>
                <a:gd name="T10" fmla="*/ 114 w 186"/>
                <a:gd name="T11" fmla="*/ 45 h 185"/>
                <a:gd name="T12" fmla="*/ 130 w 186"/>
                <a:gd name="T13" fmla="*/ 55 h 185"/>
                <a:gd name="T14" fmla="*/ 135 w 186"/>
                <a:gd name="T15" fmla="*/ 73 h 185"/>
                <a:gd name="T16" fmla="*/ 131 w 186"/>
                <a:gd name="T17" fmla="*/ 86 h 185"/>
                <a:gd name="T18" fmla="*/ 123 w 186"/>
                <a:gd name="T19" fmla="*/ 94 h 185"/>
                <a:gd name="T20" fmla="*/ 131 w 186"/>
                <a:gd name="T21" fmla="*/ 109 h 185"/>
                <a:gd name="T22" fmla="*/ 133 w 186"/>
                <a:gd name="T23" fmla="*/ 130 h 185"/>
                <a:gd name="T24" fmla="*/ 139 w 186"/>
                <a:gd name="T25" fmla="*/ 142 h 185"/>
                <a:gd name="T26" fmla="*/ 110 w 186"/>
                <a:gd name="T27" fmla="*/ 135 h 185"/>
                <a:gd name="T28" fmla="*/ 108 w 186"/>
                <a:gd name="T29" fmla="*/ 113 h 185"/>
                <a:gd name="T30" fmla="*/ 105 w 186"/>
                <a:gd name="T31" fmla="*/ 106 h 185"/>
                <a:gd name="T32" fmla="*/ 79 w 186"/>
                <a:gd name="T33" fmla="*/ 105 h 185"/>
                <a:gd name="T34" fmla="*/ 55 w 186"/>
                <a:gd name="T35" fmla="*/ 43 h 185"/>
                <a:gd name="T36" fmla="*/ 18 w 186"/>
                <a:gd name="T37" fmla="*/ 92 h 185"/>
                <a:gd name="T38" fmla="*/ 21 w 186"/>
                <a:gd name="T39" fmla="*/ 115 h 185"/>
                <a:gd name="T40" fmla="*/ 40 w 186"/>
                <a:gd name="T41" fmla="*/ 146 h 185"/>
                <a:gd name="T42" fmla="*/ 70 w 186"/>
                <a:gd name="T43" fmla="*/ 165 h 185"/>
                <a:gd name="T44" fmla="*/ 93 w 186"/>
                <a:gd name="T45" fmla="*/ 168 h 185"/>
                <a:gd name="T46" fmla="*/ 107 w 186"/>
                <a:gd name="T47" fmla="*/ 166 h 185"/>
                <a:gd name="T48" fmla="*/ 135 w 186"/>
                <a:gd name="T49" fmla="*/ 155 h 185"/>
                <a:gd name="T50" fmla="*/ 161 w 186"/>
                <a:gd name="T51" fmla="*/ 122 h 185"/>
                <a:gd name="T52" fmla="*/ 167 w 186"/>
                <a:gd name="T53" fmla="*/ 100 h 185"/>
                <a:gd name="T54" fmla="*/ 167 w 186"/>
                <a:gd name="T55" fmla="*/ 85 h 185"/>
                <a:gd name="T56" fmla="*/ 161 w 186"/>
                <a:gd name="T57" fmla="*/ 63 h 185"/>
                <a:gd name="T58" fmla="*/ 135 w 186"/>
                <a:gd name="T59" fmla="*/ 30 h 185"/>
                <a:gd name="T60" fmla="*/ 107 w 186"/>
                <a:gd name="T61" fmla="*/ 19 h 185"/>
                <a:gd name="T62" fmla="*/ 93 w 186"/>
                <a:gd name="T63" fmla="*/ 17 h 185"/>
                <a:gd name="T64" fmla="*/ 70 w 186"/>
                <a:gd name="T65" fmla="*/ 20 h 185"/>
                <a:gd name="T66" fmla="*/ 40 w 186"/>
                <a:gd name="T67" fmla="*/ 39 h 185"/>
                <a:gd name="T68" fmla="*/ 21 w 186"/>
                <a:gd name="T69" fmla="*/ 70 h 185"/>
                <a:gd name="T70" fmla="*/ 18 w 186"/>
                <a:gd name="T71" fmla="*/ 92 h 185"/>
                <a:gd name="T72" fmla="*/ 185 w 186"/>
                <a:gd name="T73" fmla="*/ 102 h 185"/>
                <a:gd name="T74" fmla="*/ 178 w 186"/>
                <a:gd name="T75" fmla="*/ 129 h 185"/>
                <a:gd name="T76" fmla="*/ 165 w 186"/>
                <a:gd name="T77" fmla="*/ 152 h 185"/>
                <a:gd name="T78" fmla="*/ 144 w 186"/>
                <a:gd name="T79" fmla="*/ 170 h 185"/>
                <a:gd name="T80" fmla="*/ 120 w 186"/>
                <a:gd name="T81" fmla="*/ 182 h 185"/>
                <a:gd name="T82" fmla="*/ 93 w 186"/>
                <a:gd name="T83" fmla="*/ 185 h 185"/>
                <a:gd name="T84" fmla="*/ 74 w 186"/>
                <a:gd name="T85" fmla="*/ 184 h 185"/>
                <a:gd name="T86" fmla="*/ 49 w 186"/>
                <a:gd name="T87" fmla="*/ 174 h 185"/>
                <a:gd name="T88" fmla="*/ 27 w 186"/>
                <a:gd name="T89" fmla="*/ 158 h 185"/>
                <a:gd name="T90" fmla="*/ 10 w 186"/>
                <a:gd name="T91" fmla="*/ 137 h 185"/>
                <a:gd name="T92" fmla="*/ 2 w 186"/>
                <a:gd name="T93" fmla="*/ 111 h 185"/>
                <a:gd name="T94" fmla="*/ 0 w 186"/>
                <a:gd name="T95" fmla="*/ 92 h 185"/>
                <a:gd name="T96" fmla="*/ 4 w 186"/>
                <a:gd name="T97" fmla="*/ 64 h 185"/>
                <a:gd name="T98" fmla="*/ 15 w 186"/>
                <a:gd name="T99" fmla="*/ 41 h 185"/>
                <a:gd name="T100" fmla="*/ 33 w 186"/>
                <a:gd name="T101" fmla="*/ 20 h 185"/>
                <a:gd name="T102" fmla="*/ 57 w 186"/>
                <a:gd name="T103" fmla="*/ 7 h 185"/>
                <a:gd name="T104" fmla="*/ 83 w 186"/>
                <a:gd name="T105" fmla="*/ 0 h 185"/>
                <a:gd name="T106" fmla="*/ 102 w 186"/>
                <a:gd name="T107" fmla="*/ 0 h 185"/>
                <a:gd name="T108" fmla="*/ 129 w 186"/>
                <a:gd name="T109" fmla="*/ 7 h 185"/>
                <a:gd name="T110" fmla="*/ 151 w 186"/>
                <a:gd name="T111" fmla="*/ 20 h 185"/>
                <a:gd name="T112" fmla="*/ 169 w 186"/>
                <a:gd name="T113" fmla="*/ 41 h 185"/>
                <a:gd name="T114" fmla="*/ 181 w 186"/>
                <a:gd name="T115" fmla="*/ 64 h 185"/>
                <a:gd name="T116" fmla="*/ 186 w 186"/>
                <a:gd name="T117"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 h="185">
                  <a:moveTo>
                    <a:pt x="79" y="85"/>
                  </a:moveTo>
                  <a:lnTo>
                    <a:pt x="95" y="85"/>
                  </a:lnTo>
                  <a:lnTo>
                    <a:pt x="95" y="85"/>
                  </a:lnTo>
                  <a:lnTo>
                    <a:pt x="102" y="85"/>
                  </a:lnTo>
                  <a:lnTo>
                    <a:pt x="107" y="82"/>
                  </a:lnTo>
                  <a:lnTo>
                    <a:pt x="111" y="80"/>
                  </a:lnTo>
                  <a:lnTo>
                    <a:pt x="111" y="74"/>
                  </a:lnTo>
                  <a:lnTo>
                    <a:pt x="111" y="74"/>
                  </a:lnTo>
                  <a:lnTo>
                    <a:pt x="111" y="69"/>
                  </a:lnTo>
                  <a:lnTo>
                    <a:pt x="108" y="66"/>
                  </a:lnTo>
                  <a:lnTo>
                    <a:pt x="102" y="64"/>
                  </a:lnTo>
                  <a:lnTo>
                    <a:pt x="95" y="64"/>
                  </a:lnTo>
                  <a:lnTo>
                    <a:pt x="79" y="64"/>
                  </a:lnTo>
                  <a:lnTo>
                    <a:pt x="79" y="85"/>
                  </a:lnTo>
                  <a:close/>
                  <a:moveTo>
                    <a:pt x="99" y="43"/>
                  </a:moveTo>
                  <a:lnTo>
                    <a:pt x="99" y="43"/>
                  </a:lnTo>
                  <a:lnTo>
                    <a:pt x="107" y="44"/>
                  </a:lnTo>
                  <a:lnTo>
                    <a:pt x="114" y="45"/>
                  </a:lnTo>
                  <a:lnTo>
                    <a:pt x="120" y="48"/>
                  </a:lnTo>
                  <a:lnTo>
                    <a:pt x="125" y="50"/>
                  </a:lnTo>
                  <a:lnTo>
                    <a:pt x="130" y="55"/>
                  </a:lnTo>
                  <a:lnTo>
                    <a:pt x="132" y="60"/>
                  </a:lnTo>
                  <a:lnTo>
                    <a:pt x="133" y="66"/>
                  </a:lnTo>
                  <a:lnTo>
                    <a:pt x="135" y="73"/>
                  </a:lnTo>
                  <a:lnTo>
                    <a:pt x="135" y="73"/>
                  </a:lnTo>
                  <a:lnTo>
                    <a:pt x="133" y="80"/>
                  </a:lnTo>
                  <a:lnTo>
                    <a:pt x="131" y="86"/>
                  </a:lnTo>
                  <a:lnTo>
                    <a:pt x="129" y="91"/>
                  </a:lnTo>
                  <a:lnTo>
                    <a:pt x="123" y="94"/>
                  </a:lnTo>
                  <a:lnTo>
                    <a:pt x="123" y="94"/>
                  </a:lnTo>
                  <a:lnTo>
                    <a:pt x="127" y="98"/>
                  </a:lnTo>
                  <a:lnTo>
                    <a:pt x="130" y="103"/>
                  </a:lnTo>
                  <a:lnTo>
                    <a:pt x="131" y="109"/>
                  </a:lnTo>
                  <a:lnTo>
                    <a:pt x="132" y="121"/>
                  </a:lnTo>
                  <a:lnTo>
                    <a:pt x="132" y="121"/>
                  </a:lnTo>
                  <a:lnTo>
                    <a:pt x="133" y="130"/>
                  </a:lnTo>
                  <a:lnTo>
                    <a:pt x="133" y="136"/>
                  </a:lnTo>
                  <a:lnTo>
                    <a:pt x="136" y="140"/>
                  </a:lnTo>
                  <a:lnTo>
                    <a:pt x="139" y="142"/>
                  </a:lnTo>
                  <a:lnTo>
                    <a:pt x="112" y="142"/>
                  </a:lnTo>
                  <a:lnTo>
                    <a:pt x="112" y="142"/>
                  </a:lnTo>
                  <a:lnTo>
                    <a:pt x="110" y="135"/>
                  </a:lnTo>
                  <a:lnTo>
                    <a:pt x="108" y="125"/>
                  </a:lnTo>
                  <a:lnTo>
                    <a:pt x="108" y="125"/>
                  </a:lnTo>
                  <a:lnTo>
                    <a:pt x="108" y="113"/>
                  </a:lnTo>
                  <a:lnTo>
                    <a:pt x="107" y="110"/>
                  </a:lnTo>
                  <a:lnTo>
                    <a:pt x="106" y="107"/>
                  </a:lnTo>
                  <a:lnTo>
                    <a:pt x="105" y="106"/>
                  </a:lnTo>
                  <a:lnTo>
                    <a:pt x="102" y="105"/>
                  </a:lnTo>
                  <a:lnTo>
                    <a:pt x="94" y="105"/>
                  </a:lnTo>
                  <a:lnTo>
                    <a:pt x="79" y="105"/>
                  </a:lnTo>
                  <a:lnTo>
                    <a:pt x="79" y="142"/>
                  </a:lnTo>
                  <a:lnTo>
                    <a:pt x="55" y="142"/>
                  </a:lnTo>
                  <a:lnTo>
                    <a:pt x="55" y="43"/>
                  </a:lnTo>
                  <a:lnTo>
                    <a:pt x="99" y="43"/>
                  </a:lnTo>
                  <a:close/>
                  <a:moveTo>
                    <a:pt x="18" y="92"/>
                  </a:moveTo>
                  <a:lnTo>
                    <a:pt x="18" y="92"/>
                  </a:lnTo>
                  <a:lnTo>
                    <a:pt x="19" y="100"/>
                  </a:lnTo>
                  <a:lnTo>
                    <a:pt x="20" y="107"/>
                  </a:lnTo>
                  <a:lnTo>
                    <a:pt x="21" y="115"/>
                  </a:lnTo>
                  <a:lnTo>
                    <a:pt x="24" y="122"/>
                  </a:lnTo>
                  <a:lnTo>
                    <a:pt x="31" y="135"/>
                  </a:lnTo>
                  <a:lnTo>
                    <a:pt x="40" y="146"/>
                  </a:lnTo>
                  <a:lnTo>
                    <a:pt x="51" y="155"/>
                  </a:lnTo>
                  <a:lnTo>
                    <a:pt x="64" y="162"/>
                  </a:lnTo>
                  <a:lnTo>
                    <a:pt x="70" y="165"/>
                  </a:lnTo>
                  <a:lnTo>
                    <a:pt x="77" y="166"/>
                  </a:lnTo>
                  <a:lnTo>
                    <a:pt x="84" y="167"/>
                  </a:lnTo>
                  <a:lnTo>
                    <a:pt x="93" y="168"/>
                  </a:lnTo>
                  <a:lnTo>
                    <a:pt x="93" y="168"/>
                  </a:lnTo>
                  <a:lnTo>
                    <a:pt x="100" y="167"/>
                  </a:lnTo>
                  <a:lnTo>
                    <a:pt x="107" y="166"/>
                  </a:lnTo>
                  <a:lnTo>
                    <a:pt x="114" y="165"/>
                  </a:lnTo>
                  <a:lnTo>
                    <a:pt x="122" y="162"/>
                  </a:lnTo>
                  <a:lnTo>
                    <a:pt x="135" y="155"/>
                  </a:lnTo>
                  <a:lnTo>
                    <a:pt x="145" y="146"/>
                  </a:lnTo>
                  <a:lnTo>
                    <a:pt x="155" y="135"/>
                  </a:lnTo>
                  <a:lnTo>
                    <a:pt x="161" y="122"/>
                  </a:lnTo>
                  <a:lnTo>
                    <a:pt x="163" y="115"/>
                  </a:lnTo>
                  <a:lnTo>
                    <a:pt x="166" y="107"/>
                  </a:lnTo>
                  <a:lnTo>
                    <a:pt x="167" y="100"/>
                  </a:lnTo>
                  <a:lnTo>
                    <a:pt x="167" y="92"/>
                  </a:lnTo>
                  <a:lnTo>
                    <a:pt x="167" y="92"/>
                  </a:lnTo>
                  <a:lnTo>
                    <a:pt x="167" y="85"/>
                  </a:lnTo>
                  <a:lnTo>
                    <a:pt x="166" y="78"/>
                  </a:lnTo>
                  <a:lnTo>
                    <a:pt x="163" y="70"/>
                  </a:lnTo>
                  <a:lnTo>
                    <a:pt x="161" y="63"/>
                  </a:lnTo>
                  <a:lnTo>
                    <a:pt x="155" y="50"/>
                  </a:lnTo>
                  <a:lnTo>
                    <a:pt x="145" y="39"/>
                  </a:lnTo>
                  <a:lnTo>
                    <a:pt x="135" y="30"/>
                  </a:lnTo>
                  <a:lnTo>
                    <a:pt x="122" y="23"/>
                  </a:lnTo>
                  <a:lnTo>
                    <a:pt x="114" y="20"/>
                  </a:lnTo>
                  <a:lnTo>
                    <a:pt x="107" y="19"/>
                  </a:lnTo>
                  <a:lnTo>
                    <a:pt x="100" y="18"/>
                  </a:lnTo>
                  <a:lnTo>
                    <a:pt x="93" y="17"/>
                  </a:lnTo>
                  <a:lnTo>
                    <a:pt x="93" y="17"/>
                  </a:lnTo>
                  <a:lnTo>
                    <a:pt x="84" y="18"/>
                  </a:lnTo>
                  <a:lnTo>
                    <a:pt x="77" y="19"/>
                  </a:lnTo>
                  <a:lnTo>
                    <a:pt x="70" y="20"/>
                  </a:lnTo>
                  <a:lnTo>
                    <a:pt x="63" y="23"/>
                  </a:lnTo>
                  <a:lnTo>
                    <a:pt x="51" y="30"/>
                  </a:lnTo>
                  <a:lnTo>
                    <a:pt x="40" y="39"/>
                  </a:lnTo>
                  <a:lnTo>
                    <a:pt x="31" y="50"/>
                  </a:lnTo>
                  <a:lnTo>
                    <a:pt x="24" y="63"/>
                  </a:lnTo>
                  <a:lnTo>
                    <a:pt x="21" y="70"/>
                  </a:lnTo>
                  <a:lnTo>
                    <a:pt x="20" y="78"/>
                  </a:lnTo>
                  <a:lnTo>
                    <a:pt x="19" y="85"/>
                  </a:lnTo>
                  <a:lnTo>
                    <a:pt x="18" y="92"/>
                  </a:lnTo>
                  <a:close/>
                  <a:moveTo>
                    <a:pt x="186" y="92"/>
                  </a:moveTo>
                  <a:lnTo>
                    <a:pt x="186" y="92"/>
                  </a:lnTo>
                  <a:lnTo>
                    <a:pt x="185" y="102"/>
                  </a:lnTo>
                  <a:lnTo>
                    <a:pt x="184" y="111"/>
                  </a:lnTo>
                  <a:lnTo>
                    <a:pt x="181" y="121"/>
                  </a:lnTo>
                  <a:lnTo>
                    <a:pt x="178" y="129"/>
                  </a:lnTo>
                  <a:lnTo>
                    <a:pt x="174" y="137"/>
                  </a:lnTo>
                  <a:lnTo>
                    <a:pt x="169" y="145"/>
                  </a:lnTo>
                  <a:lnTo>
                    <a:pt x="165" y="152"/>
                  </a:lnTo>
                  <a:lnTo>
                    <a:pt x="159" y="158"/>
                  </a:lnTo>
                  <a:lnTo>
                    <a:pt x="151" y="165"/>
                  </a:lnTo>
                  <a:lnTo>
                    <a:pt x="144" y="170"/>
                  </a:lnTo>
                  <a:lnTo>
                    <a:pt x="137" y="174"/>
                  </a:lnTo>
                  <a:lnTo>
                    <a:pt x="129" y="178"/>
                  </a:lnTo>
                  <a:lnTo>
                    <a:pt x="120" y="182"/>
                  </a:lnTo>
                  <a:lnTo>
                    <a:pt x="112" y="184"/>
                  </a:lnTo>
                  <a:lnTo>
                    <a:pt x="102" y="185"/>
                  </a:lnTo>
                  <a:lnTo>
                    <a:pt x="93" y="185"/>
                  </a:lnTo>
                  <a:lnTo>
                    <a:pt x="93" y="185"/>
                  </a:lnTo>
                  <a:lnTo>
                    <a:pt x="83" y="185"/>
                  </a:lnTo>
                  <a:lnTo>
                    <a:pt x="74" y="184"/>
                  </a:lnTo>
                  <a:lnTo>
                    <a:pt x="65" y="182"/>
                  </a:lnTo>
                  <a:lnTo>
                    <a:pt x="57" y="178"/>
                  </a:lnTo>
                  <a:lnTo>
                    <a:pt x="49" y="174"/>
                  </a:lnTo>
                  <a:lnTo>
                    <a:pt x="40" y="170"/>
                  </a:lnTo>
                  <a:lnTo>
                    <a:pt x="33" y="165"/>
                  </a:lnTo>
                  <a:lnTo>
                    <a:pt x="27" y="158"/>
                  </a:lnTo>
                  <a:lnTo>
                    <a:pt x="21" y="152"/>
                  </a:lnTo>
                  <a:lnTo>
                    <a:pt x="15" y="145"/>
                  </a:lnTo>
                  <a:lnTo>
                    <a:pt x="10" y="137"/>
                  </a:lnTo>
                  <a:lnTo>
                    <a:pt x="7" y="129"/>
                  </a:lnTo>
                  <a:lnTo>
                    <a:pt x="4" y="121"/>
                  </a:lnTo>
                  <a:lnTo>
                    <a:pt x="2" y="111"/>
                  </a:lnTo>
                  <a:lnTo>
                    <a:pt x="0" y="102"/>
                  </a:lnTo>
                  <a:lnTo>
                    <a:pt x="0" y="92"/>
                  </a:lnTo>
                  <a:lnTo>
                    <a:pt x="0" y="92"/>
                  </a:lnTo>
                  <a:lnTo>
                    <a:pt x="0" y="82"/>
                  </a:lnTo>
                  <a:lnTo>
                    <a:pt x="2" y="74"/>
                  </a:lnTo>
                  <a:lnTo>
                    <a:pt x="4" y="64"/>
                  </a:lnTo>
                  <a:lnTo>
                    <a:pt x="7" y="56"/>
                  </a:lnTo>
                  <a:lnTo>
                    <a:pt x="10" y="48"/>
                  </a:lnTo>
                  <a:lnTo>
                    <a:pt x="15" y="41"/>
                  </a:lnTo>
                  <a:lnTo>
                    <a:pt x="21" y="33"/>
                  </a:lnTo>
                  <a:lnTo>
                    <a:pt x="27" y="26"/>
                  </a:lnTo>
                  <a:lnTo>
                    <a:pt x="33" y="20"/>
                  </a:lnTo>
                  <a:lnTo>
                    <a:pt x="40" y="16"/>
                  </a:lnTo>
                  <a:lnTo>
                    <a:pt x="49" y="11"/>
                  </a:lnTo>
                  <a:lnTo>
                    <a:pt x="57" y="7"/>
                  </a:lnTo>
                  <a:lnTo>
                    <a:pt x="65" y="4"/>
                  </a:lnTo>
                  <a:lnTo>
                    <a:pt x="74" y="1"/>
                  </a:lnTo>
                  <a:lnTo>
                    <a:pt x="83" y="0"/>
                  </a:lnTo>
                  <a:lnTo>
                    <a:pt x="93" y="0"/>
                  </a:lnTo>
                  <a:lnTo>
                    <a:pt x="93" y="0"/>
                  </a:lnTo>
                  <a:lnTo>
                    <a:pt x="102" y="0"/>
                  </a:lnTo>
                  <a:lnTo>
                    <a:pt x="112" y="1"/>
                  </a:lnTo>
                  <a:lnTo>
                    <a:pt x="120" y="4"/>
                  </a:lnTo>
                  <a:lnTo>
                    <a:pt x="129" y="7"/>
                  </a:lnTo>
                  <a:lnTo>
                    <a:pt x="137" y="11"/>
                  </a:lnTo>
                  <a:lnTo>
                    <a:pt x="144" y="16"/>
                  </a:lnTo>
                  <a:lnTo>
                    <a:pt x="151" y="20"/>
                  </a:lnTo>
                  <a:lnTo>
                    <a:pt x="159" y="26"/>
                  </a:lnTo>
                  <a:lnTo>
                    <a:pt x="165" y="33"/>
                  </a:lnTo>
                  <a:lnTo>
                    <a:pt x="169" y="41"/>
                  </a:lnTo>
                  <a:lnTo>
                    <a:pt x="174" y="48"/>
                  </a:lnTo>
                  <a:lnTo>
                    <a:pt x="178" y="56"/>
                  </a:lnTo>
                  <a:lnTo>
                    <a:pt x="181" y="64"/>
                  </a:lnTo>
                  <a:lnTo>
                    <a:pt x="184" y="74"/>
                  </a:lnTo>
                  <a:lnTo>
                    <a:pt x="185" y="82"/>
                  </a:lnTo>
                  <a:lnTo>
                    <a:pt x="186"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sp>
        <p:nvSpPr>
          <p:cNvPr id="2" name="Title 1"/>
          <p:cNvSpPr>
            <a:spLocks noGrp="1"/>
          </p:cNvSpPr>
          <p:nvPr>
            <p:ph type="ctrTitle"/>
          </p:nvPr>
        </p:nvSpPr>
        <p:spPr>
          <a:xfrm>
            <a:off x="448310" y="1544638"/>
            <a:ext cx="3840480" cy="1969180"/>
          </a:xfrm>
          <a:prstGeom prst="rect">
            <a:avLst/>
          </a:prstGeom>
        </p:spPr>
        <p:txBody>
          <a:bodyPr lIns="0" tIns="0" rIns="0" bIns="91440" anchor="b">
            <a:noAutofit/>
          </a:bodyPr>
          <a:lstStyle>
            <a:lvl1pPr>
              <a:lnSpc>
                <a:spcPct val="90000"/>
              </a:lnSpc>
              <a:defRPr sz="34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448310" y="3513818"/>
            <a:ext cx="3840480" cy="1100410"/>
          </a:xfrm>
          <a:prstGeom prst="rect">
            <a:avLst/>
          </a:prstGeom>
        </p:spPr>
        <p:txBody>
          <a:bodyPr lIns="0" tIns="0" rIns="0" bIns="0" anchor="t">
            <a:noAutofit/>
          </a:bodyPr>
          <a:lstStyle>
            <a:lvl1pPr marL="0" indent="0" algn="l">
              <a:lnSpc>
                <a:spcPct val="90000"/>
              </a:lnSpc>
              <a:spcBef>
                <a:spcPts val="0"/>
              </a:spcBef>
              <a:spcAft>
                <a:spcPts val="0"/>
              </a:spcAft>
              <a:buNone/>
              <a:defRPr sz="1800" b="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9" name="Rectangle 18"/>
          <p:cNvSpPr/>
          <p:nvPr userDrawn="1"/>
        </p:nvSpPr>
        <p:spPr>
          <a:xfrm>
            <a:off x="0" y="6675120"/>
            <a:ext cx="8915400" cy="182880"/>
          </a:xfrm>
          <a:prstGeom prst="rect">
            <a:avLst/>
          </a:prstGeom>
          <a:solidFill>
            <a:schemeClr val="accent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0" name="Rectangle 19"/>
          <p:cNvSpPr/>
          <p:nvPr userDrawn="1"/>
        </p:nvSpPr>
        <p:spPr>
          <a:xfrm>
            <a:off x="8915400" y="6675120"/>
            <a:ext cx="228600" cy="182880"/>
          </a:xfrm>
          <a:prstGeom prst="rect">
            <a:avLst/>
          </a:prstGeom>
          <a:solidFill>
            <a:schemeClr val="accent1">
              <a:alpha val="6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Tree>
    <p:extLst>
      <p:ext uri="{BB962C8B-B14F-4D97-AF65-F5344CB8AC3E}">
        <p14:creationId xmlns:p14="http://schemas.microsoft.com/office/powerpoint/2010/main" val="2760328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hoto divider 4">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3" name="Rectangle 22"/>
          <p:cNvSpPr/>
          <p:nvPr userDrawn="1"/>
        </p:nvSpPr>
        <p:spPr>
          <a:xfrm>
            <a:off x="311150" y="3429000"/>
            <a:ext cx="8521700" cy="2794000"/>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 name="Title 1"/>
          <p:cNvSpPr>
            <a:spLocks noGrp="1"/>
          </p:cNvSpPr>
          <p:nvPr>
            <p:ph type="ctrTitle"/>
          </p:nvPr>
        </p:nvSpPr>
        <p:spPr>
          <a:xfrm>
            <a:off x="1036318" y="4341475"/>
            <a:ext cx="7071362" cy="1156356"/>
          </a:xfrm>
          <a:prstGeom prst="rect">
            <a:avLst/>
          </a:prstGeom>
        </p:spPr>
        <p:txBody>
          <a:bodyPr lIns="0" tIns="0" rIns="0" bIns="91440" anchor="t">
            <a:noAutofit/>
          </a:bodyPr>
          <a:lstStyle>
            <a:lvl1pPr>
              <a:lnSpc>
                <a:spcPct val="90000"/>
              </a:lnSpc>
              <a:defRPr sz="3400">
                <a:solidFill>
                  <a:schemeClr val="tx1"/>
                </a:solidFill>
              </a:defRPr>
            </a:lvl1pPr>
          </a:lstStyle>
          <a:p>
            <a:r>
              <a:rPr lang="en-US"/>
              <a:t>Click to edit Master title style</a:t>
            </a:r>
            <a:endParaRPr lang="en-US" dirty="0"/>
          </a:p>
        </p:txBody>
      </p:sp>
      <p:sp>
        <p:nvSpPr>
          <p:cNvPr id="24" name="Rectangle 23"/>
          <p:cNvSpPr/>
          <p:nvPr userDrawn="1"/>
        </p:nvSpPr>
        <p:spPr>
          <a:xfrm>
            <a:off x="311150" y="3429000"/>
            <a:ext cx="8520113" cy="182880"/>
          </a:xfrm>
          <a:prstGeom prst="rect">
            <a:avLst/>
          </a:prstGeom>
          <a:solidFill>
            <a:schemeClr val="accent4"/>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11150" y="636588"/>
            <a:ext cx="8520113" cy="2792412"/>
          </a:xfrm>
          <a:prstGeom prst="rect">
            <a:avLst/>
          </a:prstGeom>
        </p:spPr>
      </p:pic>
      <p:sp>
        <p:nvSpPr>
          <p:cNvPr id="7"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dirty="0"/>
          </a:p>
        </p:txBody>
      </p:sp>
    </p:spTree>
    <p:extLst>
      <p:ext uri="{BB962C8B-B14F-4D97-AF65-F5344CB8AC3E}">
        <p14:creationId xmlns:p14="http://schemas.microsoft.com/office/powerpoint/2010/main" val="42633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Photo divider 5">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3" name="Rectangle 22"/>
          <p:cNvSpPr/>
          <p:nvPr userDrawn="1"/>
        </p:nvSpPr>
        <p:spPr>
          <a:xfrm>
            <a:off x="311150" y="3429000"/>
            <a:ext cx="8521700" cy="2794000"/>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 name="Title 1"/>
          <p:cNvSpPr>
            <a:spLocks noGrp="1"/>
          </p:cNvSpPr>
          <p:nvPr>
            <p:ph type="ctrTitle"/>
          </p:nvPr>
        </p:nvSpPr>
        <p:spPr>
          <a:xfrm>
            <a:off x="1036318" y="4341475"/>
            <a:ext cx="7071362" cy="1156356"/>
          </a:xfrm>
          <a:prstGeom prst="rect">
            <a:avLst/>
          </a:prstGeom>
        </p:spPr>
        <p:txBody>
          <a:bodyPr lIns="0" tIns="0" rIns="0" bIns="91440" anchor="t">
            <a:noAutofit/>
          </a:bodyPr>
          <a:lstStyle>
            <a:lvl1pPr>
              <a:lnSpc>
                <a:spcPct val="90000"/>
              </a:lnSpc>
              <a:defRPr sz="3400">
                <a:solidFill>
                  <a:schemeClr val="tx1"/>
                </a:solidFill>
              </a:defRPr>
            </a:lvl1pPr>
          </a:lstStyle>
          <a:p>
            <a:r>
              <a:rPr lang="en-US"/>
              <a:t>Click to edit Master title style</a:t>
            </a:r>
            <a:endParaRPr lang="en-US" dirty="0"/>
          </a:p>
        </p:txBody>
      </p:sp>
      <p:sp>
        <p:nvSpPr>
          <p:cNvPr id="24" name="Rectangle 23"/>
          <p:cNvSpPr/>
          <p:nvPr userDrawn="1"/>
        </p:nvSpPr>
        <p:spPr>
          <a:xfrm>
            <a:off x="311150" y="3429000"/>
            <a:ext cx="8520113" cy="182880"/>
          </a:xfrm>
          <a:prstGeom prst="rect">
            <a:avLst/>
          </a:prstGeom>
          <a:solidFill>
            <a:schemeClr val="accent5"/>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11150" y="636589"/>
            <a:ext cx="8521700" cy="2792412"/>
          </a:xfrm>
          <a:prstGeom prst="rect">
            <a:avLst/>
          </a:prstGeom>
        </p:spPr>
      </p:pic>
      <p:sp>
        <p:nvSpPr>
          <p:cNvPr id="7"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dirty="0"/>
          </a:p>
        </p:txBody>
      </p:sp>
    </p:spTree>
    <p:extLst>
      <p:ext uri="{BB962C8B-B14F-4D97-AF65-F5344CB8AC3E}">
        <p14:creationId xmlns:p14="http://schemas.microsoft.com/office/powerpoint/2010/main" val="3101187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hoto divider 6">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3" name="Rectangle 22"/>
          <p:cNvSpPr/>
          <p:nvPr userDrawn="1"/>
        </p:nvSpPr>
        <p:spPr>
          <a:xfrm>
            <a:off x="311150" y="3429000"/>
            <a:ext cx="8521700" cy="2794000"/>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 name="Title 1"/>
          <p:cNvSpPr>
            <a:spLocks noGrp="1"/>
          </p:cNvSpPr>
          <p:nvPr>
            <p:ph type="ctrTitle"/>
          </p:nvPr>
        </p:nvSpPr>
        <p:spPr>
          <a:xfrm>
            <a:off x="1036318" y="4341475"/>
            <a:ext cx="7071362" cy="1156356"/>
          </a:xfrm>
          <a:prstGeom prst="rect">
            <a:avLst/>
          </a:prstGeom>
        </p:spPr>
        <p:txBody>
          <a:bodyPr lIns="0" tIns="0" rIns="0" bIns="91440" anchor="t">
            <a:noAutofit/>
          </a:bodyPr>
          <a:lstStyle>
            <a:lvl1pPr>
              <a:lnSpc>
                <a:spcPct val="90000"/>
              </a:lnSpc>
              <a:defRPr sz="3400">
                <a:solidFill>
                  <a:schemeClr val="tx1"/>
                </a:solidFill>
              </a:defRPr>
            </a:lvl1pPr>
          </a:lstStyle>
          <a:p>
            <a:r>
              <a:rPr lang="en-US"/>
              <a:t>Click to edit Master title style</a:t>
            </a:r>
            <a:endParaRPr lang="en-US" dirty="0"/>
          </a:p>
        </p:txBody>
      </p:sp>
      <p:sp>
        <p:nvSpPr>
          <p:cNvPr id="24" name="Rectangle 23"/>
          <p:cNvSpPr/>
          <p:nvPr userDrawn="1"/>
        </p:nvSpPr>
        <p:spPr>
          <a:xfrm>
            <a:off x="311150" y="3429000"/>
            <a:ext cx="8520113" cy="18288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pic>
        <p:nvPicPr>
          <p:cNvPr id="6" name="Picture 5"/>
          <p:cNvPicPr>
            <a:picLocks noChangeAspect="1"/>
          </p:cNvPicPr>
          <p:nvPr userDrawn="1"/>
        </p:nvPicPr>
        <p:blipFill rotWithShape="1">
          <a:blip r:embed="rId2"/>
          <a:srcRect t="15670" r="876" b="24535"/>
          <a:stretch/>
        </p:blipFill>
        <p:spPr>
          <a:xfrm>
            <a:off x="311150" y="2628"/>
            <a:ext cx="8520113" cy="3426372"/>
          </a:xfrm>
          <a:prstGeom prst="rect">
            <a:avLst/>
          </a:prstGeom>
        </p:spPr>
      </p:pic>
      <p:sp>
        <p:nvSpPr>
          <p:cNvPr id="7"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dirty="0"/>
          </a:p>
        </p:txBody>
      </p:sp>
    </p:spTree>
    <p:extLst>
      <p:ext uri="{BB962C8B-B14F-4D97-AF65-F5344CB8AC3E}">
        <p14:creationId xmlns:p14="http://schemas.microsoft.com/office/powerpoint/2010/main" val="3920476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xt divider 1">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lvl="0" algn="ctr"/>
            <a:endParaRPr lang="en-US" dirty="0">
              <a:solidFill>
                <a:schemeClr val="bg1"/>
              </a:solidFill>
              <a:latin typeface="+mj-lt"/>
            </a:endParaRPr>
          </a:p>
        </p:txBody>
      </p:sp>
      <p:sp>
        <p:nvSpPr>
          <p:cNvPr id="23" name="Rectangle 22"/>
          <p:cNvSpPr/>
          <p:nvPr userDrawn="1"/>
        </p:nvSpPr>
        <p:spPr>
          <a:xfrm>
            <a:off x="311150" y="636588"/>
            <a:ext cx="8521700" cy="5586412"/>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 name="Title 1"/>
          <p:cNvSpPr>
            <a:spLocks noGrp="1"/>
          </p:cNvSpPr>
          <p:nvPr>
            <p:ph type="ctrTitle"/>
          </p:nvPr>
        </p:nvSpPr>
        <p:spPr>
          <a:xfrm>
            <a:off x="1036318" y="1544637"/>
            <a:ext cx="7071362" cy="3953194"/>
          </a:xfrm>
          <a:prstGeom prst="rect">
            <a:avLst/>
          </a:prstGeom>
        </p:spPr>
        <p:txBody>
          <a:bodyPr lIns="0" tIns="0" rIns="0" bIns="91440" anchor="t">
            <a:noAutofit/>
          </a:bodyPr>
          <a:lstStyle>
            <a:lvl1pPr>
              <a:lnSpc>
                <a:spcPct val="90000"/>
              </a:lnSpc>
              <a:defRPr sz="3400">
                <a:solidFill>
                  <a:schemeClr val="tx1"/>
                </a:solidFill>
              </a:defRPr>
            </a:lvl1pPr>
          </a:lstStyle>
          <a:p>
            <a:r>
              <a:rPr lang="en-US"/>
              <a:t>Click to edit Master title style</a:t>
            </a:r>
            <a:endParaRPr lang="en-US" dirty="0"/>
          </a:p>
        </p:txBody>
      </p:sp>
      <p:sp>
        <p:nvSpPr>
          <p:cNvPr id="24" name="Rectangle 23"/>
          <p:cNvSpPr/>
          <p:nvPr userDrawn="1"/>
        </p:nvSpPr>
        <p:spPr>
          <a:xfrm>
            <a:off x="311150" y="636588"/>
            <a:ext cx="8520113" cy="182880"/>
          </a:xfrm>
          <a:prstGeom prst="rect">
            <a:avLst/>
          </a:prstGeom>
          <a:solidFill>
            <a:schemeClr val="accent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6"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dirty="0"/>
          </a:p>
        </p:txBody>
      </p:sp>
    </p:spTree>
    <p:extLst>
      <p:ext uri="{BB962C8B-B14F-4D97-AF65-F5344CB8AC3E}">
        <p14:creationId xmlns:p14="http://schemas.microsoft.com/office/powerpoint/2010/main" val="2270893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xt divider 2">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lvl="0" algn="ctr"/>
            <a:endParaRPr lang="en-US" dirty="0">
              <a:solidFill>
                <a:schemeClr val="bg1"/>
              </a:solidFill>
              <a:latin typeface="+mj-lt"/>
            </a:endParaRPr>
          </a:p>
        </p:txBody>
      </p:sp>
      <p:sp>
        <p:nvSpPr>
          <p:cNvPr id="23" name="Rectangle 22"/>
          <p:cNvSpPr/>
          <p:nvPr userDrawn="1"/>
        </p:nvSpPr>
        <p:spPr>
          <a:xfrm>
            <a:off x="311150" y="636588"/>
            <a:ext cx="8521700" cy="5586412"/>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 name="Title 1"/>
          <p:cNvSpPr>
            <a:spLocks noGrp="1"/>
          </p:cNvSpPr>
          <p:nvPr>
            <p:ph type="ctrTitle"/>
          </p:nvPr>
        </p:nvSpPr>
        <p:spPr>
          <a:xfrm>
            <a:off x="1036318" y="1544637"/>
            <a:ext cx="7071362" cy="3953194"/>
          </a:xfrm>
          <a:prstGeom prst="rect">
            <a:avLst/>
          </a:prstGeom>
        </p:spPr>
        <p:txBody>
          <a:bodyPr lIns="0" tIns="0" rIns="0" bIns="91440" anchor="t">
            <a:noAutofit/>
          </a:bodyPr>
          <a:lstStyle>
            <a:lvl1pPr>
              <a:lnSpc>
                <a:spcPct val="90000"/>
              </a:lnSpc>
              <a:defRPr sz="3400">
                <a:solidFill>
                  <a:schemeClr val="tx1"/>
                </a:solidFill>
              </a:defRPr>
            </a:lvl1pPr>
          </a:lstStyle>
          <a:p>
            <a:r>
              <a:rPr lang="en-US"/>
              <a:t>Click to edit Master title style</a:t>
            </a:r>
            <a:endParaRPr lang="en-US" dirty="0"/>
          </a:p>
        </p:txBody>
      </p:sp>
      <p:sp>
        <p:nvSpPr>
          <p:cNvPr id="24" name="Rectangle 23"/>
          <p:cNvSpPr/>
          <p:nvPr userDrawn="1"/>
        </p:nvSpPr>
        <p:spPr>
          <a:xfrm>
            <a:off x="311150" y="636588"/>
            <a:ext cx="8520113" cy="182880"/>
          </a:xfrm>
          <a:prstGeom prst="rect">
            <a:avLst/>
          </a:prstGeom>
          <a:solidFill>
            <a:schemeClr val="accent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6"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dirty="0"/>
          </a:p>
        </p:txBody>
      </p:sp>
    </p:spTree>
    <p:extLst>
      <p:ext uri="{BB962C8B-B14F-4D97-AF65-F5344CB8AC3E}">
        <p14:creationId xmlns:p14="http://schemas.microsoft.com/office/powerpoint/2010/main" val="1796603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xt divider 3">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lvl="0" algn="ctr"/>
            <a:endParaRPr lang="en-US" dirty="0">
              <a:solidFill>
                <a:schemeClr val="bg1"/>
              </a:solidFill>
              <a:latin typeface="+mj-lt"/>
            </a:endParaRPr>
          </a:p>
        </p:txBody>
      </p:sp>
      <p:sp>
        <p:nvSpPr>
          <p:cNvPr id="23" name="Rectangle 22"/>
          <p:cNvSpPr/>
          <p:nvPr userDrawn="1"/>
        </p:nvSpPr>
        <p:spPr>
          <a:xfrm>
            <a:off x="311150" y="636588"/>
            <a:ext cx="8521700" cy="5586412"/>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 name="Title 1"/>
          <p:cNvSpPr>
            <a:spLocks noGrp="1"/>
          </p:cNvSpPr>
          <p:nvPr>
            <p:ph type="ctrTitle"/>
          </p:nvPr>
        </p:nvSpPr>
        <p:spPr>
          <a:xfrm>
            <a:off x="1036318" y="1544637"/>
            <a:ext cx="7071362" cy="3953194"/>
          </a:xfrm>
          <a:prstGeom prst="rect">
            <a:avLst/>
          </a:prstGeom>
        </p:spPr>
        <p:txBody>
          <a:bodyPr lIns="0" tIns="0" rIns="0" bIns="91440" anchor="t">
            <a:noAutofit/>
          </a:bodyPr>
          <a:lstStyle>
            <a:lvl1pPr>
              <a:lnSpc>
                <a:spcPct val="90000"/>
              </a:lnSpc>
              <a:defRPr sz="3400">
                <a:solidFill>
                  <a:schemeClr val="tx1"/>
                </a:solidFill>
              </a:defRPr>
            </a:lvl1pPr>
          </a:lstStyle>
          <a:p>
            <a:r>
              <a:rPr lang="en-US"/>
              <a:t>Click to edit Master title style</a:t>
            </a:r>
            <a:endParaRPr lang="en-US" dirty="0"/>
          </a:p>
        </p:txBody>
      </p:sp>
      <p:sp>
        <p:nvSpPr>
          <p:cNvPr id="24" name="Rectangle 23"/>
          <p:cNvSpPr/>
          <p:nvPr userDrawn="1"/>
        </p:nvSpPr>
        <p:spPr>
          <a:xfrm>
            <a:off x="311150" y="636588"/>
            <a:ext cx="8520113" cy="182880"/>
          </a:xfrm>
          <a:prstGeom prst="rect">
            <a:avLst/>
          </a:prstGeom>
          <a:solidFill>
            <a:schemeClr val="accent3"/>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6"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dirty="0"/>
          </a:p>
        </p:txBody>
      </p:sp>
    </p:spTree>
    <p:extLst>
      <p:ext uri="{BB962C8B-B14F-4D97-AF65-F5344CB8AC3E}">
        <p14:creationId xmlns:p14="http://schemas.microsoft.com/office/powerpoint/2010/main" val="218474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xt divider 4">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lvl="0" algn="ctr"/>
            <a:endParaRPr lang="en-US" dirty="0">
              <a:solidFill>
                <a:schemeClr val="bg1"/>
              </a:solidFill>
              <a:latin typeface="+mj-lt"/>
            </a:endParaRPr>
          </a:p>
        </p:txBody>
      </p:sp>
      <p:sp>
        <p:nvSpPr>
          <p:cNvPr id="23" name="Rectangle 22"/>
          <p:cNvSpPr/>
          <p:nvPr userDrawn="1"/>
        </p:nvSpPr>
        <p:spPr>
          <a:xfrm>
            <a:off x="311150" y="636588"/>
            <a:ext cx="8521700" cy="5586412"/>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 name="Title 1"/>
          <p:cNvSpPr>
            <a:spLocks noGrp="1"/>
          </p:cNvSpPr>
          <p:nvPr>
            <p:ph type="ctrTitle"/>
          </p:nvPr>
        </p:nvSpPr>
        <p:spPr>
          <a:xfrm>
            <a:off x="1036318" y="1544637"/>
            <a:ext cx="7071362" cy="3953194"/>
          </a:xfrm>
          <a:prstGeom prst="rect">
            <a:avLst/>
          </a:prstGeom>
        </p:spPr>
        <p:txBody>
          <a:bodyPr lIns="0" tIns="0" rIns="0" bIns="91440" anchor="t">
            <a:noAutofit/>
          </a:bodyPr>
          <a:lstStyle>
            <a:lvl1pPr>
              <a:lnSpc>
                <a:spcPct val="90000"/>
              </a:lnSpc>
              <a:defRPr sz="3400">
                <a:solidFill>
                  <a:schemeClr val="tx1"/>
                </a:solidFill>
              </a:defRPr>
            </a:lvl1pPr>
          </a:lstStyle>
          <a:p>
            <a:r>
              <a:rPr lang="en-US"/>
              <a:t>Click to edit Master title style</a:t>
            </a:r>
            <a:endParaRPr lang="en-US" dirty="0"/>
          </a:p>
        </p:txBody>
      </p:sp>
      <p:sp>
        <p:nvSpPr>
          <p:cNvPr id="24" name="Rectangle 23"/>
          <p:cNvSpPr/>
          <p:nvPr userDrawn="1"/>
        </p:nvSpPr>
        <p:spPr>
          <a:xfrm>
            <a:off x="311150" y="636588"/>
            <a:ext cx="8520113" cy="182880"/>
          </a:xfrm>
          <a:prstGeom prst="rect">
            <a:avLst/>
          </a:prstGeom>
          <a:solidFill>
            <a:schemeClr val="accent4"/>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6"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dirty="0"/>
          </a:p>
        </p:txBody>
      </p:sp>
    </p:spTree>
    <p:extLst>
      <p:ext uri="{BB962C8B-B14F-4D97-AF65-F5344CB8AC3E}">
        <p14:creationId xmlns:p14="http://schemas.microsoft.com/office/powerpoint/2010/main" val="3182197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xt divider 5">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lvl="0" algn="ctr"/>
            <a:endParaRPr lang="en-US" dirty="0">
              <a:solidFill>
                <a:schemeClr val="bg1"/>
              </a:solidFill>
              <a:latin typeface="+mj-lt"/>
            </a:endParaRPr>
          </a:p>
        </p:txBody>
      </p:sp>
      <p:sp>
        <p:nvSpPr>
          <p:cNvPr id="23" name="Rectangle 22"/>
          <p:cNvSpPr/>
          <p:nvPr userDrawn="1"/>
        </p:nvSpPr>
        <p:spPr>
          <a:xfrm>
            <a:off x="311150" y="636588"/>
            <a:ext cx="8521700" cy="5586412"/>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 name="Title 1"/>
          <p:cNvSpPr>
            <a:spLocks noGrp="1"/>
          </p:cNvSpPr>
          <p:nvPr>
            <p:ph type="ctrTitle"/>
          </p:nvPr>
        </p:nvSpPr>
        <p:spPr>
          <a:xfrm>
            <a:off x="1036318" y="1544637"/>
            <a:ext cx="7071362" cy="3953194"/>
          </a:xfrm>
          <a:prstGeom prst="rect">
            <a:avLst/>
          </a:prstGeom>
        </p:spPr>
        <p:txBody>
          <a:bodyPr lIns="0" tIns="0" rIns="0" bIns="91440" anchor="t">
            <a:noAutofit/>
          </a:bodyPr>
          <a:lstStyle>
            <a:lvl1pPr>
              <a:lnSpc>
                <a:spcPct val="90000"/>
              </a:lnSpc>
              <a:defRPr sz="3400">
                <a:solidFill>
                  <a:schemeClr val="tx1"/>
                </a:solidFill>
              </a:defRPr>
            </a:lvl1pPr>
          </a:lstStyle>
          <a:p>
            <a:r>
              <a:rPr lang="en-US"/>
              <a:t>Click to edit Master title style</a:t>
            </a:r>
            <a:endParaRPr lang="en-US" dirty="0"/>
          </a:p>
        </p:txBody>
      </p:sp>
      <p:sp>
        <p:nvSpPr>
          <p:cNvPr id="24" name="Rectangle 23"/>
          <p:cNvSpPr/>
          <p:nvPr userDrawn="1"/>
        </p:nvSpPr>
        <p:spPr>
          <a:xfrm>
            <a:off x="311150" y="636588"/>
            <a:ext cx="8520113" cy="182880"/>
          </a:xfrm>
          <a:prstGeom prst="rect">
            <a:avLst/>
          </a:prstGeom>
          <a:solidFill>
            <a:schemeClr val="accent5"/>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6"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dirty="0"/>
          </a:p>
        </p:txBody>
      </p:sp>
    </p:spTree>
    <p:extLst>
      <p:ext uri="{BB962C8B-B14F-4D97-AF65-F5344CB8AC3E}">
        <p14:creationId xmlns:p14="http://schemas.microsoft.com/office/powerpoint/2010/main" val="1516439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ext divider 6">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lvl="0" algn="ctr"/>
            <a:endParaRPr lang="en-US" dirty="0">
              <a:solidFill>
                <a:schemeClr val="bg1"/>
              </a:solidFill>
              <a:latin typeface="+mj-lt"/>
            </a:endParaRPr>
          </a:p>
        </p:txBody>
      </p:sp>
      <p:sp>
        <p:nvSpPr>
          <p:cNvPr id="23" name="Rectangle 22"/>
          <p:cNvSpPr/>
          <p:nvPr userDrawn="1"/>
        </p:nvSpPr>
        <p:spPr>
          <a:xfrm>
            <a:off x="311150" y="636588"/>
            <a:ext cx="8521700" cy="5586412"/>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 name="Title 1"/>
          <p:cNvSpPr>
            <a:spLocks noGrp="1"/>
          </p:cNvSpPr>
          <p:nvPr>
            <p:ph type="ctrTitle"/>
          </p:nvPr>
        </p:nvSpPr>
        <p:spPr>
          <a:xfrm>
            <a:off x="1036318" y="1544637"/>
            <a:ext cx="7071362" cy="3953194"/>
          </a:xfrm>
          <a:prstGeom prst="rect">
            <a:avLst/>
          </a:prstGeom>
        </p:spPr>
        <p:txBody>
          <a:bodyPr lIns="0" tIns="0" rIns="0" bIns="91440" anchor="t">
            <a:noAutofit/>
          </a:bodyPr>
          <a:lstStyle>
            <a:lvl1pPr>
              <a:lnSpc>
                <a:spcPct val="90000"/>
              </a:lnSpc>
              <a:defRPr sz="3400">
                <a:solidFill>
                  <a:schemeClr val="tx1"/>
                </a:solidFill>
              </a:defRPr>
            </a:lvl1pPr>
          </a:lstStyle>
          <a:p>
            <a:r>
              <a:rPr lang="en-US"/>
              <a:t>Click to edit Master title style</a:t>
            </a:r>
            <a:endParaRPr lang="en-US" dirty="0"/>
          </a:p>
        </p:txBody>
      </p:sp>
      <p:sp>
        <p:nvSpPr>
          <p:cNvPr id="24" name="Rectangle 23"/>
          <p:cNvSpPr/>
          <p:nvPr userDrawn="1"/>
        </p:nvSpPr>
        <p:spPr>
          <a:xfrm>
            <a:off x="311150" y="636588"/>
            <a:ext cx="8520113" cy="182880"/>
          </a:xfrm>
          <a:prstGeom prst="rect">
            <a:avLst/>
          </a:prstGeom>
          <a:solidFill>
            <a:schemeClr val="accent6"/>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6"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dirty="0"/>
          </a:p>
        </p:txBody>
      </p:sp>
    </p:spTree>
    <p:extLst>
      <p:ext uri="{BB962C8B-B14F-4D97-AF65-F5344CB8AC3E}">
        <p14:creationId xmlns:p14="http://schemas.microsoft.com/office/powerpoint/2010/main" val="279080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 content, gray">
    <p:spTree>
      <p:nvGrpSpPr>
        <p:cNvPr id="1" name=""/>
        <p:cNvGrpSpPr/>
        <p:nvPr/>
      </p:nvGrpSpPr>
      <p:grpSpPr>
        <a:xfrm>
          <a:off x="0" y="0"/>
          <a:ext cx="0" cy="0"/>
          <a:chOff x="0" y="0"/>
          <a:chExt cx="0" cy="0"/>
        </a:xfrm>
      </p:grpSpPr>
      <p:sp>
        <p:nvSpPr>
          <p:cNvPr id="6" name="Rectangle 5"/>
          <p:cNvSpPr/>
          <p:nvPr userDrawn="1"/>
        </p:nvSpPr>
        <p:spPr>
          <a:xfrm>
            <a:off x="23" y="1236358"/>
            <a:ext cx="9143978" cy="562164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10896" tIns="685800" rIns="274320" bIns="274320" numCol="1" spcCol="0" rtlCol="0" fromWordArt="0" anchor="t" anchorCtr="0" forceAA="0" compatLnSpc="1">
            <a:prstTxWarp prst="textNoShape">
              <a:avLst/>
            </a:prstTxWarp>
            <a:noAutofit/>
          </a:bodyPr>
          <a:lstStyle/>
          <a:p>
            <a:pPr lvl="0">
              <a:lnSpc>
                <a:spcPts val="3000"/>
              </a:lnSpc>
            </a:pPr>
            <a:endParaRPr lang="en-US" i="1" dirty="0">
              <a:solidFill>
                <a:prstClr val="black"/>
              </a:solidFill>
            </a:endParaRPr>
          </a:p>
        </p:txBody>
      </p:sp>
      <p:sp>
        <p:nvSpPr>
          <p:cNvPr id="2" name="Title 1"/>
          <p:cNvSpPr>
            <a:spLocks noGrp="1"/>
          </p:cNvSpPr>
          <p:nvPr>
            <p:ph type="title"/>
          </p:nvPr>
        </p:nvSpPr>
        <p:spPr/>
        <p:txBody>
          <a:bodyPr tIns="0" bIns="0"/>
          <a:lstStyle>
            <a:lvl1pPr>
              <a:defRPr>
                <a:solidFill>
                  <a:schemeClr val="tx1"/>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dirty="0"/>
          </a:p>
        </p:txBody>
      </p:sp>
    </p:spTree>
    <p:extLst>
      <p:ext uri="{BB962C8B-B14F-4D97-AF65-F5344CB8AC3E}">
        <p14:creationId xmlns:p14="http://schemas.microsoft.com/office/powerpoint/2010/main" val="4041539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2">
    <p:spTree>
      <p:nvGrpSpPr>
        <p:cNvPr id="1" name=""/>
        <p:cNvGrpSpPr/>
        <p:nvPr/>
      </p:nvGrpSpPr>
      <p:grpSpPr>
        <a:xfrm>
          <a:off x="0" y="0"/>
          <a:ext cx="0" cy="0"/>
          <a:chOff x="0" y="0"/>
          <a:chExt cx="0" cy="0"/>
        </a:xfrm>
      </p:grpSpPr>
      <p:pic>
        <p:nvPicPr>
          <p:cNvPr id="24" name="Picture 2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9144000" cy="6858000"/>
          </a:xfrm>
          <a:prstGeom prst="rect">
            <a:avLst/>
          </a:prstGeom>
        </p:spPr>
      </p:pic>
      <p:sp>
        <p:nvSpPr>
          <p:cNvPr id="21" name="Rectangle 20"/>
          <p:cNvSpPr/>
          <p:nvPr userDrawn="1"/>
        </p:nvSpPr>
        <p:spPr>
          <a:xfrm>
            <a:off x="311150" y="636588"/>
            <a:ext cx="4114800" cy="4114800"/>
          </a:xfrm>
          <a:prstGeom prst="rect">
            <a:avLst/>
          </a:prstGeom>
          <a:solidFill>
            <a:schemeClr val="bg1">
              <a:alpha val="85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grpSp>
        <p:nvGrpSpPr>
          <p:cNvPr id="61" name="Group 60"/>
          <p:cNvGrpSpPr>
            <a:grpSpLocks noChangeAspect="1"/>
          </p:cNvGrpSpPr>
          <p:nvPr userDrawn="1"/>
        </p:nvGrpSpPr>
        <p:grpSpPr>
          <a:xfrm>
            <a:off x="448310" y="773748"/>
            <a:ext cx="1303697" cy="182880"/>
            <a:chOff x="0" y="2787650"/>
            <a:chExt cx="9144001" cy="1282700"/>
          </a:xfrm>
          <a:solidFill>
            <a:schemeClr val="tx1"/>
          </a:solidFill>
        </p:grpSpPr>
        <p:sp>
          <p:nvSpPr>
            <p:cNvPr id="49" name="Freeform 5"/>
            <p:cNvSpPr>
              <a:spLocks noEditPoints="1"/>
            </p:cNvSpPr>
            <p:nvPr userDrawn="1"/>
          </p:nvSpPr>
          <p:spPr bwMode="auto">
            <a:xfrm>
              <a:off x="0" y="2838450"/>
              <a:ext cx="1008063" cy="1211263"/>
            </a:xfrm>
            <a:custGeom>
              <a:avLst/>
              <a:gdLst>
                <a:gd name="T0" fmla="*/ 1001 w 1271"/>
                <a:gd name="T1" fmla="*/ 1053 h 1526"/>
                <a:gd name="T2" fmla="*/ 983 w 1271"/>
                <a:gd name="T3" fmla="*/ 989 h 1526"/>
                <a:gd name="T4" fmla="*/ 943 w 1271"/>
                <a:gd name="T5" fmla="*/ 939 h 1526"/>
                <a:gd name="T6" fmla="*/ 881 w 1271"/>
                <a:gd name="T7" fmla="*/ 901 h 1526"/>
                <a:gd name="T8" fmla="*/ 797 w 1271"/>
                <a:gd name="T9" fmla="*/ 878 h 1526"/>
                <a:gd name="T10" fmla="*/ 689 w 1271"/>
                <a:gd name="T11" fmla="*/ 870 h 1526"/>
                <a:gd name="T12" fmla="*/ 708 w 1271"/>
                <a:gd name="T13" fmla="*/ 1289 h 1526"/>
                <a:gd name="T14" fmla="*/ 773 w 1271"/>
                <a:gd name="T15" fmla="*/ 1286 h 1526"/>
                <a:gd name="T16" fmla="*/ 857 w 1271"/>
                <a:gd name="T17" fmla="*/ 1268 h 1526"/>
                <a:gd name="T18" fmla="*/ 924 w 1271"/>
                <a:gd name="T19" fmla="*/ 1235 h 1526"/>
                <a:gd name="T20" fmla="*/ 971 w 1271"/>
                <a:gd name="T21" fmla="*/ 1188 h 1526"/>
                <a:gd name="T22" fmla="*/ 997 w 1271"/>
                <a:gd name="T23" fmla="*/ 1127 h 1526"/>
                <a:gd name="T24" fmla="*/ 917 w 1271"/>
                <a:gd name="T25" fmla="*/ 434 h 1526"/>
                <a:gd name="T26" fmla="*/ 912 w 1271"/>
                <a:gd name="T27" fmla="*/ 390 h 1526"/>
                <a:gd name="T28" fmla="*/ 890 w 1271"/>
                <a:gd name="T29" fmla="*/ 334 h 1526"/>
                <a:gd name="T30" fmla="*/ 848 w 1271"/>
                <a:gd name="T31" fmla="*/ 290 h 1526"/>
                <a:gd name="T32" fmla="*/ 788 w 1271"/>
                <a:gd name="T33" fmla="*/ 258 h 1526"/>
                <a:gd name="T34" fmla="*/ 711 w 1271"/>
                <a:gd name="T35" fmla="*/ 242 h 1526"/>
                <a:gd name="T36" fmla="*/ 264 w 1271"/>
                <a:gd name="T37" fmla="*/ 238 h 1526"/>
                <a:gd name="T38" fmla="*/ 629 w 1271"/>
                <a:gd name="T39" fmla="*/ 643 h 1526"/>
                <a:gd name="T40" fmla="*/ 720 w 1271"/>
                <a:gd name="T41" fmla="*/ 636 h 1526"/>
                <a:gd name="T42" fmla="*/ 797 w 1271"/>
                <a:gd name="T43" fmla="*/ 614 h 1526"/>
                <a:gd name="T44" fmla="*/ 856 w 1271"/>
                <a:gd name="T45" fmla="*/ 579 h 1526"/>
                <a:gd name="T46" fmla="*/ 891 w 1271"/>
                <a:gd name="T47" fmla="*/ 537 h 1526"/>
                <a:gd name="T48" fmla="*/ 905 w 1271"/>
                <a:gd name="T49" fmla="*/ 507 h 1526"/>
                <a:gd name="T50" fmla="*/ 916 w 1271"/>
                <a:gd name="T51" fmla="*/ 460 h 1526"/>
                <a:gd name="T52" fmla="*/ 1186 w 1271"/>
                <a:gd name="T53" fmla="*/ 391 h 1526"/>
                <a:gd name="T54" fmla="*/ 1175 w 1271"/>
                <a:gd name="T55" fmla="*/ 487 h 1526"/>
                <a:gd name="T56" fmla="*/ 1147 w 1271"/>
                <a:gd name="T57" fmla="*/ 565 h 1526"/>
                <a:gd name="T58" fmla="*/ 1104 w 1271"/>
                <a:gd name="T59" fmla="*/ 630 h 1526"/>
                <a:gd name="T60" fmla="*/ 1050 w 1271"/>
                <a:gd name="T61" fmla="*/ 681 h 1526"/>
                <a:gd name="T62" fmla="*/ 989 w 1271"/>
                <a:gd name="T63" fmla="*/ 722 h 1526"/>
                <a:gd name="T64" fmla="*/ 1001 w 1271"/>
                <a:gd name="T65" fmla="*/ 745 h 1526"/>
                <a:gd name="T66" fmla="*/ 1090 w 1271"/>
                <a:gd name="T67" fmla="*/ 788 h 1526"/>
                <a:gd name="T68" fmla="*/ 1164 w 1271"/>
                <a:gd name="T69" fmla="*/ 843 h 1526"/>
                <a:gd name="T70" fmla="*/ 1213 w 1271"/>
                <a:gd name="T71" fmla="*/ 899 h 1526"/>
                <a:gd name="T72" fmla="*/ 1236 w 1271"/>
                <a:gd name="T73" fmla="*/ 939 h 1526"/>
                <a:gd name="T74" fmla="*/ 1253 w 1271"/>
                <a:gd name="T75" fmla="*/ 983 h 1526"/>
                <a:gd name="T76" fmla="*/ 1265 w 1271"/>
                <a:gd name="T77" fmla="*/ 1032 h 1526"/>
                <a:gd name="T78" fmla="*/ 1270 w 1271"/>
                <a:gd name="T79" fmla="*/ 1086 h 1526"/>
                <a:gd name="T80" fmla="*/ 1270 w 1271"/>
                <a:gd name="T81" fmla="*/ 1130 h 1526"/>
                <a:gd name="T82" fmla="*/ 1260 w 1271"/>
                <a:gd name="T83" fmla="*/ 1202 h 1526"/>
                <a:gd name="T84" fmla="*/ 1240 w 1271"/>
                <a:gd name="T85" fmla="*/ 1268 h 1526"/>
                <a:gd name="T86" fmla="*/ 1207 w 1271"/>
                <a:gd name="T87" fmla="*/ 1325 h 1526"/>
                <a:gd name="T88" fmla="*/ 1167 w 1271"/>
                <a:gd name="T89" fmla="*/ 1375 h 1526"/>
                <a:gd name="T90" fmla="*/ 1115 w 1271"/>
                <a:gd name="T91" fmla="*/ 1419 h 1526"/>
                <a:gd name="T92" fmla="*/ 1056 w 1271"/>
                <a:gd name="T93" fmla="*/ 1455 h 1526"/>
                <a:gd name="T94" fmla="*/ 988 w 1271"/>
                <a:gd name="T95" fmla="*/ 1484 h 1526"/>
                <a:gd name="T96" fmla="*/ 911 w 1271"/>
                <a:gd name="T97" fmla="*/ 1505 h 1526"/>
                <a:gd name="T98" fmla="*/ 828 w 1271"/>
                <a:gd name="T99" fmla="*/ 1520 h 1526"/>
                <a:gd name="T100" fmla="*/ 738 w 1271"/>
                <a:gd name="T101" fmla="*/ 1526 h 1526"/>
                <a:gd name="T102" fmla="*/ 0 w 1271"/>
                <a:gd name="T103" fmla="*/ 0 h 1526"/>
                <a:gd name="T104" fmla="*/ 713 w 1271"/>
                <a:gd name="T105" fmla="*/ 0 h 1526"/>
                <a:gd name="T106" fmla="*/ 794 w 1271"/>
                <a:gd name="T107" fmla="*/ 8 h 1526"/>
                <a:gd name="T108" fmla="*/ 868 w 1271"/>
                <a:gd name="T109" fmla="*/ 22 h 1526"/>
                <a:gd name="T110" fmla="*/ 936 w 1271"/>
                <a:gd name="T111" fmla="*/ 42 h 1526"/>
                <a:gd name="T112" fmla="*/ 997 w 1271"/>
                <a:gd name="T113" fmla="*/ 71 h 1526"/>
                <a:gd name="T114" fmla="*/ 1050 w 1271"/>
                <a:gd name="T115" fmla="*/ 106 h 1526"/>
                <a:gd name="T116" fmla="*/ 1095 w 1271"/>
                <a:gd name="T117" fmla="*/ 147 h 1526"/>
                <a:gd name="T118" fmla="*/ 1131 w 1271"/>
                <a:gd name="T119" fmla="*/ 194 h 1526"/>
                <a:gd name="T120" fmla="*/ 1158 w 1271"/>
                <a:gd name="T121" fmla="*/ 247 h 1526"/>
                <a:gd name="T122" fmla="*/ 1176 w 1271"/>
                <a:gd name="T123" fmla="*/ 305 h 1526"/>
                <a:gd name="T124" fmla="*/ 1185 w 1271"/>
                <a:gd name="T125" fmla="*/ 368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71" h="1526">
                  <a:moveTo>
                    <a:pt x="1002" y="1077"/>
                  </a:moveTo>
                  <a:lnTo>
                    <a:pt x="1002" y="1077"/>
                  </a:lnTo>
                  <a:lnTo>
                    <a:pt x="1001" y="1053"/>
                  </a:lnTo>
                  <a:lnTo>
                    <a:pt x="997" y="1031"/>
                  </a:lnTo>
                  <a:lnTo>
                    <a:pt x="991" y="1010"/>
                  </a:lnTo>
                  <a:lnTo>
                    <a:pt x="983" y="989"/>
                  </a:lnTo>
                  <a:lnTo>
                    <a:pt x="972" y="972"/>
                  </a:lnTo>
                  <a:lnTo>
                    <a:pt x="959" y="955"/>
                  </a:lnTo>
                  <a:lnTo>
                    <a:pt x="943" y="939"/>
                  </a:lnTo>
                  <a:lnTo>
                    <a:pt x="924" y="925"/>
                  </a:lnTo>
                  <a:lnTo>
                    <a:pt x="904" y="912"/>
                  </a:lnTo>
                  <a:lnTo>
                    <a:pt x="881" y="901"/>
                  </a:lnTo>
                  <a:lnTo>
                    <a:pt x="855" y="892"/>
                  </a:lnTo>
                  <a:lnTo>
                    <a:pt x="826" y="884"/>
                  </a:lnTo>
                  <a:lnTo>
                    <a:pt x="797" y="878"/>
                  </a:lnTo>
                  <a:lnTo>
                    <a:pt x="763" y="874"/>
                  </a:lnTo>
                  <a:lnTo>
                    <a:pt x="727" y="871"/>
                  </a:lnTo>
                  <a:lnTo>
                    <a:pt x="689" y="870"/>
                  </a:lnTo>
                  <a:lnTo>
                    <a:pt x="264" y="870"/>
                  </a:lnTo>
                  <a:lnTo>
                    <a:pt x="264" y="1289"/>
                  </a:lnTo>
                  <a:lnTo>
                    <a:pt x="708" y="1289"/>
                  </a:lnTo>
                  <a:lnTo>
                    <a:pt x="708" y="1289"/>
                  </a:lnTo>
                  <a:lnTo>
                    <a:pt x="742" y="1288"/>
                  </a:lnTo>
                  <a:lnTo>
                    <a:pt x="773" y="1286"/>
                  </a:lnTo>
                  <a:lnTo>
                    <a:pt x="804" y="1281"/>
                  </a:lnTo>
                  <a:lnTo>
                    <a:pt x="831" y="1275"/>
                  </a:lnTo>
                  <a:lnTo>
                    <a:pt x="857" y="1268"/>
                  </a:lnTo>
                  <a:lnTo>
                    <a:pt x="881" y="1258"/>
                  </a:lnTo>
                  <a:lnTo>
                    <a:pt x="904" y="1247"/>
                  </a:lnTo>
                  <a:lnTo>
                    <a:pt x="924" y="1235"/>
                  </a:lnTo>
                  <a:lnTo>
                    <a:pt x="942" y="1221"/>
                  </a:lnTo>
                  <a:lnTo>
                    <a:pt x="958" y="1206"/>
                  </a:lnTo>
                  <a:lnTo>
                    <a:pt x="971" y="1188"/>
                  </a:lnTo>
                  <a:lnTo>
                    <a:pt x="982" y="1169"/>
                  </a:lnTo>
                  <a:lnTo>
                    <a:pt x="991" y="1148"/>
                  </a:lnTo>
                  <a:lnTo>
                    <a:pt x="997" y="1127"/>
                  </a:lnTo>
                  <a:lnTo>
                    <a:pt x="1001" y="1103"/>
                  </a:lnTo>
                  <a:lnTo>
                    <a:pt x="1002" y="1077"/>
                  </a:lnTo>
                  <a:close/>
                  <a:moveTo>
                    <a:pt x="917" y="434"/>
                  </a:moveTo>
                  <a:lnTo>
                    <a:pt x="917" y="434"/>
                  </a:lnTo>
                  <a:lnTo>
                    <a:pt x="916" y="411"/>
                  </a:lnTo>
                  <a:lnTo>
                    <a:pt x="912" y="390"/>
                  </a:lnTo>
                  <a:lnTo>
                    <a:pt x="908" y="371"/>
                  </a:lnTo>
                  <a:lnTo>
                    <a:pt x="899" y="352"/>
                  </a:lnTo>
                  <a:lnTo>
                    <a:pt x="890" y="334"/>
                  </a:lnTo>
                  <a:lnTo>
                    <a:pt x="878" y="318"/>
                  </a:lnTo>
                  <a:lnTo>
                    <a:pt x="863" y="303"/>
                  </a:lnTo>
                  <a:lnTo>
                    <a:pt x="848" y="290"/>
                  </a:lnTo>
                  <a:lnTo>
                    <a:pt x="830" y="278"/>
                  </a:lnTo>
                  <a:lnTo>
                    <a:pt x="810" y="268"/>
                  </a:lnTo>
                  <a:lnTo>
                    <a:pt x="788" y="258"/>
                  </a:lnTo>
                  <a:lnTo>
                    <a:pt x="764" y="251"/>
                  </a:lnTo>
                  <a:lnTo>
                    <a:pt x="738" y="245"/>
                  </a:lnTo>
                  <a:lnTo>
                    <a:pt x="711" y="242"/>
                  </a:lnTo>
                  <a:lnTo>
                    <a:pt x="681" y="239"/>
                  </a:lnTo>
                  <a:lnTo>
                    <a:pt x="650" y="238"/>
                  </a:lnTo>
                  <a:lnTo>
                    <a:pt x="264" y="238"/>
                  </a:lnTo>
                  <a:lnTo>
                    <a:pt x="264" y="643"/>
                  </a:lnTo>
                  <a:lnTo>
                    <a:pt x="629" y="643"/>
                  </a:lnTo>
                  <a:lnTo>
                    <a:pt x="629" y="643"/>
                  </a:lnTo>
                  <a:lnTo>
                    <a:pt x="662" y="643"/>
                  </a:lnTo>
                  <a:lnTo>
                    <a:pt x="691" y="641"/>
                  </a:lnTo>
                  <a:lnTo>
                    <a:pt x="720" y="636"/>
                  </a:lnTo>
                  <a:lnTo>
                    <a:pt x="748" y="631"/>
                  </a:lnTo>
                  <a:lnTo>
                    <a:pt x="773" y="624"/>
                  </a:lnTo>
                  <a:lnTo>
                    <a:pt x="797" y="614"/>
                  </a:lnTo>
                  <a:lnTo>
                    <a:pt x="818" y="605"/>
                  </a:lnTo>
                  <a:lnTo>
                    <a:pt x="838" y="592"/>
                  </a:lnTo>
                  <a:lnTo>
                    <a:pt x="856" y="579"/>
                  </a:lnTo>
                  <a:lnTo>
                    <a:pt x="872" y="563"/>
                  </a:lnTo>
                  <a:lnTo>
                    <a:pt x="885" y="546"/>
                  </a:lnTo>
                  <a:lnTo>
                    <a:pt x="891" y="537"/>
                  </a:lnTo>
                  <a:lnTo>
                    <a:pt x="897" y="527"/>
                  </a:lnTo>
                  <a:lnTo>
                    <a:pt x="902" y="516"/>
                  </a:lnTo>
                  <a:lnTo>
                    <a:pt x="905" y="507"/>
                  </a:lnTo>
                  <a:lnTo>
                    <a:pt x="909" y="495"/>
                  </a:lnTo>
                  <a:lnTo>
                    <a:pt x="912" y="484"/>
                  </a:lnTo>
                  <a:lnTo>
                    <a:pt x="916" y="460"/>
                  </a:lnTo>
                  <a:lnTo>
                    <a:pt x="917" y="434"/>
                  </a:lnTo>
                  <a:close/>
                  <a:moveTo>
                    <a:pt x="1186" y="391"/>
                  </a:moveTo>
                  <a:lnTo>
                    <a:pt x="1186" y="391"/>
                  </a:lnTo>
                  <a:lnTo>
                    <a:pt x="1185" y="425"/>
                  </a:lnTo>
                  <a:lnTo>
                    <a:pt x="1181" y="457"/>
                  </a:lnTo>
                  <a:lnTo>
                    <a:pt x="1175" y="487"/>
                  </a:lnTo>
                  <a:lnTo>
                    <a:pt x="1167" y="515"/>
                  </a:lnTo>
                  <a:lnTo>
                    <a:pt x="1157" y="542"/>
                  </a:lnTo>
                  <a:lnTo>
                    <a:pt x="1147" y="565"/>
                  </a:lnTo>
                  <a:lnTo>
                    <a:pt x="1133" y="589"/>
                  </a:lnTo>
                  <a:lnTo>
                    <a:pt x="1119" y="610"/>
                  </a:lnTo>
                  <a:lnTo>
                    <a:pt x="1104" y="630"/>
                  </a:lnTo>
                  <a:lnTo>
                    <a:pt x="1087" y="648"/>
                  </a:lnTo>
                  <a:lnTo>
                    <a:pt x="1069" y="666"/>
                  </a:lnTo>
                  <a:lnTo>
                    <a:pt x="1050" y="681"/>
                  </a:lnTo>
                  <a:lnTo>
                    <a:pt x="1029" y="696"/>
                  </a:lnTo>
                  <a:lnTo>
                    <a:pt x="1009" y="709"/>
                  </a:lnTo>
                  <a:lnTo>
                    <a:pt x="989" y="722"/>
                  </a:lnTo>
                  <a:lnTo>
                    <a:pt x="967" y="733"/>
                  </a:lnTo>
                  <a:lnTo>
                    <a:pt x="967" y="733"/>
                  </a:lnTo>
                  <a:lnTo>
                    <a:pt x="1001" y="745"/>
                  </a:lnTo>
                  <a:lnTo>
                    <a:pt x="1032" y="758"/>
                  </a:lnTo>
                  <a:lnTo>
                    <a:pt x="1062" y="772"/>
                  </a:lnTo>
                  <a:lnTo>
                    <a:pt x="1090" y="788"/>
                  </a:lnTo>
                  <a:lnTo>
                    <a:pt x="1117" y="804"/>
                  </a:lnTo>
                  <a:lnTo>
                    <a:pt x="1142" y="822"/>
                  </a:lnTo>
                  <a:lnTo>
                    <a:pt x="1164" y="843"/>
                  </a:lnTo>
                  <a:lnTo>
                    <a:pt x="1186" y="864"/>
                  </a:lnTo>
                  <a:lnTo>
                    <a:pt x="1205" y="887"/>
                  </a:lnTo>
                  <a:lnTo>
                    <a:pt x="1213" y="899"/>
                  </a:lnTo>
                  <a:lnTo>
                    <a:pt x="1222" y="912"/>
                  </a:lnTo>
                  <a:lnTo>
                    <a:pt x="1229" y="925"/>
                  </a:lnTo>
                  <a:lnTo>
                    <a:pt x="1236" y="939"/>
                  </a:lnTo>
                  <a:lnTo>
                    <a:pt x="1242" y="952"/>
                  </a:lnTo>
                  <a:lnTo>
                    <a:pt x="1248" y="968"/>
                  </a:lnTo>
                  <a:lnTo>
                    <a:pt x="1253" y="983"/>
                  </a:lnTo>
                  <a:lnTo>
                    <a:pt x="1258" y="999"/>
                  </a:lnTo>
                  <a:lnTo>
                    <a:pt x="1261" y="1016"/>
                  </a:lnTo>
                  <a:lnTo>
                    <a:pt x="1265" y="1032"/>
                  </a:lnTo>
                  <a:lnTo>
                    <a:pt x="1267" y="1049"/>
                  </a:lnTo>
                  <a:lnTo>
                    <a:pt x="1268" y="1067"/>
                  </a:lnTo>
                  <a:lnTo>
                    <a:pt x="1270" y="1086"/>
                  </a:lnTo>
                  <a:lnTo>
                    <a:pt x="1271" y="1105"/>
                  </a:lnTo>
                  <a:lnTo>
                    <a:pt x="1271" y="1105"/>
                  </a:lnTo>
                  <a:lnTo>
                    <a:pt x="1270" y="1130"/>
                  </a:lnTo>
                  <a:lnTo>
                    <a:pt x="1267" y="1155"/>
                  </a:lnTo>
                  <a:lnTo>
                    <a:pt x="1265" y="1179"/>
                  </a:lnTo>
                  <a:lnTo>
                    <a:pt x="1260" y="1202"/>
                  </a:lnTo>
                  <a:lnTo>
                    <a:pt x="1254" y="1225"/>
                  </a:lnTo>
                  <a:lnTo>
                    <a:pt x="1247" y="1246"/>
                  </a:lnTo>
                  <a:lnTo>
                    <a:pt x="1240" y="1268"/>
                  </a:lnTo>
                  <a:lnTo>
                    <a:pt x="1230" y="1287"/>
                  </a:lnTo>
                  <a:lnTo>
                    <a:pt x="1219" y="1306"/>
                  </a:lnTo>
                  <a:lnTo>
                    <a:pt x="1207" y="1325"/>
                  </a:lnTo>
                  <a:lnTo>
                    <a:pt x="1195" y="1343"/>
                  </a:lnTo>
                  <a:lnTo>
                    <a:pt x="1181" y="1360"/>
                  </a:lnTo>
                  <a:lnTo>
                    <a:pt x="1167" y="1375"/>
                  </a:lnTo>
                  <a:lnTo>
                    <a:pt x="1150" y="1391"/>
                  </a:lnTo>
                  <a:lnTo>
                    <a:pt x="1133" y="1405"/>
                  </a:lnTo>
                  <a:lnTo>
                    <a:pt x="1115" y="1419"/>
                  </a:lnTo>
                  <a:lnTo>
                    <a:pt x="1096" y="1431"/>
                  </a:lnTo>
                  <a:lnTo>
                    <a:pt x="1077" y="1445"/>
                  </a:lnTo>
                  <a:lnTo>
                    <a:pt x="1056" y="1455"/>
                  </a:lnTo>
                  <a:lnTo>
                    <a:pt x="1034" y="1466"/>
                  </a:lnTo>
                  <a:lnTo>
                    <a:pt x="1012" y="1476"/>
                  </a:lnTo>
                  <a:lnTo>
                    <a:pt x="988" y="1484"/>
                  </a:lnTo>
                  <a:lnTo>
                    <a:pt x="963" y="1492"/>
                  </a:lnTo>
                  <a:lnTo>
                    <a:pt x="938" y="1499"/>
                  </a:lnTo>
                  <a:lnTo>
                    <a:pt x="911" y="1505"/>
                  </a:lnTo>
                  <a:lnTo>
                    <a:pt x="885" y="1511"/>
                  </a:lnTo>
                  <a:lnTo>
                    <a:pt x="856" y="1516"/>
                  </a:lnTo>
                  <a:lnTo>
                    <a:pt x="828" y="1520"/>
                  </a:lnTo>
                  <a:lnTo>
                    <a:pt x="799" y="1522"/>
                  </a:lnTo>
                  <a:lnTo>
                    <a:pt x="768" y="1525"/>
                  </a:lnTo>
                  <a:lnTo>
                    <a:pt x="738" y="1526"/>
                  </a:lnTo>
                  <a:lnTo>
                    <a:pt x="706" y="1526"/>
                  </a:lnTo>
                  <a:lnTo>
                    <a:pt x="0" y="1526"/>
                  </a:lnTo>
                  <a:lnTo>
                    <a:pt x="0" y="0"/>
                  </a:lnTo>
                  <a:lnTo>
                    <a:pt x="684" y="0"/>
                  </a:lnTo>
                  <a:lnTo>
                    <a:pt x="684" y="0"/>
                  </a:lnTo>
                  <a:lnTo>
                    <a:pt x="713" y="0"/>
                  </a:lnTo>
                  <a:lnTo>
                    <a:pt x="740" y="3"/>
                  </a:lnTo>
                  <a:lnTo>
                    <a:pt x="768" y="4"/>
                  </a:lnTo>
                  <a:lnTo>
                    <a:pt x="794" y="8"/>
                  </a:lnTo>
                  <a:lnTo>
                    <a:pt x="819" y="11"/>
                  </a:lnTo>
                  <a:lnTo>
                    <a:pt x="844" y="16"/>
                  </a:lnTo>
                  <a:lnTo>
                    <a:pt x="868" y="22"/>
                  </a:lnTo>
                  <a:lnTo>
                    <a:pt x="892" y="28"/>
                  </a:lnTo>
                  <a:lnTo>
                    <a:pt x="915" y="35"/>
                  </a:lnTo>
                  <a:lnTo>
                    <a:pt x="936" y="42"/>
                  </a:lnTo>
                  <a:lnTo>
                    <a:pt x="958" y="52"/>
                  </a:lnTo>
                  <a:lnTo>
                    <a:pt x="978" y="61"/>
                  </a:lnTo>
                  <a:lnTo>
                    <a:pt x="997" y="71"/>
                  </a:lnTo>
                  <a:lnTo>
                    <a:pt x="1015" y="82"/>
                  </a:lnTo>
                  <a:lnTo>
                    <a:pt x="1033" y="94"/>
                  </a:lnTo>
                  <a:lnTo>
                    <a:pt x="1050" y="106"/>
                  </a:lnTo>
                  <a:lnTo>
                    <a:pt x="1065" y="119"/>
                  </a:lnTo>
                  <a:lnTo>
                    <a:pt x="1081" y="133"/>
                  </a:lnTo>
                  <a:lnTo>
                    <a:pt x="1095" y="147"/>
                  </a:lnTo>
                  <a:lnTo>
                    <a:pt x="1108" y="162"/>
                  </a:lnTo>
                  <a:lnTo>
                    <a:pt x="1120" y="177"/>
                  </a:lnTo>
                  <a:lnTo>
                    <a:pt x="1131" y="194"/>
                  </a:lnTo>
                  <a:lnTo>
                    <a:pt x="1142" y="211"/>
                  </a:lnTo>
                  <a:lnTo>
                    <a:pt x="1150" y="229"/>
                  </a:lnTo>
                  <a:lnTo>
                    <a:pt x="1158" y="247"/>
                  </a:lnTo>
                  <a:lnTo>
                    <a:pt x="1166" y="266"/>
                  </a:lnTo>
                  <a:lnTo>
                    <a:pt x="1172" y="285"/>
                  </a:lnTo>
                  <a:lnTo>
                    <a:pt x="1176" y="305"/>
                  </a:lnTo>
                  <a:lnTo>
                    <a:pt x="1180" y="325"/>
                  </a:lnTo>
                  <a:lnTo>
                    <a:pt x="1184" y="347"/>
                  </a:lnTo>
                  <a:lnTo>
                    <a:pt x="1185" y="368"/>
                  </a:lnTo>
                  <a:lnTo>
                    <a:pt x="1186" y="3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0" name="Rectangle 9"/>
            <p:cNvSpPr>
              <a:spLocks noChangeArrowheads="1"/>
            </p:cNvSpPr>
            <p:nvPr userDrawn="1"/>
          </p:nvSpPr>
          <p:spPr bwMode="auto">
            <a:xfrm>
              <a:off x="1149350" y="2787650"/>
              <a:ext cx="209550" cy="1262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1" name="Freeform 10"/>
            <p:cNvSpPr>
              <a:spLocks noEditPoints="1"/>
            </p:cNvSpPr>
            <p:nvPr userDrawn="1"/>
          </p:nvSpPr>
          <p:spPr bwMode="auto">
            <a:xfrm>
              <a:off x="1484313" y="3122613"/>
              <a:ext cx="827088" cy="946150"/>
            </a:xfrm>
            <a:custGeom>
              <a:avLst/>
              <a:gdLst>
                <a:gd name="T0" fmla="*/ 735 w 1044"/>
                <a:gd name="T1" fmla="*/ 661 h 1192"/>
                <a:gd name="T2" fmla="*/ 601 w 1044"/>
                <a:gd name="T3" fmla="*/ 636 h 1192"/>
                <a:gd name="T4" fmla="*/ 496 w 1044"/>
                <a:gd name="T5" fmla="*/ 634 h 1192"/>
                <a:gd name="T6" fmla="*/ 392 w 1044"/>
                <a:gd name="T7" fmla="*/ 653 h 1192"/>
                <a:gd name="T8" fmla="*/ 315 w 1044"/>
                <a:gd name="T9" fmla="*/ 695 h 1192"/>
                <a:gd name="T10" fmla="*/ 272 w 1044"/>
                <a:gd name="T11" fmla="*/ 758 h 1192"/>
                <a:gd name="T12" fmla="*/ 262 w 1044"/>
                <a:gd name="T13" fmla="*/ 823 h 1192"/>
                <a:gd name="T14" fmla="*/ 272 w 1044"/>
                <a:gd name="T15" fmla="*/ 879 h 1192"/>
                <a:gd name="T16" fmla="*/ 313 w 1044"/>
                <a:gd name="T17" fmla="*/ 937 h 1192"/>
                <a:gd name="T18" fmla="*/ 377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89 w 1044"/>
                <a:gd name="T33" fmla="*/ 679 h 1192"/>
                <a:gd name="T34" fmla="*/ 768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4 w 1044"/>
                <a:gd name="T47" fmla="*/ 1168 h 1192"/>
                <a:gd name="T48" fmla="*/ 185 w 1044"/>
                <a:gd name="T49" fmla="*/ 1139 h 1192"/>
                <a:gd name="T50" fmla="*/ 123 w 1044"/>
                <a:gd name="T51" fmla="*/ 1100 h 1192"/>
                <a:gd name="T52" fmla="*/ 73 w 1044"/>
                <a:gd name="T53" fmla="*/ 1050 h 1192"/>
                <a:gd name="T54" fmla="*/ 33 w 1044"/>
                <a:gd name="T55" fmla="*/ 989 h 1192"/>
                <a:gd name="T56" fmla="*/ 10 w 1044"/>
                <a:gd name="T57" fmla="*/ 917 h 1192"/>
                <a:gd name="T58" fmla="*/ 0 w 1044"/>
                <a:gd name="T59" fmla="*/ 836 h 1192"/>
                <a:gd name="T60" fmla="*/ 2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5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6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89" y="679"/>
                  </a:moveTo>
                  <a:lnTo>
                    <a:pt x="789" y="679"/>
                  </a:lnTo>
                  <a:lnTo>
                    <a:pt x="763" y="670"/>
                  </a:lnTo>
                  <a:lnTo>
                    <a:pt x="735" y="661"/>
                  </a:lnTo>
                  <a:lnTo>
                    <a:pt x="703" y="653"/>
                  </a:lnTo>
                  <a:lnTo>
                    <a:pt x="670" y="646"/>
                  </a:lnTo>
                  <a:lnTo>
                    <a:pt x="637" y="641"/>
                  </a:lnTo>
                  <a:lnTo>
                    <a:pt x="601" y="636"/>
                  </a:lnTo>
                  <a:lnTo>
                    <a:pt x="564" y="634"/>
                  </a:lnTo>
                  <a:lnTo>
                    <a:pt x="526" y="633"/>
                  </a:lnTo>
                  <a:lnTo>
                    <a:pt x="526" y="633"/>
                  </a:lnTo>
                  <a:lnTo>
                    <a:pt x="496" y="634"/>
                  </a:lnTo>
                  <a:lnTo>
                    <a:pt x="467" y="636"/>
                  </a:lnTo>
                  <a:lnTo>
                    <a:pt x="440" y="640"/>
                  </a:lnTo>
                  <a:lnTo>
                    <a:pt x="414" y="646"/>
                  </a:lnTo>
                  <a:lnTo>
                    <a:pt x="392" y="653"/>
                  </a:lnTo>
                  <a:lnTo>
                    <a:pt x="369" y="661"/>
                  </a:lnTo>
                  <a:lnTo>
                    <a:pt x="350" y="671"/>
                  </a:lnTo>
                  <a:lnTo>
                    <a:pt x="332" y="682"/>
                  </a:lnTo>
                  <a:lnTo>
                    <a:pt x="315" y="695"/>
                  </a:lnTo>
                  <a:lnTo>
                    <a:pt x="302" y="708"/>
                  </a:lnTo>
                  <a:lnTo>
                    <a:pt x="290" y="724"/>
                  </a:lnTo>
                  <a:lnTo>
                    <a:pt x="280" y="740"/>
                  </a:lnTo>
                  <a:lnTo>
                    <a:pt x="272" y="758"/>
                  </a:lnTo>
                  <a:lnTo>
                    <a:pt x="266" y="777"/>
                  </a:lnTo>
                  <a:lnTo>
                    <a:pt x="263" y="798"/>
                  </a:lnTo>
                  <a:lnTo>
                    <a:pt x="262" y="819"/>
                  </a:lnTo>
                  <a:lnTo>
                    <a:pt x="262" y="823"/>
                  </a:lnTo>
                  <a:lnTo>
                    <a:pt x="262" y="823"/>
                  </a:lnTo>
                  <a:lnTo>
                    <a:pt x="263" y="843"/>
                  </a:lnTo>
                  <a:lnTo>
                    <a:pt x="266" y="861"/>
                  </a:lnTo>
                  <a:lnTo>
                    <a:pt x="272" y="879"/>
                  </a:lnTo>
                  <a:lnTo>
                    <a:pt x="280" y="896"/>
                  </a:lnTo>
                  <a:lnTo>
                    <a:pt x="289" y="911"/>
                  </a:lnTo>
                  <a:lnTo>
                    <a:pt x="300" y="924"/>
                  </a:lnTo>
                  <a:lnTo>
                    <a:pt x="313" y="937"/>
                  </a:lnTo>
                  <a:lnTo>
                    <a:pt x="326" y="948"/>
                  </a:lnTo>
                  <a:lnTo>
                    <a:pt x="343" y="959"/>
                  </a:lnTo>
                  <a:lnTo>
                    <a:pt x="360" y="967"/>
                  </a:lnTo>
                  <a:lnTo>
                    <a:pt x="377" y="976"/>
                  </a:lnTo>
                  <a:lnTo>
                    <a:pt x="398" y="982"/>
                  </a:lnTo>
                  <a:lnTo>
                    <a:pt x="418" y="986"/>
                  </a:lnTo>
                  <a:lnTo>
                    <a:pt x="440" y="990"/>
                  </a:lnTo>
                  <a:lnTo>
                    <a:pt x="461" y="992"/>
                  </a:lnTo>
                  <a:lnTo>
                    <a:pt x="485" y="992"/>
                  </a:lnTo>
                  <a:lnTo>
                    <a:pt x="485"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3" y="802"/>
                  </a:lnTo>
                  <a:lnTo>
                    <a:pt x="786" y="790"/>
                  </a:lnTo>
                  <a:lnTo>
                    <a:pt x="788" y="777"/>
                  </a:lnTo>
                  <a:lnTo>
                    <a:pt x="788" y="764"/>
                  </a:lnTo>
                  <a:lnTo>
                    <a:pt x="789" y="751"/>
                  </a:lnTo>
                  <a:lnTo>
                    <a:pt x="789" y="679"/>
                  </a:lnTo>
                  <a:close/>
                  <a:moveTo>
                    <a:pt x="782" y="1167"/>
                  </a:moveTo>
                  <a:lnTo>
                    <a:pt x="782" y="1026"/>
                  </a:lnTo>
                  <a:lnTo>
                    <a:pt x="782" y="1026"/>
                  </a:lnTo>
                  <a:lnTo>
                    <a:pt x="768" y="1043"/>
                  </a:lnTo>
                  <a:lnTo>
                    <a:pt x="751" y="1059"/>
                  </a:lnTo>
                  <a:lnTo>
                    <a:pt x="735" y="1076"/>
                  </a:lnTo>
                  <a:lnTo>
                    <a:pt x="715"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50" y="1188"/>
                  </a:lnTo>
                  <a:lnTo>
                    <a:pt x="330" y="1186"/>
                  </a:lnTo>
                  <a:lnTo>
                    <a:pt x="311" y="1182"/>
                  </a:lnTo>
                  <a:lnTo>
                    <a:pt x="291" y="1179"/>
                  </a:lnTo>
                  <a:lnTo>
                    <a:pt x="272" y="1174"/>
                  </a:lnTo>
                  <a:lnTo>
                    <a:pt x="254" y="1168"/>
                  </a:lnTo>
                  <a:lnTo>
                    <a:pt x="237" y="1162"/>
                  </a:lnTo>
                  <a:lnTo>
                    <a:pt x="219" y="1155"/>
                  </a:lnTo>
                  <a:lnTo>
                    <a:pt x="202" y="1148"/>
                  </a:lnTo>
                  <a:lnTo>
                    <a:pt x="185" y="1139"/>
                  </a:lnTo>
                  <a:lnTo>
                    <a:pt x="168" y="1131"/>
                  </a:lnTo>
                  <a:lnTo>
                    <a:pt x="153" y="1121"/>
                  </a:lnTo>
                  <a:lnTo>
                    <a:pt x="137" y="1111"/>
                  </a:lnTo>
                  <a:lnTo>
                    <a:pt x="123" y="1100"/>
                  </a:lnTo>
                  <a:lnTo>
                    <a:pt x="110" y="1089"/>
                  </a:lnTo>
                  <a:lnTo>
                    <a:pt x="97" y="1076"/>
                  </a:lnTo>
                  <a:lnTo>
                    <a:pt x="85" y="1064"/>
                  </a:lnTo>
                  <a:lnTo>
                    <a:pt x="73" y="1050"/>
                  </a:lnTo>
                  <a:lnTo>
                    <a:pt x="62" y="1035"/>
                  </a:lnTo>
                  <a:lnTo>
                    <a:pt x="51" y="1021"/>
                  </a:lnTo>
                  <a:lnTo>
                    <a:pt x="42" y="1005"/>
                  </a:lnTo>
                  <a:lnTo>
                    <a:pt x="33" y="989"/>
                  </a:lnTo>
                  <a:lnTo>
                    <a:pt x="26" y="972"/>
                  </a:lnTo>
                  <a:lnTo>
                    <a:pt x="19" y="954"/>
                  </a:lnTo>
                  <a:lnTo>
                    <a:pt x="14" y="936"/>
                  </a:lnTo>
                  <a:lnTo>
                    <a:pt x="10" y="917"/>
                  </a:lnTo>
                  <a:lnTo>
                    <a:pt x="6" y="898"/>
                  </a:lnTo>
                  <a:lnTo>
                    <a:pt x="2" y="878"/>
                  </a:lnTo>
                  <a:lnTo>
                    <a:pt x="1" y="857"/>
                  </a:lnTo>
                  <a:lnTo>
                    <a:pt x="0" y="836"/>
                  </a:lnTo>
                  <a:lnTo>
                    <a:pt x="0" y="831"/>
                  </a:lnTo>
                  <a:lnTo>
                    <a:pt x="0" y="831"/>
                  </a:lnTo>
                  <a:lnTo>
                    <a:pt x="1" y="808"/>
                  </a:lnTo>
                  <a:lnTo>
                    <a:pt x="2" y="787"/>
                  </a:lnTo>
                  <a:lnTo>
                    <a:pt x="6"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0" y="491"/>
                  </a:lnTo>
                  <a:lnTo>
                    <a:pt x="281" y="485"/>
                  </a:lnTo>
                  <a:lnTo>
                    <a:pt x="302" y="479"/>
                  </a:lnTo>
                  <a:lnTo>
                    <a:pt x="324" y="474"/>
                  </a:lnTo>
                  <a:lnTo>
                    <a:pt x="346" y="470"/>
                  </a:lnTo>
                  <a:lnTo>
                    <a:pt x="370"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3" y="451"/>
                  </a:lnTo>
                  <a:lnTo>
                    <a:pt x="780" y="425"/>
                  </a:lnTo>
                  <a:lnTo>
                    <a:pt x="775" y="399"/>
                  </a:lnTo>
                  <a:lnTo>
                    <a:pt x="767" y="375"/>
                  </a:lnTo>
                  <a:lnTo>
                    <a:pt x="756" y="353"/>
                  </a:lnTo>
                  <a:lnTo>
                    <a:pt x="744" y="333"/>
                  </a:lnTo>
                  <a:lnTo>
                    <a:pt x="729" y="315"/>
                  </a:lnTo>
                  <a:lnTo>
                    <a:pt x="712" y="298"/>
                  </a:lnTo>
                  <a:lnTo>
                    <a:pt x="693" y="283"/>
                  </a:lnTo>
                  <a:lnTo>
                    <a:pt x="671" y="271"/>
                  </a:lnTo>
                  <a:lnTo>
                    <a:pt x="649" y="260"/>
                  </a:lnTo>
                  <a:lnTo>
                    <a:pt x="623" y="251"/>
                  </a:lnTo>
                  <a:lnTo>
                    <a:pt x="596" y="243"/>
                  </a:lnTo>
                  <a:lnTo>
                    <a:pt x="566" y="239"/>
                  </a:lnTo>
                  <a:lnTo>
                    <a:pt x="535" y="236"/>
                  </a:lnTo>
                  <a:lnTo>
                    <a:pt x="502" y="235"/>
                  </a:lnTo>
                  <a:lnTo>
                    <a:pt x="502" y="235"/>
                  </a:lnTo>
                  <a:lnTo>
                    <a:pt x="455" y="236"/>
                  </a:lnTo>
                  <a:lnTo>
                    <a:pt x="411" y="240"/>
                  </a:lnTo>
                  <a:lnTo>
                    <a:pt x="369" y="246"/>
                  </a:lnTo>
                  <a:lnTo>
                    <a:pt x="328" y="254"/>
                  </a:lnTo>
                  <a:lnTo>
                    <a:pt x="289" y="265"/>
                  </a:lnTo>
                  <a:lnTo>
                    <a:pt x="250" y="277"/>
                  </a:lnTo>
                  <a:lnTo>
                    <a:pt x="211" y="290"/>
                  </a:lnTo>
                  <a:lnTo>
                    <a:pt x="173" y="307"/>
                  </a:lnTo>
                  <a:lnTo>
                    <a:pt x="100" y="95"/>
                  </a:lnTo>
                  <a:lnTo>
                    <a:pt x="100" y="95"/>
                  </a:lnTo>
                  <a:lnTo>
                    <a:pt x="148" y="75"/>
                  </a:lnTo>
                  <a:lnTo>
                    <a:pt x="196" y="56"/>
                  </a:lnTo>
                  <a:lnTo>
                    <a:pt x="246" y="39"/>
                  </a:lnTo>
                  <a:lnTo>
                    <a:pt x="271" y="32"/>
                  </a:lnTo>
                  <a:lnTo>
                    <a:pt x="297" y="26"/>
                  </a:lnTo>
                  <a:lnTo>
                    <a:pt x="324" y="20"/>
                  </a:lnTo>
                  <a:lnTo>
                    <a:pt x="351" y="14"/>
                  </a:lnTo>
                  <a:lnTo>
                    <a:pt x="380" y="11"/>
                  </a:lnTo>
                  <a:lnTo>
                    <a:pt x="410" y="6"/>
                  </a:lnTo>
                  <a:lnTo>
                    <a:pt x="440" y="3"/>
                  </a:lnTo>
                  <a:lnTo>
                    <a:pt x="472" y="1"/>
                  </a:lnTo>
                  <a:lnTo>
                    <a:pt x="504" y="0"/>
                  </a:lnTo>
                  <a:lnTo>
                    <a:pt x="539" y="0"/>
                  </a:lnTo>
                  <a:lnTo>
                    <a:pt x="539" y="0"/>
                  </a:lnTo>
                  <a:lnTo>
                    <a:pt x="570" y="0"/>
                  </a:lnTo>
                  <a:lnTo>
                    <a:pt x="601" y="1"/>
                  </a:lnTo>
                  <a:lnTo>
                    <a:pt x="629"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8" y="126"/>
                  </a:lnTo>
                  <a:lnTo>
                    <a:pt x="934" y="143"/>
                  </a:lnTo>
                  <a:lnTo>
                    <a:pt x="948" y="160"/>
                  </a:lnTo>
                  <a:lnTo>
                    <a:pt x="961" y="178"/>
                  </a:lnTo>
                  <a:lnTo>
                    <a:pt x="973" y="197"/>
                  </a:lnTo>
                  <a:lnTo>
                    <a:pt x="985" y="216"/>
                  </a:lnTo>
                  <a:lnTo>
                    <a:pt x="996" y="236"/>
                  </a:lnTo>
                  <a:lnTo>
                    <a:pt x="1004"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2" name="Freeform 11"/>
            <p:cNvSpPr>
              <a:spLocks/>
            </p:cNvSpPr>
            <p:nvPr userDrawn="1"/>
          </p:nvSpPr>
          <p:spPr bwMode="auto">
            <a:xfrm>
              <a:off x="2424113" y="3117850"/>
              <a:ext cx="846138" cy="952500"/>
            </a:xfrm>
            <a:custGeom>
              <a:avLst/>
              <a:gdLst>
                <a:gd name="T0" fmla="*/ 531 w 1065"/>
                <a:gd name="T1" fmla="*/ 1198 h 1200"/>
                <a:gd name="T2" fmla="*/ 413 w 1065"/>
                <a:gd name="T3" fmla="*/ 1174 h 1200"/>
                <a:gd name="T4" fmla="*/ 306 w 1065"/>
                <a:gd name="T5" fmla="*/ 1128 h 1200"/>
                <a:gd name="T6" fmla="*/ 211 w 1065"/>
                <a:gd name="T7" fmla="*/ 1064 h 1200"/>
                <a:gd name="T8" fmla="*/ 131 w 1065"/>
                <a:gd name="T9" fmla="*/ 983 h 1200"/>
                <a:gd name="T10" fmla="*/ 69 w 1065"/>
                <a:gd name="T11" fmla="*/ 887 h 1200"/>
                <a:gd name="T12" fmla="*/ 25 w 1065"/>
                <a:gd name="T13" fmla="*/ 781 h 1200"/>
                <a:gd name="T14" fmla="*/ 4 w 1065"/>
                <a:gd name="T15" fmla="*/ 665 h 1200"/>
                <a:gd name="T16" fmla="*/ 1 w 1065"/>
                <a:gd name="T17" fmla="*/ 573 h 1200"/>
                <a:gd name="T18" fmla="*/ 18 w 1065"/>
                <a:gd name="T19" fmla="*/ 454 h 1200"/>
                <a:gd name="T20" fmla="*/ 56 w 1065"/>
                <a:gd name="T21" fmla="*/ 344 h 1200"/>
                <a:gd name="T22" fmla="*/ 115 w 1065"/>
                <a:gd name="T23" fmla="*/ 244 h 1200"/>
                <a:gd name="T24" fmla="*/ 190 w 1065"/>
                <a:gd name="T25" fmla="*/ 158 h 1200"/>
                <a:gd name="T26" fmla="*/ 281 w 1065"/>
                <a:gd name="T27" fmla="*/ 88 h 1200"/>
                <a:gd name="T28" fmla="*/ 386 w 1065"/>
                <a:gd name="T29" fmla="*/ 37 h 1200"/>
                <a:gd name="T30" fmla="*/ 503 w 1065"/>
                <a:gd name="T31" fmla="*/ 7 h 1200"/>
                <a:gd name="T32" fmla="*/ 597 w 1065"/>
                <a:gd name="T33" fmla="*/ 0 h 1200"/>
                <a:gd name="T34" fmla="*/ 745 w 1065"/>
                <a:gd name="T35" fmla="*/ 14 h 1200"/>
                <a:gd name="T36" fmla="*/ 868 w 1065"/>
                <a:gd name="T37" fmla="*/ 55 h 1200"/>
                <a:gd name="T38" fmla="*/ 971 w 1065"/>
                <a:gd name="T39" fmla="*/ 118 h 1200"/>
                <a:gd name="T40" fmla="*/ 1057 w 1065"/>
                <a:gd name="T41" fmla="*/ 198 h 1200"/>
                <a:gd name="T42" fmla="*/ 847 w 1065"/>
                <a:gd name="T43" fmla="*/ 329 h 1200"/>
                <a:gd name="T44" fmla="*/ 781 w 1065"/>
                <a:gd name="T45" fmla="*/ 280 h 1200"/>
                <a:gd name="T46" fmla="*/ 707 w 1065"/>
                <a:gd name="T47" fmla="*/ 247 h 1200"/>
                <a:gd name="T48" fmla="*/ 619 w 1065"/>
                <a:gd name="T49" fmla="*/ 231 h 1200"/>
                <a:gd name="T50" fmla="*/ 559 w 1065"/>
                <a:gd name="T51" fmla="*/ 233 h 1200"/>
                <a:gd name="T52" fmla="*/ 493 w 1065"/>
                <a:gd name="T53" fmla="*/ 247 h 1200"/>
                <a:gd name="T54" fmla="*/ 433 w 1065"/>
                <a:gd name="T55" fmla="*/ 276 h 1200"/>
                <a:gd name="T56" fmla="*/ 381 w 1065"/>
                <a:gd name="T57" fmla="*/ 315 h 1200"/>
                <a:gd name="T58" fmla="*/ 337 w 1065"/>
                <a:gd name="T59" fmla="*/ 365 h 1200"/>
                <a:gd name="T60" fmla="*/ 302 w 1065"/>
                <a:gd name="T61" fmla="*/ 424 h 1200"/>
                <a:gd name="T62" fmla="*/ 278 w 1065"/>
                <a:gd name="T63" fmla="*/ 489 h 1200"/>
                <a:gd name="T64" fmla="*/ 265 w 1065"/>
                <a:gd name="T65" fmla="*/ 561 h 1200"/>
                <a:gd name="T66" fmla="*/ 264 w 1065"/>
                <a:gd name="T67" fmla="*/ 618 h 1200"/>
                <a:gd name="T68" fmla="*/ 273 w 1065"/>
                <a:gd name="T69" fmla="*/ 692 h 1200"/>
                <a:gd name="T70" fmla="*/ 295 w 1065"/>
                <a:gd name="T71" fmla="*/ 762 h 1200"/>
                <a:gd name="T72" fmla="*/ 328 w 1065"/>
                <a:gd name="T73" fmla="*/ 823 h 1200"/>
                <a:gd name="T74" fmla="*/ 371 w 1065"/>
                <a:gd name="T75" fmla="*/ 875 h 1200"/>
                <a:gd name="T76" fmla="*/ 424 w 1065"/>
                <a:gd name="T77" fmla="*/ 918 h 1200"/>
                <a:gd name="T78" fmla="*/ 485 w 1065"/>
                <a:gd name="T79" fmla="*/ 949 h 1200"/>
                <a:gd name="T80" fmla="*/ 553 w 1065"/>
                <a:gd name="T81" fmla="*/ 967 h 1200"/>
                <a:gd name="T82" fmla="*/ 608 w 1065"/>
                <a:gd name="T83" fmla="*/ 972 h 1200"/>
                <a:gd name="T84" fmla="*/ 695 w 1065"/>
                <a:gd name="T85" fmla="*/ 961 h 1200"/>
                <a:gd name="T86" fmla="*/ 773 w 1065"/>
                <a:gd name="T87" fmla="*/ 931 h 1200"/>
                <a:gd name="T88" fmla="*/ 842 w 1065"/>
                <a:gd name="T89" fmla="*/ 886 h 1200"/>
                <a:gd name="T90" fmla="*/ 1065 w 1065"/>
                <a:gd name="T91" fmla="*/ 985 h 1200"/>
                <a:gd name="T92" fmla="*/ 1000 w 1065"/>
                <a:gd name="T93" fmla="*/ 1052 h 1200"/>
                <a:gd name="T94" fmla="*/ 899 w 1065"/>
                <a:gd name="T95" fmla="*/ 1125 h 1200"/>
                <a:gd name="T96" fmla="*/ 781 w 1065"/>
                <a:gd name="T97" fmla="*/ 1176 h 1200"/>
                <a:gd name="T98" fmla="*/ 635 w 1065"/>
                <a:gd name="T99" fmla="*/ 1199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65" h="1200">
                  <a:moveTo>
                    <a:pt x="595" y="1200"/>
                  </a:moveTo>
                  <a:lnTo>
                    <a:pt x="595" y="1200"/>
                  </a:lnTo>
                  <a:lnTo>
                    <a:pt x="562" y="1200"/>
                  </a:lnTo>
                  <a:lnTo>
                    <a:pt x="531" y="1198"/>
                  </a:lnTo>
                  <a:lnTo>
                    <a:pt x="502" y="1194"/>
                  </a:lnTo>
                  <a:lnTo>
                    <a:pt x="471" y="1188"/>
                  </a:lnTo>
                  <a:lnTo>
                    <a:pt x="442" y="1182"/>
                  </a:lnTo>
                  <a:lnTo>
                    <a:pt x="413" y="1174"/>
                  </a:lnTo>
                  <a:lnTo>
                    <a:pt x="385" y="1164"/>
                  </a:lnTo>
                  <a:lnTo>
                    <a:pt x="357" y="1153"/>
                  </a:lnTo>
                  <a:lnTo>
                    <a:pt x="331" y="1141"/>
                  </a:lnTo>
                  <a:lnTo>
                    <a:pt x="306" y="1128"/>
                  </a:lnTo>
                  <a:lnTo>
                    <a:pt x="281" y="1114"/>
                  </a:lnTo>
                  <a:lnTo>
                    <a:pt x="257" y="1098"/>
                  </a:lnTo>
                  <a:lnTo>
                    <a:pt x="233" y="1082"/>
                  </a:lnTo>
                  <a:lnTo>
                    <a:pt x="211" y="1064"/>
                  </a:lnTo>
                  <a:lnTo>
                    <a:pt x="190" y="1045"/>
                  </a:lnTo>
                  <a:lnTo>
                    <a:pt x="170" y="1026"/>
                  </a:lnTo>
                  <a:lnTo>
                    <a:pt x="149" y="1004"/>
                  </a:lnTo>
                  <a:lnTo>
                    <a:pt x="131" y="983"/>
                  </a:lnTo>
                  <a:lnTo>
                    <a:pt x="115" y="960"/>
                  </a:lnTo>
                  <a:lnTo>
                    <a:pt x="98" y="937"/>
                  </a:lnTo>
                  <a:lnTo>
                    <a:pt x="84" y="912"/>
                  </a:lnTo>
                  <a:lnTo>
                    <a:pt x="69" y="887"/>
                  </a:lnTo>
                  <a:lnTo>
                    <a:pt x="56" y="862"/>
                  </a:lnTo>
                  <a:lnTo>
                    <a:pt x="45" y="836"/>
                  </a:lnTo>
                  <a:lnTo>
                    <a:pt x="35" y="808"/>
                  </a:lnTo>
                  <a:lnTo>
                    <a:pt x="25" y="781"/>
                  </a:lnTo>
                  <a:lnTo>
                    <a:pt x="18" y="752"/>
                  </a:lnTo>
                  <a:lnTo>
                    <a:pt x="12" y="723"/>
                  </a:lnTo>
                  <a:lnTo>
                    <a:pt x="7" y="694"/>
                  </a:lnTo>
                  <a:lnTo>
                    <a:pt x="4" y="665"/>
                  </a:lnTo>
                  <a:lnTo>
                    <a:pt x="1" y="634"/>
                  </a:lnTo>
                  <a:lnTo>
                    <a:pt x="0" y="604"/>
                  </a:lnTo>
                  <a:lnTo>
                    <a:pt x="0" y="604"/>
                  </a:lnTo>
                  <a:lnTo>
                    <a:pt x="1" y="573"/>
                  </a:lnTo>
                  <a:lnTo>
                    <a:pt x="4" y="542"/>
                  </a:lnTo>
                  <a:lnTo>
                    <a:pt x="7" y="512"/>
                  </a:lnTo>
                  <a:lnTo>
                    <a:pt x="12" y="483"/>
                  </a:lnTo>
                  <a:lnTo>
                    <a:pt x="18" y="454"/>
                  </a:lnTo>
                  <a:lnTo>
                    <a:pt x="25" y="426"/>
                  </a:lnTo>
                  <a:lnTo>
                    <a:pt x="35" y="397"/>
                  </a:lnTo>
                  <a:lnTo>
                    <a:pt x="45" y="370"/>
                  </a:lnTo>
                  <a:lnTo>
                    <a:pt x="56" y="344"/>
                  </a:lnTo>
                  <a:lnTo>
                    <a:pt x="69" y="317"/>
                  </a:lnTo>
                  <a:lnTo>
                    <a:pt x="84" y="292"/>
                  </a:lnTo>
                  <a:lnTo>
                    <a:pt x="98" y="267"/>
                  </a:lnTo>
                  <a:lnTo>
                    <a:pt x="115" y="244"/>
                  </a:lnTo>
                  <a:lnTo>
                    <a:pt x="131" y="221"/>
                  </a:lnTo>
                  <a:lnTo>
                    <a:pt x="150" y="199"/>
                  </a:lnTo>
                  <a:lnTo>
                    <a:pt x="170" y="178"/>
                  </a:lnTo>
                  <a:lnTo>
                    <a:pt x="190" y="158"/>
                  </a:lnTo>
                  <a:lnTo>
                    <a:pt x="211" y="139"/>
                  </a:lnTo>
                  <a:lnTo>
                    <a:pt x="234" y="121"/>
                  </a:lnTo>
                  <a:lnTo>
                    <a:pt x="257" y="104"/>
                  </a:lnTo>
                  <a:lnTo>
                    <a:pt x="281" y="88"/>
                  </a:lnTo>
                  <a:lnTo>
                    <a:pt x="306" y="74"/>
                  </a:lnTo>
                  <a:lnTo>
                    <a:pt x="332" y="61"/>
                  </a:lnTo>
                  <a:lnTo>
                    <a:pt x="358" y="47"/>
                  </a:lnTo>
                  <a:lnTo>
                    <a:pt x="386" y="37"/>
                  </a:lnTo>
                  <a:lnTo>
                    <a:pt x="414" y="27"/>
                  </a:lnTo>
                  <a:lnTo>
                    <a:pt x="443" y="19"/>
                  </a:lnTo>
                  <a:lnTo>
                    <a:pt x="473" y="12"/>
                  </a:lnTo>
                  <a:lnTo>
                    <a:pt x="503" y="7"/>
                  </a:lnTo>
                  <a:lnTo>
                    <a:pt x="534" y="3"/>
                  </a:lnTo>
                  <a:lnTo>
                    <a:pt x="565" y="1"/>
                  </a:lnTo>
                  <a:lnTo>
                    <a:pt x="597" y="0"/>
                  </a:lnTo>
                  <a:lnTo>
                    <a:pt x="597" y="0"/>
                  </a:lnTo>
                  <a:lnTo>
                    <a:pt x="637" y="1"/>
                  </a:lnTo>
                  <a:lnTo>
                    <a:pt x="675" y="3"/>
                  </a:lnTo>
                  <a:lnTo>
                    <a:pt x="711" y="8"/>
                  </a:lnTo>
                  <a:lnTo>
                    <a:pt x="745" y="14"/>
                  </a:lnTo>
                  <a:lnTo>
                    <a:pt x="779" y="22"/>
                  </a:lnTo>
                  <a:lnTo>
                    <a:pt x="810" y="32"/>
                  </a:lnTo>
                  <a:lnTo>
                    <a:pt x="840" y="43"/>
                  </a:lnTo>
                  <a:lnTo>
                    <a:pt x="868" y="55"/>
                  </a:lnTo>
                  <a:lnTo>
                    <a:pt x="896" y="69"/>
                  </a:lnTo>
                  <a:lnTo>
                    <a:pt x="922" y="83"/>
                  </a:lnTo>
                  <a:lnTo>
                    <a:pt x="947" y="100"/>
                  </a:lnTo>
                  <a:lnTo>
                    <a:pt x="971" y="118"/>
                  </a:lnTo>
                  <a:lnTo>
                    <a:pt x="994" y="136"/>
                  </a:lnTo>
                  <a:lnTo>
                    <a:pt x="1015" y="156"/>
                  </a:lnTo>
                  <a:lnTo>
                    <a:pt x="1037" y="176"/>
                  </a:lnTo>
                  <a:lnTo>
                    <a:pt x="1057" y="198"/>
                  </a:lnTo>
                  <a:lnTo>
                    <a:pt x="893" y="375"/>
                  </a:lnTo>
                  <a:lnTo>
                    <a:pt x="893" y="375"/>
                  </a:lnTo>
                  <a:lnTo>
                    <a:pt x="862" y="344"/>
                  </a:lnTo>
                  <a:lnTo>
                    <a:pt x="847" y="329"/>
                  </a:lnTo>
                  <a:lnTo>
                    <a:pt x="831" y="316"/>
                  </a:lnTo>
                  <a:lnTo>
                    <a:pt x="814" y="303"/>
                  </a:lnTo>
                  <a:lnTo>
                    <a:pt x="798" y="291"/>
                  </a:lnTo>
                  <a:lnTo>
                    <a:pt x="781" y="280"/>
                  </a:lnTo>
                  <a:lnTo>
                    <a:pt x="763" y="271"/>
                  </a:lnTo>
                  <a:lnTo>
                    <a:pt x="745" y="261"/>
                  </a:lnTo>
                  <a:lnTo>
                    <a:pt x="726" y="254"/>
                  </a:lnTo>
                  <a:lnTo>
                    <a:pt x="707" y="247"/>
                  </a:lnTo>
                  <a:lnTo>
                    <a:pt x="685" y="241"/>
                  </a:lnTo>
                  <a:lnTo>
                    <a:pt x="665" y="236"/>
                  </a:lnTo>
                  <a:lnTo>
                    <a:pt x="642" y="233"/>
                  </a:lnTo>
                  <a:lnTo>
                    <a:pt x="619" y="231"/>
                  </a:lnTo>
                  <a:lnTo>
                    <a:pt x="595" y="230"/>
                  </a:lnTo>
                  <a:lnTo>
                    <a:pt x="595" y="230"/>
                  </a:lnTo>
                  <a:lnTo>
                    <a:pt x="577" y="231"/>
                  </a:lnTo>
                  <a:lnTo>
                    <a:pt x="559" y="233"/>
                  </a:lnTo>
                  <a:lnTo>
                    <a:pt x="542" y="235"/>
                  </a:lnTo>
                  <a:lnTo>
                    <a:pt x="525" y="239"/>
                  </a:lnTo>
                  <a:lnTo>
                    <a:pt x="509" y="242"/>
                  </a:lnTo>
                  <a:lnTo>
                    <a:pt x="493" y="247"/>
                  </a:lnTo>
                  <a:lnTo>
                    <a:pt x="478" y="253"/>
                  </a:lnTo>
                  <a:lnTo>
                    <a:pt x="462" y="260"/>
                  </a:lnTo>
                  <a:lnTo>
                    <a:pt x="448" y="267"/>
                  </a:lnTo>
                  <a:lnTo>
                    <a:pt x="433" y="276"/>
                  </a:lnTo>
                  <a:lnTo>
                    <a:pt x="419" y="284"/>
                  </a:lnTo>
                  <a:lnTo>
                    <a:pt x="406" y="293"/>
                  </a:lnTo>
                  <a:lnTo>
                    <a:pt x="393" y="304"/>
                  </a:lnTo>
                  <a:lnTo>
                    <a:pt x="381" y="315"/>
                  </a:lnTo>
                  <a:lnTo>
                    <a:pt x="369" y="327"/>
                  </a:lnTo>
                  <a:lnTo>
                    <a:pt x="357" y="339"/>
                  </a:lnTo>
                  <a:lnTo>
                    <a:pt x="346" y="352"/>
                  </a:lnTo>
                  <a:lnTo>
                    <a:pt x="337" y="365"/>
                  </a:lnTo>
                  <a:lnTo>
                    <a:pt x="327" y="378"/>
                  </a:lnTo>
                  <a:lnTo>
                    <a:pt x="318" y="394"/>
                  </a:lnTo>
                  <a:lnTo>
                    <a:pt x="309" y="408"/>
                  </a:lnTo>
                  <a:lnTo>
                    <a:pt x="302" y="424"/>
                  </a:lnTo>
                  <a:lnTo>
                    <a:pt x="295" y="439"/>
                  </a:lnTo>
                  <a:lnTo>
                    <a:pt x="288" y="456"/>
                  </a:lnTo>
                  <a:lnTo>
                    <a:pt x="283" y="473"/>
                  </a:lnTo>
                  <a:lnTo>
                    <a:pt x="278" y="489"/>
                  </a:lnTo>
                  <a:lnTo>
                    <a:pt x="273" y="507"/>
                  </a:lnTo>
                  <a:lnTo>
                    <a:pt x="270" y="525"/>
                  </a:lnTo>
                  <a:lnTo>
                    <a:pt x="267" y="543"/>
                  </a:lnTo>
                  <a:lnTo>
                    <a:pt x="265" y="561"/>
                  </a:lnTo>
                  <a:lnTo>
                    <a:pt x="264" y="580"/>
                  </a:lnTo>
                  <a:lnTo>
                    <a:pt x="264" y="599"/>
                  </a:lnTo>
                  <a:lnTo>
                    <a:pt x="264" y="599"/>
                  </a:lnTo>
                  <a:lnTo>
                    <a:pt x="264" y="618"/>
                  </a:lnTo>
                  <a:lnTo>
                    <a:pt x="265" y="637"/>
                  </a:lnTo>
                  <a:lnTo>
                    <a:pt x="267" y="657"/>
                  </a:lnTo>
                  <a:lnTo>
                    <a:pt x="270" y="674"/>
                  </a:lnTo>
                  <a:lnTo>
                    <a:pt x="273" y="692"/>
                  </a:lnTo>
                  <a:lnTo>
                    <a:pt x="278" y="710"/>
                  </a:lnTo>
                  <a:lnTo>
                    <a:pt x="283" y="727"/>
                  </a:lnTo>
                  <a:lnTo>
                    <a:pt x="289" y="745"/>
                  </a:lnTo>
                  <a:lnTo>
                    <a:pt x="295" y="762"/>
                  </a:lnTo>
                  <a:lnTo>
                    <a:pt x="302" y="777"/>
                  </a:lnTo>
                  <a:lnTo>
                    <a:pt x="310" y="793"/>
                  </a:lnTo>
                  <a:lnTo>
                    <a:pt x="319" y="808"/>
                  </a:lnTo>
                  <a:lnTo>
                    <a:pt x="328" y="823"/>
                  </a:lnTo>
                  <a:lnTo>
                    <a:pt x="338" y="837"/>
                  </a:lnTo>
                  <a:lnTo>
                    <a:pt x="349" y="850"/>
                  </a:lnTo>
                  <a:lnTo>
                    <a:pt x="359" y="863"/>
                  </a:lnTo>
                  <a:lnTo>
                    <a:pt x="371" y="875"/>
                  </a:lnTo>
                  <a:lnTo>
                    <a:pt x="383" y="887"/>
                  </a:lnTo>
                  <a:lnTo>
                    <a:pt x="396" y="898"/>
                  </a:lnTo>
                  <a:lnTo>
                    <a:pt x="410" y="909"/>
                  </a:lnTo>
                  <a:lnTo>
                    <a:pt x="424" y="918"/>
                  </a:lnTo>
                  <a:lnTo>
                    <a:pt x="438" y="926"/>
                  </a:lnTo>
                  <a:lnTo>
                    <a:pt x="453" y="935"/>
                  </a:lnTo>
                  <a:lnTo>
                    <a:pt x="468" y="942"/>
                  </a:lnTo>
                  <a:lnTo>
                    <a:pt x="485" y="949"/>
                  </a:lnTo>
                  <a:lnTo>
                    <a:pt x="500" y="955"/>
                  </a:lnTo>
                  <a:lnTo>
                    <a:pt x="517" y="960"/>
                  </a:lnTo>
                  <a:lnTo>
                    <a:pt x="535" y="964"/>
                  </a:lnTo>
                  <a:lnTo>
                    <a:pt x="553" y="967"/>
                  </a:lnTo>
                  <a:lnTo>
                    <a:pt x="571" y="969"/>
                  </a:lnTo>
                  <a:lnTo>
                    <a:pt x="589" y="971"/>
                  </a:lnTo>
                  <a:lnTo>
                    <a:pt x="608" y="972"/>
                  </a:lnTo>
                  <a:lnTo>
                    <a:pt x="608" y="972"/>
                  </a:lnTo>
                  <a:lnTo>
                    <a:pt x="631" y="971"/>
                  </a:lnTo>
                  <a:lnTo>
                    <a:pt x="653" y="968"/>
                  </a:lnTo>
                  <a:lnTo>
                    <a:pt x="675" y="966"/>
                  </a:lnTo>
                  <a:lnTo>
                    <a:pt x="695" y="961"/>
                  </a:lnTo>
                  <a:lnTo>
                    <a:pt x="715" y="955"/>
                  </a:lnTo>
                  <a:lnTo>
                    <a:pt x="734" y="948"/>
                  </a:lnTo>
                  <a:lnTo>
                    <a:pt x="754" y="941"/>
                  </a:lnTo>
                  <a:lnTo>
                    <a:pt x="773" y="931"/>
                  </a:lnTo>
                  <a:lnTo>
                    <a:pt x="791" y="922"/>
                  </a:lnTo>
                  <a:lnTo>
                    <a:pt x="808" y="911"/>
                  </a:lnTo>
                  <a:lnTo>
                    <a:pt x="825" y="899"/>
                  </a:lnTo>
                  <a:lnTo>
                    <a:pt x="842" y="886"/>
                  </a:lnTo>
                  <a:lnTo>
                    <a:pt x="859" y="873"/>
                  </a:lnTo>
                  <a:lnTo>
                    <a:pt x="875" y="858"/>
                  </a:lnTo>
                  <a:lnTo>
                    <a:pt x="906" y="827"/>
                  </a:lnTo>
                  <a:lnTo>
                    <a:pt x="1065" y="985"/>
                  </a:lnTo>
                  <a:lnTo>
                    <a:pt x="1065" y="985"/>
                  </a:lnTo>
                  <a:lnTo>
                    <a:pt x="1044" y="1008"/>
                  </a:lnTo>
                  <a:lnTo>
                    <a:pt x="1022" y="1030"/>
                  </a:lnTo>
                  <a:lnTo>
                    <a:pt x="1000" y="1052"/>
                  </a:lnTo>
                  <a:lnTo>
                    <a:pt x="976" y="1072"/>
                  </a:lnTo>
                  <a:lnTo>
                    <a:pt x="951" y="1090"/>
                  </a:lnTo>
                  <a:lnTo>
                    <a:pt x="926" y="1108"/>
                  </a:lnTo>
                  <a:lnTo>
                    <a:pt x="899" y="1125"/>
                  </a:lnTo>
                  <a:lnTo>
                    <a:pt x="872" y="1140"/>
                  </a:lnTo>
                  <a:lnTo>
                    <a:pt x="843" y="1153"/>
                  </a:lnTo>
                  <a:lnTo>
                    <a:pt x="812" y="1165"/>
                  </a:lnTo>
                  <a:lnTo>
                    <a:pt x="781" y="1176"/>
                  </a:lnTo>
                  <a:lnTo>
                    <a:pt x="748" y="1184"/>
                  </a:lnTo>
                  <a:lnTo>
                    <a:pt x="712" y="1192"/>
                  </a:lnTo>
                  <a:lnTo>
                    <a:pt x="675" y="1196"/>
                  </a:lnTo>
                  <a:lnTo>
                    <a:pt x="635" y="1199"/>
                  </a:lnTo>
                  <a:lnTo>
                    <a:pt x="595"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3" name="Freeform 13"/>
            <p:cNvSpPr>
              <a:spLocks/>
            </p:cNvSpPr>
            <p:nvPr userDrawn="1"/>
          </p:nvSpPr>
          <p:spPr bwMode="auto">
            <a:xfrm>
              <a:off x="3375025" y="2787650"/>
              <a:ext cx="854075" cy="1262063"/>
            </a:xfrm>
            <a:custGeom>
              <a:avLst/>
              <a:gdLst>
                <a:gd name="T0" fmla="*/ 1076 w 1076"/>
                <a:gd name="T1" fmla="*/ 1590 h 1590"/>
                <a:gd name="T2" fmla="*/ 771 w 1076"/>
                <a:gd name="T3" fmla="*/ 1590 h 1590"/>
                <a:gd name="T4" fmla="*/ 425 w 1076"/>
                <a:gd name="T5" fmla="*/ 1093 h 1590"/>
                <a:gd name="T6" fmla="*/ 264 w 1076"/>
                <a:gd name="T7" fmla="*/ 1261 h 1590"/>
                <a:gd name="T8" fmla="*/ 264 w 1076"/>
                <a:gd name="T9" fmla="*/ 1590 h 1590"/>
                <a:gd name="T10" fmla="*/ 0 w 1076"/>
                <a:gd name="T11" fmla="*/ 1590 h 1590"/>
                <a:gd name="T12" fmla="*/ 0 w 1076"/>
                <a:gd name="T13" fmla="*/ 0 h 1590"/>
                <a:gd name="T14" fmla="*/ 264 w 1076"/>
                <a:gd name="T15" fmla="*/ 0 h 1590"/>
                <a:gd name="T16" fmla="*/ 264 w 1076"/>
                <a:gd name="T17" fmla="*/ 950 h 1590"/>
                <a:gd name="T18" fmla="*/ 741 w 1076"/>
                <a:gd name="T19" fmla="*/ 440 h 1590"/>
                <a:gd name="T20" fmla="*/ 1062 w 1076"/>
                <a:gd name="T21" fmla="*/ 440 h 1590"/>
                <a:gd name="T22" fmla="*/ 604 w 1076"/>
                <a:gd name="T23" fmla="*/ 908 h 1590"/>
                <a:gd name="T24" fmla="*/ 1076 w 1076"/>
                <a:gd name="T25" fmla="*/ 159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6" h="1590">
                  <a:moveTo>
                    <a:pt x="1076" y="1590"/>
                  </a:moveTo>
                  <a:lnTo>
                    <a:pt x="771" y="1590"/>
                  </a:lnTo>
                  <a:lnTo>
                    <a:pt x="425" y="1093"/>
                  </a:lnTo>
                  <a:lnTo>
                    <a:pt x="264" y="1261"/>
                  </a:lnTo>
                  <a:lnTo>
                    <a:pt x="264" y="1590"/>
                  </a:lnTo>
                  <a:lnTo>
                    <a:pt x="0" y="1590"/>
                  </a:lnTo>
                  <a:lnTo>
                    <a:pt x="0" y="0"/>
                  </a:lnTo>
                  <a:lnTo>
                    <a:pt x="264" y="0"/>
                  </a:lnTo>
                  <a:lnTo>
                    <a:pt x="264" y="950"/>
                  </a:lnTo>
                  <a:lnTo>
                    <a:pt x="741" y="440"/>
                  </a:lnTo>
                  <a:lnTo>
                    <a:pt x="1062" y="440"/>
                  </a:lnTo>
                  <a:lnTo>
                    <a:pt x="604" y="908"/>
                  </a:lnTo>
                  <a:lnTo>
                    <a:pt x="1076"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4" name="Freeform 14"/>
            <p:cNvSpPr>
              <a:spLocks noEditPoints="1"/>
            </p:cNvSpPr>
            <p:nvPr userDrawn="1"/>
          </p:nvSpPr>
          <p:spPr bwMode="auto">
            <a:xfrm>
              <a:off x="4341813" y="2787650"/>
              <a:ext cx="946150" cy="1281113"/>
            </a:xfrm>
            <a:custGeom>
              <a:avLst/>
              <a:gdLst>
                <a:gd name="T0" fmla="*/ 560 w 1191"/>
                <a:gd name="T1" fmla="*/ 646 h 1615"/>
                <a:gd name="T2" fmla="*/ 496 w 1191"/>
                <a:gd name="T3" fmla="*/ 659 h 1615"/>
                <a:gd name="T4" fmla="*/ 436 w 1191"/>
                <a:gd name="T5" fmla="*/ 686 h 1615"/>
                <a:gd name="T6" fmla="*/ 382 w 1191"/>
                <a:gd name="T7" fmla="*/ 723 h 1615"/>
                <a:gd name="T8" fmla="*/ 337 w 1191"/>
                <a:gd name="T9" fmla="*/ 770 h 1615"/>
                <a:gd name="T10" fmla="*/ 300 w 1191"/>
                <a:gd name="T11" fmla="*/ 829 h 1615"/>
                <a:gd name="T12" fmla="*/ 273 w 1191"/>
                <a:gd name="T13" fmla="*/ 897 h 1615"/>
                <a:gd name="T14" fmla="*/ 259 w 1191"/>
                <a:gd name="T15" fmla="*/ 973 h 1615"/>
                <a:gd name="T16" fmla="*/ 258 w 1191"/>
                <a:gd name="T17" fmla="*/ 1036 h 1615"/>
                <a:gd name="T18" fmla="*/ 269 w 1191"/>
                <a:gd name="T19" fmla="*/ 1114 h 1615"/>
                <a:gd name="T20" fmla="*/ 291 w 1191"/>
                <a:gd name="T21" fmla="*/ 1184 h 1615"/>
                <a:gd name="T22" fmla="*/ 326 w 1191"/>
                <a:gd name="T23" fmla="*/ 1245 h 1615"/>
                <a:gd name="T24" fmla="*/ 370 w 1191"/>
                <a:gd name="T25" fmla="*/ 1296 h 1615"/>
                <a:gd name="T26" fmla="*/ 422 w 1191"/>
                <a:gd name="T27" fmla="*/ 1337 h 1615"/>
                <a:gd name="T28" fmla="*/ 480 w 1191"/>
                <a:gd name="T29" fmla="*/ 1365 h 1615"/>
                <a:gd name="T30" fmla="*/ 543 w 1191"/>
                <a:gd name="T31" fmla="*/ 1382 h 1615"/>
                <a:gd name="T32" fmla="*/ 594 w 1191"/>
                <a:gd name="T33" fmla="*/ 1385 h 1615"/>
                <a:gd name="T34" fmla="*/ 659 w 1191"/>
                <a:gd name="T35" fmla="*/ 1378 h 1615"/>
                <a:gd name="T36" fmla="*/ 720 w 1191"/>
                <a:gd name="T37" fmla="*/ 1359 h 1615"/>
                <a:gd name="T38" fmla="*/ 776 w 1191"/>
                <a:gd name="T39" fmla="*/ 1328 h 1615"/>
                <a:gd name="T40" fmla="*/ 825 w 1191"/>
                <a:gd name="T41" fmla="*/ 1286 h 1615"/>
                <a:gd name="T42" fmla="*/ 866 w 1191"/>
                <a:gd name="T43" fmla="*/ 1233 h 1615"/>
                <a:gd name="T44" fmla="*/ 896 w 1191"/>
                <a:gd name="T45" fmla="*/ 1169 h 1615"/>
                <a:gd name="T46" fmla="*/ 915 w 1191"/>
                <a:gd name="T47" fmla="*/ 1096 h 1615"/>
                <a:gd name="T48" fmla="*/ 922 w 1191"/>
                <a:gd name="T49" fmla="*/ 1015 h 1615"/>
                <a:gd name="T50" fmla="*/ 918 w 1191"/>
                <a:gd name="T51" fmla="*/ 953 h 1615"/>
                <a:gd name="T52" fmla="*/ 902 w 1191"/>
                <a:gd name="T53" fmla="*/ 879 h 1615"/>
                <a:gd name="T54" fmla="*/ 874 w 1191"/>
                <a:gd name="T55" fmla="*/ 813 h 1615"/>
                <a:gd name="T56" fmla="*/ 836 w 1191"/>
                <a:gd name="T57" fmla="*/ 757 h 1615"/>
                <a:gd name="T58" fmla="*/ 788 w 1191"/>
                <a:gd name="T59" fmla="*/ 712 h 1615"/>
                <a:gd name="T60" fmla="*/ 734 w 1191"/>
                <a:gd name="T61" fmla="*/ 677 h 1615"/>
                <a:gd name="T62" fmla="*/ 675 w 1191"/>
                <a:gd name="T63" fmla="*/ 655 h 1615"/>
                <a:gd name="T64" fmla="*/ 610 w 1191"/>
                <a:gd name="T65" fmla="*/ 645 h 1615"/>
                <a:gd name="T66" fmla="*/ 620 w 1191"/>
                <a:gd name="T67" fmla="*/ 1614 h 1615"/>
                <a:gd name="T68" fmla="*/ 496 w 1191"/>
                <a:gd name="T69" fmla="*/ 1589 h 1615"/>
                <a:gd name="T70" fmla="*/ 395 w 1191"/>
                <a:gd name="T71" fmla="*/ 1538 h 1615"/>
                <a:gd name="T72" fmla="*/ 314 w 1191"/>
                <a:gd name="T73" fmla="*/ 1470 h 1615"/>
                <a:gd name="T74" fmla="*/ 264 w 1191"/>
                <a:gd name="T75" fmla="*/ 1590 h 1615"/>
                <a:gd name="T76" fmla="*/ 264 w 1191"/>
                <a:gd name="T77" fmla="*/ 632 h 1615"/>
                <a:gd name="T78" fmla="*/ 315 w 1191"/>
                <a:gd name="T79" fmla="*/ 567 h 1615"/>
                <a:gd name="T80" fmla="*/ 398 w 1191"/>
                <a:gd name="T81" fmla="*/ 493 h 1615"/>
                <a:gd name="T82" fmla="*/ 498 w 1191"/>
                <a:gd name="T83" fmla="*/ 442 h 1615"/>
                <a:gd name="T84" fmla="*/ 620 w 1191"/>
                <a:gd name="T85" fmla="*/ 417 h 1615"/>
                <a:gd name="T86" fmla="*/ 705 w 1191"/>
                <a:gd name="T87" fmla="*/ 418 h 1615"/>
                <a:gd name="T88" fmla="*/ 805 w 1191"/>
                <a:gd name="T89" fmla="*/ 438 h 1615"/>
                <a:gd name="T90" fmla="*/ 899 w 1191"/>
                <a:gd name="T91" fmla="*/ 478 h 1615"/>
                <a:gd name="T92" fmla="*/ 985 w 1191"/>
                <a:gd name="T93" fmla="*/ 535 h 1615"/>
                <a:gd name="T94" fmla="*/ 1061 w 1191"/>
                <a:gd name="T95" fmla="*/ 612 h 1615"/>
                <a:gd name="T96" fmla="*/ 1120 w 1191"/>
                <a:gd name="T97" fmla="*/ 706 h 1615"/>
                <a:gd name="T98" fmla="*/ 1164 w 1191"/>
                <a:gd name="T99" fmla="*/ 817 h 1615"/>
                <a:gd name="T100" fmla="*/ 1187 w 1191"/>
                <a:gd name="T101" fmla="*/ 945 h 1615"/>
                <a:gd name="T102" fmla="*/ 1189 w 1191"/>
                <a:gd name="T103" fmla="*/ 1050 h 1615"/>
                <a:gd name="T104" fmla="*/ 1172 w 1191"/>
                <a:gd name="T105" fmla="*/ 1182 h 1615"/>
                <a:gd name="T106" fmla="*/ 1133 w 1191"/>
                <a:gd name="T107" fmla="*/ 1297 h 1615"/>
                <a:gd name="T108" fmla="*/ 1077 w 1191"/>
                <a:gd name="T109" fmla="*/ 1396 h 1615"/>
                <a:gd name="T110" fmla="*/ 1006 w 1191"/>
                <a:gd name="T111" fmla="*/ 1477 h 1615"/>
                <a:gd name="T112" fmla="*/ 922 w 1191"/>
                <a:gd name="T113" fmla="*/ 1540 h 1615"/>
                <a:gd name="T114" fmla="*/ 830 w 1191"/>
                <a:gd name="T115" fmla="*/ 1584 h 1615"/>
                <a:gd name="T116" fmla="*/ 731 w 1191"/>
                <a:gd name="T117" fmla="*/ 1609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4" y="644"/>
                  </a:moveTo>
                  <a:lnTo>
                    <a:pt x="594" y="644"/>
                  </a:lnTo>
                  <a:lnTo>
                    <a:pt x="577" y="645"/>
                  </a:lnTo>
                  <a:lnTo>
                    <a:pt x="560" y="646"/>
                  </a:lnTo>
                  <a:lnTo>
                    <a:pt x="543" y="649"/>
                  </a:lnTo>
                  <a:lnTo>
                    <a:pt x="528" y="651"/>
                  </a:lnTo>
                  <a:lnTo>
                    <a:pt x="511" y="655"/>
                  </a:lnTo>
                  <a:lnTo>
                    <a:pt x="496" y="659"/>
                  </a:lnTo>
                  <a:lnTo>
                    <a:pt x="480" y="664"/>
                  </a:lnTo>
                  <a:lnTo>
                    <a:pt x="466" y="671"/>
                  </a:lnTo>
                  <a:lnTo>
                    <a:pt x="450" y="677"/>
                  </a:lnTo>
                  <a:lnTo>
                    <a:pt x="436" y="686"/>
                  </a:lnTo>
                  <a:lnTo>
                    <a:pt x="422" y="694"/>
                  </a:lnTo>
                  <a:lnTo>
                    <a:pt x="408" y="702"/>
                  </a:lnTo>
                  <a:lnTo>
                    <a:pt x="395" y="712"/>
                  </a:lnTo>
                  <a:lnTo>
                    <a:pt x="382" y="723"/>
                  </a:lnTo>
                  <a:lnTo>
                    <a:pt x="370" y="733"/>
                  </a:lnTo>
                  <a:lnTo>
                    <a:pt x="358" y="745"/>
                  </a:lnTo>
                  <a:lnTo>
                    <a:pt x="346" y="758"/>
                  </a:lnTo>
                  <a:lnTo>
                    <a:pt x="337" y="770"/>
                  </a:lnTo>
                  <a:lnTo>
                    <a:pt x="326" y="785"/>
                  </a:lnTo>
                  <a:lnTo>
                    <a:pt x="316" y="799"/>
                  </a:lnTo>
                  <a:lnTo>
                    <a:pt x="308" y="813"/>
                  </a:lnTo>
                  <a:lnTo>
                    <a:pt x="300" y="829"/>
                  </a:lnTo>
                  <a:lnTo>
                    <a:pt x="291" y="846"/>
                  </a:lnTo>
                  <a:lnTo>
                    <a:pt x="284" y="862"/>
                  </a:lnTo>
                  <a:lnTo>
                    <a:pt x="278" y="879"/>
                  </a:lnTo>
                  <a:lnTo>
                    <a:pt x="273" y="897"/>
                  </a:lnTo>
                  <a:lnTo>
                    <a:pt x="269" y="916"/>
                  </a:lnTo>
                  <a:lnTo>
                    <a:pt x="264" y="934"/>
                  </a:lnTo>
                  <a:lnTo>
                    <a:pt x="262" y="954"/>
                  </a:lnTo>
                  <a:lnTo>
                    <a:pt x="259" y="973"/>
                  </a:lnTo>
                  <a:lnTo>
                    <a:pt x="258" y="994"/>
                  </a:lnTo>
                  <a:lnTo>
                    <a:pt x="257" y="1015"/>
                  </a:lnTo>
                  <a:lnTo>
                    <a:pt x="257" y="1015"/>
                  </a:lnTo>
                  <a:lnTo>
                    <a:pt x="258" y="1036"/>
                  </a:lnTo>
                  <a:lnTo>
                    <a:pt x="259" y="1056"/>
                  </a:lnTo>
                  <a:lnTo>
                    <a:pt x="262" y="1076"/>
                  </a:lnTo>
                  <a:lnTo>
                    <a:pt x="264" y="1095"/>
                  </a:lnTo>
                  <a:lnTo>
                    <a:pt x="269" y="1114"/>
                  </a:lnTo>
                  <a:lnTo>
                    <a:pt x="273" y="1132"/>
                  </a:lnTo>
                  <a:lnTo>
                    <a:pt x="278" y="1150"/>
                  </a:lnTo>
                  <a:lnTo>
                    <a:pt x="284" y="1167"/>
                  </a:lnTo>
                  <a:lnTo>
                    <a:pt x="291" y="1184"/>
                  </a:lnTo>
                  <a:lnTo>
                    <a:pt x="300" y="1200"/>
                  </a:lnTo>
                  <a:lnTo>
                    <a:pt x="308" y="1216"/>
                  </a:lnTo>
                  <a:lnTo>
                    <a:pt x="316" y="1230"/>
                  </a:lnTo>
                  <a:lnTo>
                    <a:pt x="326" y="1245"/>
                  </a:lnTo>
                  <a:lnTo>
                    <a:pt x="337" y="1259"/>
                  </a:lnTo>
                  <a:lnTo>
                    <a:pt x="346" y="1272"/>
                  </a:lnTo>
                  <a:lnTo>
                    <a:pt x="358" y="1284"/>
                  </a:lnTo>
                  <a:lnTo>
                    <a:pt x="370" y="1296"/>
                  </a:lnTo>
                  <a:lnTo>
                    <a:pt x="382" y="1307"/>
                  </a:lnTo>
                  <a:lnTo>
                    <a:pt x="395" y="1317"/>
                  </a:lnTo>
                  <a:lnTo>
                    <a:pt x="408" y="1327"/>
                  </a:lnTo>
                  <a:lnTo>
                    <a:pt x="422" y="1337"/>
                  </a:lnTo>
                  <a:lnTo>
                    <a:pt x="436" y="1345"/>
                  </a:lnTo>
                  <a:lnTo>
                    <a:pt x="450" y="1352"/>
                  </a:lnTo>
                  <a:lnTo>
                    <a:pt x="466" y="1359"/>
                  </a:lnTo>
                  <a:lnTo>
                    <a:pt x="480" y="1365"/>
                  </a:lnTo>
                  <a:lnTo>
                    <a:pt x="496" y="1370"/>
                  </a:lnTo>
                  <a:lnTo>
                    <a:pt x="511" y="1375"/>
                  </a:lnTo>
                  <a:lnTo>
                    <a:pt x="528" y="1378"/>
                  </a:lnTo>
                  <a:lnTo>
                    <a:pt x="543" y="1382"/>
                  </a:lnTo>
                  <a:lnTo>
                    <a:pt x="560" y="1383"/>
                  </a:lnTo>
                  <a:lnTo>
                    <a:pt x="577" y="1384"/>
                  </a:lnTo>
                  <a:lnTo>
                    <a:pt x="594" y="1385"/>
                  </a:lnTo>
                  <a:lnTo>
                    <a:pt x="594" y="1385"/>
                  </a:lnTo>
                  <a:lnTo>
                    <a:pt x="610" y="1385"/>
                  </a:lnTo>
                  <a:lnTo>
                    <a:pt x="627" y="1383"/>
                  </a:lnTo>
                  <a:lnTo>
                    <a:pt x="643" y="1382"/>
                  </a:lnTo>
                  <a:lnTo>
                    <a:pt x="659" y="1378"/>
                  </a:lnTo>
                  <a:lnTo>
                    <a:pt x="675" y="1375"/>
                  </a:lnTo>
                  <a:lnTo>
                    <a:pt x="690" y="1371"/>
                  </a:lnTo>
                  <a:lnTo>
                    <a:pt x="706" y="1365"/>
                  </a:lnTo>
                  <a:lnTo>
                    <a:pt x="720" y="1359"/>
                  </a:lnTo>
                  <a:lnTo>
                    <a:pt x="736" y="1353"/>
                  </a:lnTo>
                  <a:lnTo>
                    <a:pt x="750" y="1346"/>
                  </a:lnTo>
                  <a:lnTo>
                    <a:pt x="763" y="1338"/>
                  </a:lnTo>
                  <a:lnTo>
                    <a:pt x="776" y="1328"/>
                  </a:lnTo>
                  <a:lnTo>
                    <a:pt x="789" y="1319"/>
                  </a:lnTo>
                  <a:lnTo>
                    <a:pt x="801" y="1309"/>
                  </a:lnTo>
                  <a:lnTo>
                    <a:pt x="813" y="1297"/>
                  </a:lnTo>
                  <a:lnTo>
                    <a:pt x="825" y="1286"/>
                  </a:lnTo>
                  <a:lnTo>
                    <a:pt x="836" y="1273"/>
                  </a:lnTo>
                  <a:lnTo>
                    <a:pt x="847" y="1260"/>
                  </a:lnTo>
                  <a:lnTo>
                    <a:pt x="856" y="1247"/>
                  </a:lnTo>
                  <a:lnTo>
                    <a:pt x="866" y="1233"/>
                  </a:lnTo>
                  <a:lnTo>
                    <a:pt x="874" y="1218"/>
                  </a:lnTo>
                  <a:lnTo>
                    <a:pt x="883" y="1203"/>
                  </a:lnTo>
                  <a:lnTo>
                    <a:pt x="890" y="1186"/>
                  </a:lnTo>
                  <a:lnTo>
                    <a:pt x="896" y="1169"/>
                  </a:lnTo>
                  <a:lnTo>
                    <a:pt x="902" y="1153"/>
                  </a:lnTo>
                  <a:lnTo>
                    <a:pt x="908" y="1135"/>
                  </a:lnTo>
                  <a:lnTo>
                    <a:pt x="911" y="1116"/>
                  </a:lnTo>
                  <a:lnTo>
                    <a:pt x="915" y="1096"/>
                  </a:lnTo>
                  <a:lnTo>
                    <a:pt x="918" y="1077"/>
                  </a:lnTo>
                  <a:lnTo>
                    <a:pt x="921" y="1057"/>
                  </a:lnTo>
                  <a:lnTo>
                    <a:pt x="922" y="1037"/>
                  </a:lnTo>
                  <a:lnTo>
                    <a:pt x="922" y="1015"/>
                  </a:lnTo>
                  <a:lnTo>
                    <a:pt x="922" y="1015"/>
                  </a:lnTo>
                  <a:lnTo>
                    <a:pt x="922" y="994"/>
                  </a:lnTo>
                  <a:lnTo>
                    <a:pt x="921" y="973"/>
                  </a:lnTo>
                  <a:lnTo>
                    <a:pt x="918" y="953"/>
                  </a:lnTo>
                  <a:lnTo>
                    <a:pt x="915" y="934"/>
                  </a:lnTo>
                  <a:lnTo>
                    <a:pt x="911" y="915"/>
                  </a:lnTo>
                  <a:lnTo>
                    <a:pt x="906" y="897"/>
                  </a:lnTo>
                  <a:lnTo>
                    <a:pt x="902" y="879"/>
                  </a:lnTo>
                  <a:lnTo>
                    <a:pt x="896" y="861"/>
                  </a:lnTo>
                  <a:lnTo>
                    <a:pt x="889" y="844"/>
                  </a:lnTo>
                  <a:lnTo>
                    <a:pt x="881" y="829"/>
                  </a:lnTo>
                  <a:lnTo>
                    <a:pt x="874" y="813"/>
                  </a:lnTo>
                  <a:lnTo>
                    <a:pt x="865" y="798"/>
                  </a:lnTo>
                  <a:lnTo>
                    <a:pt x="856" y="784"/>
                  </a:lnTo>
                  <a:lnTo>
                    <a:pt x="846" y="770"/>
                  </a:lnTo>
                  <a:lnTo>
                    <a:pt x="836" y="757"/>
                  </a:lnTo>
                  <a:lnTo>
                    <a:pt x="824" y="745"/>
                  </a:lnTo>
                  <a:lnTo>
                    <a:pt x="813" y="733"/>
                  </a:lnTo>
                  <a:lnTo>
                    <a:pt x="801" y="721"/>
                  </a:lnTo>
                  <a:lnTo>
                    <a:pt x="788" y="712"/>
                  </a:lnTo>
                  <a:lnTo>
                    <a:pt x="775" y="702"/>
                  </a:lnTo>
                  <a:lnTo>
                    <a:pt x="762" y="693"/>
                  </a:lnTo>
                  <a:lnTo>
                    <a:pt x="749" y="684"/>
                  </a:lnTo>
                  <a:lnTo>
                    <a:pt x="734" y="677"/>
                  </a:lnTo>
                  <a:lnTo>
                    <a:pt x="720" y="670"/>
                  </a:lnTo>
                  <a:lnTo>
                    <a:pt x="705" y="664"/>
                  </a:lnTo>
                  <a:lnTo>
                    <a:pt x="690" y="659"/>
                  </a:lnTo>
                  <a:lnTo>
                    <a:pt x="675" y="655"/>
                  </a:lnTo>
                  <a:lnTo>
                    <a:pt x="658" y="651"/>
                  </a:lnTo>
                  <a:lnTo>
                    <a:pt x="643" y="649"/>
                  </a:lnTo>
                  <a:lnTo>
                    <a:pt x="626" y="646"/>
                  </a:lnTo>
                  <a:lnTo>
                    <a:pt x="610" y="645"/>
                  </a:lnTo>
                  <a:lnTo>
                    <a:pt x="594" y="644"/>
                  </a:lnTo>
                  <a:close/>
                  <a:moveTo>
                    <a:pt x="654" y="1615"/>
                  </a:moveTo>
                  <a:lnTo>
                    <a:pt x="654" y="1615"/>
                  </a:lnTo>
                  <a:lnTo>
                    <a:pt x="620" y="1614"/>
                  </a:lnTo>
                  <a:lnTo>
                    <a:pt x="586" y="1610"/>
                  </a:lnTo>
                  <a:lnTo>
                    <a:pt x="554" y="1605"/>
                  </a:lnTo>
                  <a:lnTo>
                    <a:pt x="524" y="1598"/>
                  </a:lnTo>
                  <a:lnTo>
                    <a:pt x="496" y="1589"/>
                  </a:lnTo>
                  <a:lnTo>
                    <a:pt x="468" y="1578"/>
                  </a:lnTo>
                  <a:lnTo>
                    <a:pt x="443" y="1566"/>
                  </a:lnTo>
                  <a:lnTo>
                    <a:pt x="418" y="1553"/>
                  </a:lnTo>
                  <a:lnTo>
                    <a:pt x="395" y="1538"/>
                  </a:lnTo>
                  <a:lnTo>
                    <a:pt x="373" y="1523"/>
                  </a:lnTo>
                  <a:lnTo>
                    <a:pt x="352" y="1506"/>
                  </a:lnTo>
                  <a:lnTo>
                    <a:pt x="332" y="1488"/>
                  </a:lnTo>
                  <a:lnTo>
                    <a:pt x="314" y="1470"/>
                  </a:lnTo>
                  <a:lnTo>
                    <a:pt x="296" y="1451"/>
                  </a:lnTo>
                  <a:lnTo>
                    <a:pt x="279" y="1431"/>
                  </a:lnTo>
                  <a:lnTo>
                    <a:pt x="264" y="1412"/>
                  </a:lnTo>
                  <a:lnTo>
                    <a:pt x="264" y="1590"/>
                  </a:lnTo>
                  <a:lnTo>
                    <a:pt x="0" y="1590"/>
                  </a:lnTo>
                  <a:lnTo>
                    <a:pt x="0" y="0"/>
                  </a:lnTo>
                  <a:lnTo>
                    <a:pt x="264" y="0"/>
                  </a:lnTo>
                  <a:lnTo>
                    <a:pt x="264" y="632"/>
                  </a:lnTo>
                  <a:lnTo>
                    <a:pt x="264" y="632"/>
                  </a:lnTo>
                  <a:lnTo>
                    <a:pt x="281" y="609"/>
                  </a:lnTo>
                  <a:lnTo>
                    <a:pt x="297" y="588"/>
                  </a:lnTo>
                  <a:lnTo>
                    <a:pt x="315" y="567"/>
                  </a:lnTo>
                  <a:lnTo>
                    <a:pt x="334" y="547"/>
                  </a:lnTo>
                  <a:lnTo>
                    <a:pt x="355" y="528"/>
                  </a:lnTo>
                  <a:lnTo>
                    <a:pt x="376" y="510"/>
                  </a:lnTo>
                  <a:lnTo>
                    <a:pt x="398" y="493"/>
                  </a:lnTo>
                  <a:lnTo>
                    <a:pt x="422" y="479"/>
                  </a:lnTo>
                  <a:lnTo>
                    <a:pt x="445" y="465"/>
                  </a:lnTo>
                  <a:lnTo>
                    <a:pt x="472" y="453"/>
                  </a:lnTo>
                  <a:lnTo>
                    <a:pt x="498" y="442"/>
                  </a:lnTo>
                  <a:lnTo>
                    <a:pt x="527" y="432"/>
                  </a:lnTo>
                  <a:lnTo>
                    <a:pt x="557" y="425"/>
                  </a:lnTo>
                  <a:lnTo>
                    <a:pt x="588" y="420"/>
                  </a:lnTo>
                  <a:lnTo>
                    <a:pt x="620" y="417"/>
                  </a:lnTo>
                  <a:lnTo>
                    <a:pt x="654" y="416"/>
                  </a:lnTo>
                  <a:lnTo>
                    <a:pt x="654" y="416"/>
                  </a:lnTo>
                  <a:lnTo>
                    <a:pt x="680" y="417"/>
                  </a:lnTo>
                  <a:lnTo>
                    <a:pt x="705" y="418"/>
                  </a:lnTo>
                  <a:lnTo>
                    <a:pt x="730" y="422"/>
                  </a:lnTo>
                  <a:lnTo>
                    <a:pt x="755" y="425"/>
                  </a:lnTo>
                  <a:lnTo>
                    <a:pt x="780" y="431"/>
                  </a:lnTo>
                  <a:lnTo>
                    <a:pt x="805" y="438"/>
                  </a:lnTo>
                  <a:lnTo>
                    <a:pt x="829" y="447"/>
                  </a:lnTo>
                  <a:lnTo>
                    <a:pt x="853" y="455"/>
                  </a:lnTo>
                  <a:lnTo>
                    <a:pt x="877" y="466"/>
                  </a:lnTo>
                  <a:lnTo>
                    <a:pt x="899" y="478"/>
                  </a:lnTo>
                  <a:lnTo>
                    <a:pt x="922" y="490"/>
                  </a:lnTo>
                  <a:lnTo>
                    <a:pt x="943" y="504"/>
                  </a:lnTo>
                  <a:lnTo>
                    <a:pt x="965" y="520"/>
                  </a:lnTo>
                  <a:lnTo>
                    <a:pt x="985" y="535"/>
                  </a:lnTo>
                  <a:lnTo>
                    <a:pt x="1006" y="553"/>
                  </a:lnTo>
                  <a:lnTo>
                    <a:pt x="1025" y="571"/>
                  </a:lnTo>
                  <a:lnTo>
                    <a:pt x="1043" y="591"/>
                  </a:lnTo>
                  <a:lnTo>
                    <a:pt x="1061" y="612"/>
                  </a:lnTo>
                  <a:lnTo>
                    <a:pt x="1077" y="634"/>
                  </a:lnTo>
                  <a:lnTo>
                    <a:pt x="1093" y="657"/>
                  </a:lnTo>
                  <a:lnTo>
                    <a:pt x="1107" y="681"/>
                  </a:lnTo>
                  <a:lnTo>
                    <a:pt x="1120" y="706"/>
                  </a:lnTo>
                  <a:lnTo>
                    <a:pt x="1133" y="732"/>
                  </a:lnTo>
                  <a:lnTo>
                    <a:pt x="1144" y="760"/>
                  </a:lnTo>
                  <a:lnTo>
                    <a:pt x="1155" y="788"/>
                  </a:lnTo>
                  <a:lnTo>
                    <a:pt x="1164" y="817"/>
                  </a:lnTo>
                  <a:lnTo>
                    <a:pt x="1172" y="848"/>
                  </a:lnTo>
                  <a:lnTo>
                    <a:pt x="1179" y="879"/>
                  </a:lnTo>
                  <a:lnTo>
                    <a:pt x="1184" y="911"/>
                  </a:lnTo>
                  <a:lnTo>
                    <a:pt x="1187" y="945"/>
                  </a:lnTo>
                  <a:lnTo>
                    <a:pt x="1189" y="979"/>
                  </a:lnTo>
                  <a:lnTo>
                    <a:pt x="1191" y="1015"/>
                  </a:lnTo>
                  <a:lnTo>
                    <a:pt x="1191" y="1015"/>
                  </a:lnTo>
                  <a:lnTo>
                    <a:pt x="1189" y="1050"/>
                  </a:lnTo>
                  <a:lnTo>
                    <a:pt x="1187" y="1084"/>
                  </a:lnTo>
                  <a:lnTo>
                    <a:pt x="1184" y="1118"/>
                  </a:lnTo>
                  <a:lnTo>
                    <a:pt x="1179" y="1151"/>
                  </a:lnTo>
                  <a:lnTo>
                    <a:pt x="1172" y="1182"/>
                  </a:lnTo>
                  <a:lnTo>
                    <a:pt x="1164" y="1212"/>
                  </a:lnTo>
                  <a:lnTo>
                    <a:pt x="1155" y="1242"/>
                  </a:lnTo>
                  <a:lnTo>
                    <a:pt x="1145" y="1271"/>
                  </a:lnTo>
                  <a:lnTo>
                    <a:pt x="1133" y="1297"/>
                  </a:lnTo>
                  <a:lnTo>
                    <a:pt x="1121" y="1323"/>
                  </a:lnTo>
                  <a:lnTo>
                    <a:pt x="1107" y="1348"/>
                  </a:lnTo>
                  <a:lnTo>
                    <a:pt x="1093" y="1374"/>
                  </a:lnTo>
                  <a:lnTo>
                    <a:pt x="1077" y="1396"/>
                  </a:lnTo>
                  <a:lnTo>
                    <a:pt x="1061" y="1418"/>
                  </a:lnTo>
                  <a:lnTo>
                    <a:pt x="1044" y="1439"/>
                  </a:lnTo>
                  <a:lnTo>
                    <a:pt x="1025" y="1458"/>
                  </a:lnTo>
                  <a:lnTo>
                    <a:pt x="1006" y="1477"/>
                  </a:lnTo>
                  <a:lnTo>
                    <a:pt x="986" y="1494"/>
                  </a:lnTo>
                  <a:lnTo>
                    <a:pt x="965" y="1511"/>
                  </a:lnTo>
                  <a:lnTo>
                    <a:pt x="945" y="1525"/>
                  </a:lnTo>
                  <a:lnTo>
                    <a:pt x="922" y="1540"/>
                  </a:lnTo>
                  <a:lnTo>
                    <a:pt x="900" y="1553"/>
                  </a:lnTo>
                  <a:lnTo>
                    <a:pt x="877" y="1565"/>
                  </a:lnTo>
                  <a:lnTo>
                    <a:pt x="854" y="1574"/>
                  </a:lnTo>
                  <a:lnTo>
                    <a:pt x="830" y="1584"/>
                  </a:lnTo>
                  <a:lnTo>
                    <a:pt x="805" y="1592"/>
                  </a:lnTo>
                  <a:lnTo>
                    <a:pt x="781" y="1598"/>
                  </a:lnTo>
                  <a:lnTo>
                    <a:pt x="756" y="1604"/>
                  </a:lnTo>
                  <a:lnTo>
                    <a:pt x="731" y="1609"/>
                  </a:lnTo>
                  <a:lnTo>
                    <a:pt x="706" y="1611"/>
                  </a:lnTo>
                  <a:lnTo>
                    <a:pt x="680" y="1614"/>
                  </a:lnTo>
                  <a:lnTo>
                    <a:pt x="654" y="16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5" name="Freeform 17"/>
            <p:cNvSpPr>
              <a:spLocks noEditPoints="1"/>
            </p:cNvSpPr>
            <p:nvPr userDrawn="1"/>
          </p:nvSpPr>
          <p:spPr bwMode="auto">
            <a:xfrm>
              <a:off x="5365750" y="3117850"/>
              <a:ext cx="973138" cy="952500"/>
            </a:xfrm>
            <a:custGeom>
              <a:avLst/>
              <a:gdLst>
                <a:gd name="T0" fmla="*/ 551 w 1226"/>
                <a:gd name="T1" fmla="*/ 235 h 1200"/>
                <a:gd name="T2" fmla="*/ 465 w 1226"/>
                <a:gd name="T3" fmla="*/ 260 h 1200"/>
                <a:gd name="T4" fmla="*/ 394 w 1226"/>
                <a:gd name="T5" fmla="*/ 304 h 1200"/>
                <a:gd name="T6" fmla="*/ 335 w 1226"/>
                <a:gd name="T7" fmla="*/ 365 h 1200"/>
                <a:gd name="T8" fmla="*/ 293 w 1226"/>
                <a:gd name="T9" fmla="*/ 439 h 1200"/>
                <a:gd name="T10" fmla="*/ 268 w 1226"/>
                <a:gd name="T11" fmla="*/ 525 h 1200"/>
                <a:gd name="T12" fmla="*/ 262 w 1226"/>
                <a:gd name="T13" fmla="*/ 599 h 1200"/>
                <a:gd name="T14" fmla="*/ 273 w 1226"/>
                <a:gd name="T15" fmla="*/ 691 h 1200"/>
                <a:gd name="T16" fmla="*/ 303 w 1226"/>
                <a:gd name="T17" fmla="*/ 776 h 1200"/>
                <a:gd name="T18" fmla="*/ 350 w 1226"/>
                <a:gd name="T19" fmla="*/ 849 h 1200"/>
                <a:gd name="T20" fmla="*/ 413 w 1226"/>
                <a:gd name="T21" fmla="*/ 907 h 1200"/>
                <a:gd name="T22" fmla="*/ 488 w 1226"/>
                <a:gd name="T23" fmla="*/ 949 h 1200"/>
                <a:gd name="T24" fmla="*/ 575 w 1226"/>
                <a:gd name="T25" fmla="*/ 969 h 1200"/>
                <a:gd name="T26" fmla="*/ 653 w 1226"/>
                <a:gd name="T27" fmla="*/ 969 h 1200"/>
                <a:gd name="T28" fmla="*/ 741 w 1226"/>
                <a:gd name="T29" fmla="*/ 949 h 1200"/>
                <a:gd name="T30" fmla="*/ 818 w 1226"/>
                <a:gd name="T31" fmla="*/ 909 h 1200"/>
                <a:gd name="T32" fmla="*/ 879 w 1226"/>
                <a:gd name="T33" fmla="*/ 851 h 1200"/>
                <a:gd name="T34" fmla="*/ 924 w 1226"/>
                <a:gd name="T35" fmla="*/ 778 h 1200"/>
                <a:gd name="T36" fmla="*/ 953 w 1226"/>
                <a:gd name="T37" fmla="*/ 695 h 1200"/>
                <a:gd name="T38" fmla="*/ 962 w 1226"/>
                <a:gd name="T39" fmla="*/ 604 h 1200"/>
                <a:gd name="T40" fmla="*/ 955 w 1226"/>
                <a:gd name="T41" fmla="*/ 529 h 1200"/>
                <a:gd name="T42" fmla="*/ 930 w 1226"/>
                <a:gd name="T43" fmla="*/ 443 h 1200"/>
                <a:gd name="T44" fmla="*/ 886 w 1226"/>
                <a:gd name="T45" fmla="*/ 366 h 1200"/>
                <a:gd name="T46" fmla="*/ 826 w 1226"/>
                <a:gd name="T47" fmla="*/ 305 h 1200"/>
                <a:gd name="T48" fmla="*/ 752 w 1226"/>
                <a:gd name="T49" fmla="*/ 260 h 1200"/>
                <a:gd name="T50" fmla="*/ 666 w 1226"/>
                <a:gd name="T51" fmla="*/ 235 h 1200"/>
                <a:gd name="T52" fmla="*/ 609 w 1226"/>
                <a:gd name="T53" fmla="*/ 1200 h 1200"/>
                <a:gd name="T54" fmla="*/ 452 w 1226"/>
                <a:gd name="T55" fmla="*/ 1182 h 1200"/>
                <a:gd name="T56" fmla="*/ 313 w 1226"/>
                <a:gd name="T57" fmla="*/ 1128 h 1200"/>
                <a:gd name="T58" fmla="*/ 193 w 1226"/>
                <a:gd name="T59" fmla="*/ 1045 h 1200"/>
                <a:gd name="T60" fmla="*/ 100 w 1226"/>
                <a:gd name="T61" fmla="*/ 937 h 1200"/>
                <a:gd name="T62" fmla="*/ 34 w 1226"/>
                <a:gd name="T63" fmla="*/ 808 h 1200"/>
                <a:gd name="T64" fmla="*/ 2 w 1226"/>
                <a:gd name="T65" fmla="*/ 665 h 1200"/>
                <a:gd name="T66" fmla="*/ 2 w 1226"/>
                <a:gd name="T67" fmla="*/ 542 h 1200"/>
                <a:gd name="T68" fmla="*/ 34 w 1226"/>
                <a:gd name="T69" fmla="*/ 396 h 1200"/>
                <a:gd name="T70" fmla="*/ 100 w 1226"/>
                <a:gd name="T71" fmla="*/ 267 h 1200"/>
                <a:gd name="T72" fmla="*/ 195 w 1226"/>
                <a:gd name="T73" fmla="*/ 157 h 1200"/>
                <a:gd name="T74" fmla="*/ 315 w 1226"/>
                <a:gd name="T75" fmla="*/ 73 h 1200"/>
                <a:gd name="T76" fmla="*/ 456 w 1226"/>
                <a:gd name="T77" fmla="*/ 19 h 1200"/>
                <a:gd name="T78" fmla="*/ 613 w 1226"/>
                <a:gd name="T79" fmla="*/ 0 h 1200"/>
                <a:gd name="T80" fmla="*/ 741 w 1226"/>
                <a:gd name="T81" fmla="*/ 12 h 1200"/>
                <a:gd name="T82" fmla="*/ 886 w 1226"/>
                <a:gd name="T83" fmla="*/ 58 h 1200"/>
                <a:gd name="T84" fmla="*/ 1009 w 1226"/>
                <a:gd name="T85" fmla="*/ 137 h 1200"/>
                <a:gd name="T86" fmla="*/ 1109 w 1226"/>
                <a:gd name="T87" fmla="*/ 240 h 1200"/>
                <a:gd name="T88" fmla="*/ 1180 w 1226"/>
                <a:gd name="T89" fmla="*/ 365 h 1200"/>
                <a:gd name="T90" fmla="*/ 1219 w 1226"/>
                <a:gd name="T91" fmla="*/ 507 h 1200"/>
                <a:gd name="T92" fmla="*/ 1225 w 1226"/>
                <a:gd name="T93" fmla="*/ 629 h 1200"/>
                <a:gd name="T94" fmla="*/ 1200 w 1226"/>
                <a:gd name="T95" fmla="*/ 777 h 1200"/>
                <a:gd name="T96" fmla="*/ 1140 w 1226"/>
                <a:gd name="T97" fmla="*/ 910 h 1200"/>
                <a:gd name="T98" fmla="*/ 1051 w 1226"/>
                <a:gd name="T99" fmla="*/ 1023 h 1200"/>
                <a:gd name="T100" fmla="*/ 936 w 1226"/>
                <a:gd name="T101" fmla="*/ 1113 h 1200"/>
                <a:gd name="T102" fmla="*/ 797 w 1226"/>
                <a:gd name="T103" fmla="*/ 1173 h 1200"/>
                <a:gd name="T104" fmla="*/ 642 w 1226"/>
                <a:gd name="T105"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26" h="1200">
                  <a:moveTo>
                    <a:pt x="609" y="230"/>
                  </a:moveTo>
                  <a:lnTo>
                    <a:pt x="609" y="230"/>
                  </a:lnTo>
                  <a:lnTo>
                    <a:pt x="590" y="231"/>
                  </a:lnTo>
                  <a:lnTo>
                    <a:pt x="570" y="233"/>
                  </a:lnTo>
                  <a:lnTo>
                    <a:pt x="551" y="235"/>
                  </a:lnTo>
                  <a:lnTo>
                    <a:pt x="533" y="239"/>
                  </a:lnTo>
                  <a:lnTo>
                    <a:pt x="516" y="242"/>
                  </a:lnTo>
                  <a:lnTo>
                    <a:pt x="499" y="247"/>
                  </a:lnTo>
                  <a:lnTo>
                    <a:pt x="482" y="253"/>
                  </a:lnTo>
                  <a:lnTo>
                    <a:pt x="465" y="260"/>
                  </a:lnTo>
                  <a:lnTo>
                    <a:pt x="450" y="267"/>
                  </a:lnTo>
                  <a:lnTo>
                    <a:pt x="436" y="276"/>
                  </a:lnTo>
                  <a:lnTo>
                    <a:pt x="421" y="284"/>
                  </a:lnTo>
                  <a:lnTo>
                    <a:pt x="407" y="293"/>
                  </a:lnTo>
                  <a:lnTo>
                    <a:pt x="394" y="304"/>
                  </a:lnTo>
                  <a:lnTo>
                    <a:pt x="381" y="315"/>
                  </a:lnTo>
                  <a:lnTo>
                    <a:pt x="369" y="327"/>
                  </a:lnTo>
                  <a:lnTo>
                    <a:pt x="357" y="339"/>
                  </a:lnTo>
                  <a:lnTo>
                    <a:pt x="346" y="352"/>
                  </a:lnTo>
                  <a:lnTo>
                    <a:pt x="335" y="365"/>
                  </a:lnTo>
                  <a:lnTo>
                    <a:pt x="326" y="378"/>
                  </a:lnTo>
                  <a:lnTo>
                    <a:pt x="316" y="394"/>
                  </a:lnTo>
                  <a:lnTo>
                    <a:pt x="308" y="408"/>
                  </a:lnTo>
                  <a:lnTo>
                    <a:pt x="301" y="424"/>
                  </a:lnTo>
                  <a:lnTo>
                    <a:pt x="293" y="439"/>
                  </a:lnTo>
                  <a:lnTo>
                    <a:pt x="287" y="456"/>
                  </a:lnTo>
                  <a:lnTo>
                    <a:pt x="281" y="473"/>
                  </a:lnTo>
                  <a:lnTo>
                    <a:pt x="277" y="489"/>
                  </a:lnTo>
                  <a:lnTo>
                    <a:pt x="272" y="507"/>
                  </a:lnTo>
                  <a:lnTo>
                    <a:pt x="268" y="525"/>
                  </a:lnTo>
                  <a:lnTo>
                    <a:pt x="266" y="543"/>
                  </a:lnTo>
                  <a:lnTo>
                    <a:pt x="265" y="561"/>
                  </a:lnTo>
                  <a:lnTo>
                    <a:pt x="264" y="580"/>
                  </a:lnTo>
                  <a:lnTo>
                    <a:pt x="262" y="599"/>
                  </a:lnTo>
                  <a:lnTo>
                    <a:pt x="262" y="599"/>
                  </a:lnTo>
                  <a:lnTo>
                    <a:pt x="264" y="618"/>
                  </a:lnTo>
                  <a:lnTo>
                    <a:pt x="265" y="637"/>
                  </a:lnTo>
                  <a:lnTo>
                    <a:pt x="266" y="655"/>
                  </a:lnTo>
                  <a:lnTo>
                    <a:pt x="270" y="673"/>
                  </a:lnTo>
                  <a:lnTo>
                    <a:pt x="273" y="691"/>
                  </a:lnTo>
                  <a:lnTo>
                    <a:pt x="278" y="709"/>
                  </a:lnTo>
                  <a:lnTo>
                    <a:pt x="283" y="727"/>
                  </a:lnTo>
                  <a:lnTo>
                    <a:pt x="289" y="744"/>
                  </a:lnTo>
                  <a:lnTo>
                    <a:pt x="296" y="760"/>
                  </a:lnTo>
                  <a:lnTo>
                    <a:pt x="303" y="776"/>
                  </a:lnTo>
                  <a:lnTo>
                    <a:pt x="311" y="792"/>
                  </a:lnTo>
                  <a:lnTo>
                    <a:pt x="320" y="807"/>
                  </a:lnTo>
                  <a:lnTo>
                    <a:pt x="329" y="821"/>
                  </a:lnTo>
                  <a:lnTo>
                    <a:pt x="339" y="836"/>
                  </a:lnTo>
                  <a:lnTo>
                    <a:pt x="350" y="849"/>
                  </a:lnTo>
                  <a:lnTo>
                    <a:pt x="361" y="862"/>
                  </a:lnTo>
                  <a:lnTo>
                    <a:pt x="373" y="874"/>
                  </a:lnTo>
                  <a:lnTo>
                    <a:pt x="385" y="886"/>
                  </a:lnTo>
                  <a:lnTo>
                    <a:pt x="398" y="898"/>
                  </a:lnTo>
                  <a:lnTo>
                    <a:pt x="413" y="907"/>
                  </a:lnTo>
                  <a:lnTo>
                    <a:pt x="426" y="917"/>
                  </a:lnTo>
                  <a:lnTo>
                    <a:pt x="441" y="926"/>
                  </a:lnTo>
                  <a:lnTo>
                    <a:pt x="457" y="935"/>
                  </a:lnTo>
                  <a:lnTo>
                    <a:pt x="473" y="942"/>
                  </a:lnTo>
                  <a:lnTo>
                    <a:pt x="488" y="949"/>
                  </a:lnTo>
                  <a:lnTo>
                    <a:pt x="505" y="955"/>
                  </a:lnTo>
                  <a:lnTo>
                    <a:pt x="522" y="960"/>
                  </a:lnTo>
                  <a:lnTo>
                    <a:pt x="539" y="964"/>
                  </a:lnTo>
                  <a:lnTo>
                    <a:pt x="557" y="967"/>
                  </a:lnTo>
                  <a:lnTo>
                    <a:pt x="575" y="969"/>
                  </a:lnTo>
                  <a:lnTo>
                    <a:pt x="594" y="971"/>
                  </a:lnTo>
                  <a:lnTo>
                    <a:pt x="613" y="972"/>
                  </a:lnTo>
                  <a:lnTo>
                    <a:pt x="613" y="972"/>
                  </a:lnTo>
                  <a:lnTo>
                    <a:pt x="634" y="971"/>
                  </a:lnTo>
                  <a:lnTo>
                    <a:pt x="653" y="969"/>
                  </a:lnTo>
                  <a:lnTo>
                    <a:pt x="672" y="967"/>
                  </a:lnTo>
                  <a:lnTo>
                    <a:pt x="690" y="964"/>
                  </a:lnTo>
                  <a:lnTo>
                    <a:pt x="708" y="960"/>
                  </a:lnTo>
                  <a:lnTo>
                    <a:pt x="725" y="955"/>
                  </a:lnTo>
                  <a:lnTo>
                    <a:pt x="741" y="949"/>
                  </a:lnTo>
                  <a:lnTo>
                    <a:pt x="758" y="942"/>
                  </a:lnTo>
                  <a:lnTo>
                    <a:pt x="774" y="935"/>
                  </a:lnTo>
                  <a:lnTo>
                    <a:pt x="789" y="926"/>
                  </a:lnTo>
                  <a:lnTo>
                    <a:pt x="803" y="918"/>
                  </a:lnTo>
                  <a:lnTo>
                    <a:pt x="818" y="909"/>
                  </a:lnTo>
                  <a:lnTo>
                    <a:pt x="831" y="898"/>
                  </a:lnTo>
                  <a:lnTo>
                    <a:pt x="844" y="887"/>
                  </a:lnTo>
                  <a:lnTo>
                    <a:pt x="856" y="875"/>
                  </a:lnTo>
                  <a:lnTo>
                    <a:pt x="868" y="863"/>
                  </a:lnTo>
                  <a:lnTo>
                    <a:pt x="879" y="851"/>
                  </a:lnTo>
                  <a:lnTo>
                    <a:pt x="889" y="837"/>
                  </a:lnTo>
                  <a:lnTo>
                    <a:pt x="899" y="824"/>
                  </a:lnTo>
                  <a:lnTo>
                    <a:pt x="908" y="809"/>
                  </a:lnTo>
                  <a:lnTo>
                    <a:pt x="917" y="794"/>
                  </a:lnTo>
                  <a:lnTo>
                    <a:pt x="924" y="778"/>
                  </a:lnTo>
                  <a:lnTo>
                    <a:pt x="931" y="763"/>
                  </a:lnTo>
                  <a:lnTo>
                    <a:pt x="938" y="746"/>
                  </a:lnTo>
                  <a:lnTo>
                    <a:pt x="943" y="729"/>
                  </a:lnTo>
                  <a:lnTo>
                    <a:pt x="948" y="713"/>
                  </a:lnTo>
                  <a:lnTo>
                    <a:pt x="953" y="695"/>
                  </a:lnTo>
                  <a:lnTo>
                    <a:pt x="956" y="677"/>
                  </a:lnTo>
                  <a:lnTo>
                    <a:pt x="959" y="659"/>
                  </a:lnTo>
                  <a:lnTo>
                    <a:pt x="961" y="641"/>
                  </a:lnTo>
                  <a:lnTo>
                    <a:pt x="962" y="622"/>
                  </a:lnTo>
                  <a:lnTo>
                    <a:pt x="962" y="604"/>
                  </a:lnTo>
                  <a:lnTo>
                    <a:pt x="962" y="604"/>
                  </a:lnTo>
                  <a:lnTo>
                    <a:pt x="962" y="585"/>
                  </a:lnTo>
                  <a:lnTo>
                    <a:pt x="961" y="566"/>
                  </a:lnTo>
                  <a:lnTo>
                    <a:pt x="959" y="547"/>
                  </a:lnTo>
                  <a:lnTo>
                    <a:pt x="955" y="529"/>
                  </a:lnTo>
                  <a:lnTo>
                    <a:pt x="951" y="511"/>
                  </a:lnTo>
                  <a:lnTo>
                    <a:pt x="948" y="493"/>
                  </a:lnTo>
                  <a:lnTo>
                    <a:pt x="942" y="476"/>
                  </a:lnTo>
                  <a:lnTo>
                    <a:pt x="936" y="458"/>
                  </a:lnTo>
                  <a:lnTo>
                    <a:pt x="930" y="443"/>
                  </a:lnTo>
                  <a:lnTo>
                    <a:pt x="922" y="426"/>
                  </a:lnTo>
                  <a:lnTo>
                    <a:pt x="914" y="411"/>
                  </a:lnTo>
                  <a:lnTo>
                    <a:pt x="905" y="395"/>
                  </a:lnTo>
                  <a:lnTo>
                    <a:pt x="895" y="381"/>
                  </a:lnTo>
                  <a:lnTo>
                    <a:pt x="886" y="366"/>
                  </a:lnTo>
                  <a:lnTo>
                    <a:pt x="875" y="353"/>
                  </a:lnTo>
                  <a:lnTo>
                    <a:pt x="863" y="340"/>
                  </a:lnTo>
                  <a:lnTo>
                    <a:pt x="851" y="328"/>
                  </a:lnTo>
                  <a:lnTo>
                    <a:pt x="839" y="316"/>
                  </a:lnTo>
                  <a:lnTo>
                    <a:pt x="826" y="305"/>
                  </a:lnTo>
                  <a:lnTo>
                    <a:pt x="812" y="295"/>
                  </a:lnTo>
                  <a:lnTo>
                    <a:pt x="797" y="285"/>
                  </a:lnTo>
                  <a:lnTo>
                    <a:pt x="783" y="276"/>
                  </a:lnTo>
                  <a:lnTo>
                    <a:pt x="768" y="267"/>
                  </a:lnTo>
                  <a:lnTo>
                    <a:pt x="752" y="260"/>
                  </a:lnTo>
                  <a:lnTo>
                    <a:pt x="735" y="253"/>
                  </a:lnTo>
                  <a:lnTo>
                    <a:pt x="719" y="247"/>
                  </a:lnTo>
                  <a:lnTo>
                    <a:pt x="702" y="242"/>
                  </a:lnTo>
                  <a:lnTo>
                    <a:pt x="684" y="239"/>
                  </a:lnTo>
                  <a:lnTo>
                    <a:pt x="666" y="235"/>
                  </a:lnTo>
                  <a:lnTo>
                    <a:pt x="647" y="233"/>
                  </a:lnTo>
                  <a:lnTo>
                    <a:pt x="629" y="231"/>
                  </a:lnTo>
                  <a:lnTo>
                    <a:pt x="609" y="230"/>
                  </a:lnTo>
                  <a:close/>
                  <a:moveTo>
                    <a:pt x="609" y="1200"/>
                  </a:moveTo>
                  <a:lnTo>
                    <a:pt x="609" y="1200"/>
                  </a:lnTo>
                  <a:lnTo>
                    <a:pt x="576" y="1200"/>
                  </a:lnTo>
                  <a:lnTo>
                    <a:pt x="544" y="1198"/>
                  </a:lnTo>
                  <a:lnTo>
                    <a:pt x="513" y="1194"/>
                  </a:lnTo>
                  <a:lnTo>
                    <a:pt x="482" y="1188"/>
                  </a:lnTo>
                  <a:lnTo>
                    <a:pt x="452" y="1182"/>
                  </a:lnTo>
                  <a:lnTo>
                    <a:pt x="422" y="1174"/>
                  </a:lnTo>
                  <a:lnTo>
                    <a:pt x="394" y="1164"/>
                  </a:lnTo>
                  <a:lnTo>
                    <a:pt x="366" y="1153"/>
                  </a:lnTo>
                  <a:lnTo>
                    <a:pt x="339" y="1141"/>
                  </a:lnTo>
                  <a:lnTo>
                    <a:pt x="313" y="1128"/>
                  </a:lnTo>
                  <a:lnTo>
                    <a:pt x="286" y="1114"/>
                  </a:lnTo>
                  <a:lnTo>
                    <a:pt x="262" y="1098"/>
                  </a:lnTo>
                  <a:lnTo>
                    <a:pt x="238" y="1082"/>
                  </a:lnTo>
                  <a:lnTo>
                    <a:pt x="216" y="1064"/>
                  </a:lnTo>
                  <a:lnTo>
                    <a:pt x="193" y="1045"/>
                  </a:lnTo>
                  <a:lnTo>
                    <a:pt x="173" y="1026"/>
                  </a:lnTo>
                  <a:lnTo>
                    <a:pt x="152" y="1004"/>
                  </a:lnTo>
                  <a:lnTo>
                    <a:pt x="133" y="983"/>
                  </a:lnTo>
                  <a:lnTo>
                    <a:pt x="117" y="960"/>
                  </a:lnTo>
                  <a:lnTo>
                    <a:pt x="100" y="937"/>
                  </a:lnTo>
                  <a:lnTo>
                    <a:pt x="84" y="912"/>
                  </a:lnTo>
                  <a:lnTo>
                    <a:pt x="70" y="887"/>
                  </a:lnTo>
                  <a:lnTo>
                    <a:pt x="57" y="862"/>
                  </a:lnTo>
                  <a:lnTo>
                    <a:pt x="45" y="836"/>
                  </a:lnTo>
                  <a:lnTo>
                    <a:pt x="34" y="808"/>
                  </a:lnTo>
                  <a:lnTo>
                    <a:pt x="26" y="781"/>
                  </a:lnTo>
                  <a:lnTo>
                    <a:pt x="18" y="752"/>
                  </a:lnTo>
                  <a:lnTo>
                    <a:pt x="10" y="723"/>
                  </a:lnTo>
                  <a:lnTo>
                    <a:pt x="6" y="694"/>
                  </a:lnTo>
                  <a:lnTo>
                    <a:pt x="2" y="665"/>
                  </a:lnTo>
                  <a:lnTo>
                    <a:pt x="0" y="634"/>
                  </a:lnTo>
                  <a:lnTo>
                    <a:pt x="0" y="604"/>
                  </a:lnTo>
                  <a:lnTo>
                    <a:pt x="0" y="604"/>
                  </a:lnTo>
                  <a:lnTo>
                    <a:pt x="0" y="573"/>
                  </a:lnTo>
                  <a:lnTo>
                    <a:pt x="2" y="542"/>
                  </a:lnTo>
                  <a:lnTo>
                    <a:pt x="6" y="512"/>
                  </a:lnTo>
                  <a:lnTo>
                    <a:pt x="12" y="482"/>
                  </a:lnTo>
                  <a:lnTo>
                    <a:pt x="18" y="454"/>
                  </a:lnTo>
                  <a:lnTo>
                    <a:pt x="26" y="425"/>
                  </a:lnTo>
                  <a:lnTo>
                    <a:pt x="34" y="396"/>
                  </a:lnTo>
                  <a:lnTo>
                    <a:pt x="45" y="370"/>
                  </a:lnTo>
                  <a:lnTo>
                    <a:pt x="57" y="342"/>
                  </a:lnTo>
                  <a:lnTo>
                    <a:pt x="70" y="316"/>
                  </a:lnTo>
                  <a:lnTo>
                    <a:pt x="84" y="291"/>
                  </a:lnTo>
                  <a:lnTo>
                    <a:pt x="100" y="267"/>
                  </a:lnTo>
                  <a:lnTo>
                    <a:pt x="117" y="243"/>
                  </a:lnTo>
                  <a:lnTo>
                    <a:pt x="135" y="221"/>
                  </a:lnTo>
                  <a:lnTo>
                    <a:pt x="154" y="198"/>
                  </a:lnTo>
                  <a:lnTo>
                    <a:pt x="174" y="178"/>
                  </a:lnTo>
                  <a:lnTo>
                    <a:pt x="195" y="157"/>
                  </a:lnTo>
                  <a:lnTo>
                    <a:pt x="217" y="138"/>
                  </a:lnTo>
                  <a:lnTo>
                    <a:pt x="240" y="120"/>
                  </a:lnTo>
                  <a:lnTo>
                    <a:pt x="264" y="104"/>
                  </a:lnTo>
                  <a:lnTo>
                    <a:pt x="289" y="88"/>
                  </a:lnTo>
                  <a:lnTo>
                    <a:pt x="315" y="73"/>
                  </a:lnTo>
                  <a:lnTo>
                    <a:pt x="341" y="59"/>
                  </a:lnTo>
                  <a:lnTo>
                    <a:pt x="369" y="47"/>
                  </a:lnTo>
                  <a:lnTo>
                    <a:pt x="397" y="37"/>
                  </a:lnTo>
                  <a:lnTo>
                    <a:pt x="426" y="27"/>
                  </a:lnTo>
                  <a:lnTo>
                    <a:pt x="456" y="19"/>
                  </a:lnTo>
                  <a:lnTo>
                    <a:pt x="486" y="12"/>
                  </a:lnTo>
                  <a:lnTo>
                    <a:pt x="517" y="7"/>
                  </a:lnTo>
                  <a:lnTo>
                    <a:pt x="549" y="3"/>
                  </a:lnTo>
                  <a:lnTo>
                    <a:pt x="581" y="1"/>
                  </a:lnTo>
                  <a:lnTo>
                    <a:pt x="613" y="0"/>
                  </a:lnTo>
                  <a:lnTo>
                    <a:pt x="613" y="0"/>
                  </a:lnTo>
                  <a:lnTo>
                    <a:pt x="647" y="1"/>
                  </a:lnTo>
                  <a:lnTo>
                    <a:pt x="679" y="3"/>
                  </a:lnTo>
                  <a:lnTo>
                    <a:pt x="710" y="7"/>
                  </a:lnTo>
                  <a:lnTo>
                    <a:pt x="741" y="12"/>
                  </a:lnTo>
                  <a:lnTo>
                    <a:pt x="771" y="19"/>
                  </a:lnTo>
                  <a:lnTo>
                    <a:pt x="801" y="27"/>
                  </a:lnTo>
                  <a:lnTo>
                    <a:pt x="830" y="35"/>
                  </a:lnTo>
                  <a:lnTo>
                    <a:pt x="858" y="46"/>
                  </a:lnTo>
                  <a:lnTo>
                    <a:pt x="886" y="58"/>
                  </a:lnTo>
                  <a:lnTo>
                    <a:pt x="912" y="73"/>
                  </a:lnTo>
                  <a:lnTo>
                    <a:pt x="937" y="87"/>
                  </a:lnTo>
                  <a:lnTo>
                    <a:pt x="962" y="102"/>
                  </a:lnTo>
                  <a:lnTo>
                    <a:pt x="986" y="119"/>
                  </a:lnTo>
                  <a:lnTo>
                    <a:pt x="1009" y="137"/>
                  </a:lnTo>
                  <a:lnTo>
                    <a:pt x="1031" y="155"/>
                  </a:lnTo>
                  <a:lnTo>
                    <a:pt x="1052" y="175"/>
                  </a:lnTo>
                  <a:lnTo>
                    <a:pt x="1072" y="196"/>
                  </a:lnTo>
                  <a:lnTo>
                    <a:pt x="1091" y="218"/>
                  </a:lnTo>
                  <a:lnTo>
                    <a:pt x="1109" y="240"/>
                  </a:lnTo>
                  <a:lnTo>
                    <a:pt x="1125" y="264"/>
                  </a:lnTo>
                  <a:lnTo>
                    <a:pt x="1140" y="289"/>
                  </a:lnTo>
                  <a:lnTo>
                    <a:pt x="1154" y="314"/>
                  </a:lnTo>
                  <a:lnTo>
                    <a:pt x="1168" y="339"/>
                  </a:lnTo>
                  <a:lnTo>
                    <a:pt x="1180" y="365"/>
                  </a:lnTo>
                  <a:lnTo>
                    <a:pt x="1190" y="393"/>
                  </a:lnTo>
                  <a:lnTo>
                    <a:pt x="1200" y="420"/>
                  </a:lnTo>
                  <a:lnTo>
                    <a:pt x="1207" y="449"/>
                  </a:lnTo>
                  <a:lnTo>
                    <a:pt x="1214" y="479"/>
                  </a:lnTo>
                  <a:lnTo>
                    <a:pt x="1219" y="507"/>
                  </a:lnTo>
                  <a:lnTo>
                    <a:pt x="1223" y="537"/>
                  </a:lnTo>
                  <a:lnTo>
                    <a:pt x="1225" y="568"/>
                  </a:lnTo>
                  <a:lnTo>
                    <a:pt x="1226" y="599"/>
                  </a:lnTo>
                  <a:lnTo>
                    <a:pt x="1226" y="599"/>
                  </a:lnTo>
                  <a:lnTo>
                    <a:pt x="1225" y="629"/>
                  </a:lnTo>
                  <a:lnTo>
                    <a:pt x="1223" y="660"/>
                  </a:lnTo>
                  <a:lnTo>
                    <a:pt x="1219" y="690"/>
                  </a:lnTo>
                  <a:lnTo>
                    <a:pt x="1214" y="720"/>
                  </a:lnTo>
                  <a:lnTo>
                    <a:pt x="1207" y="749"/>
                  </a:lnTo>
                  <a:lnTo>
                    <a:pt x="1200" y="777"/>
                  </a:lnTo>
                  <a:lnTo>
                    <a:pt x="1190" y="805"/>
                  </a:lnTo>
                  <a:lnTo>
                    <a:pt x="1180" y="832"/>
                  </a:lnTo>
                  <a:lnTo>
                    <a:pt x="1168" y="858"/>
                  </a:lnTo>
                  <a:lnTo>
                    <a:pt x="1154" y="885"/>
                  </a:lnTo>
                  <a:lnTo>
                    <a:pt x="1140" y="910"/>
                  </a:lnTo>
                  <a:lnTo>
                    <a:pt x="1125" y="934"/>
                  </a:lnTo>
                  <a:lnTo>
                    <a:pt x="1108" y="958"/>
                  </a:lnTo>
                  <a:lnTo>
                    <a:pt x="1090" y="980"/>
                  </a:lnTo>
                  <a:lnTo>
                    <a:pt x="1071" y="1002"/>
                  </a:lnTo>
                  <a:lnTo>
                    <a:pt x="1051" y="1023"/>
                  </a:lnTo>
                  <a:lnTo>
                    <a:pt x="1029" y="1044"/>
                  </a:lnTo>
                  <a:lnTo>
                    <a:pt x="1008" y="1061"/>
                  </a:lnTo>
                  <a:lnTo>
                    <a:pt x="985" y="1081"/>
                  </a:lnTo>
                  <a:lnTo>
                    <a:pt x="960" y="1097"/>
                  </a:lnTo>
                  <a:lnTo>
                    <a:pt x="936" y="1113"/>
                  </a:lnTo>
                  <a:lnTo>
                    <a:pt x="910" y="1127"/>
                  </a:lnTo>
                  <a:lnTo>
                    <a:pt x="883" y="1140"/>
                  </a:lnTo>
                  <a:lnTo>
                    <a:pt x="856" y="1152"/>
                  </a:lnTo>
                  <a:lnTo>
                    <a:pt x="827" y="1163"/>
                  </a:lnTo>
                  <a:lnTo>
                    <a:pt x="797" y="1173"/>
                  </a:lnTo>
                  <a:lnTo>
                    <a:pt x="769" y="1181"/>
                  </a:lnTo>
                  <a:lnTo>
                    <a:pt x="738" y="1188"/>
                  </a:lnTo>
                  <a:lnTo>
                    <a:pt x="707" y="1193"/>
                  </a:lnTo>
                  <a:lnTo>
                    <a:pt x="674" y="1198"/>
                  </a:lnTo>
                  <a:lnTo>
                    <a:pt x="642" y="1200"/>
                  </a:lnTo>
                  <a:lnTo>
                    <a:pt x="609"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6" name="Freeform 20"/>
            <p:cNvSpPr>
              <a:spLocks noEditPoints="1"/>
            </p:cNvSpPr>
            <p:nvPr userDrawn="1"/>
          </p:nvSpPr>
          <p:spPr bwMode="auto">
            <a:xfrm>
              <a:off x="6402388" y="3122613"/>
              <a:ext cx="828675" cy="946150"/>
            </a:xfrm>
            <a:custGeom>
              <a:avLst/>
              <a:gdLst>
                <a:gd name="T0" fmla="*/ 733 w 1044"/>
                <a:gd name="T1" fmla="*/ 661 h 1192"/>
                <a:gd name="T2" fmla="*/ 601 w 1044"/>
                <a:gd name="T3" fmla="*/ 636 h 1192"/>
                <a:gd name="T4" fmla="*/ 496 w 1044"/>
                <a:gd name="T5" fmla="*/ 634 h 1192"/>
                <a:gd name="T6" fmla="*/ 391 w 1044"/>
                <a:gd name="T7" fmla="*/ 653 h 1192"/>
                <a:gd name="T8" fmla="*/ 315 w 1044"/>
                <a:gd name="T9" fmla="*/ 695 h 1192"/>
                <a:gd name="T10" fmla="*/ 272 w 1044"/>
                <a:gd name="T11" fmla="*/ 758 h 1192"/>
                <a:gd name="T12" fmla="*/ 262 w 1044"/>
                <a:gd name="T13" fmla="*/ 823 h 1192"/>
                <a:gd name="T14" fmla="*/ 271 w 1044"/>
                <a:gd name="T15" fmla="*/ 879 h 1192"/>
                <a:gd name="T16" fmla="*/ 312 w 1044"/>
                <a:gd name="T17" fmla="*/ 937 h 1192"/>
                <a:gd name="T18" fmla="*/ 378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90 w 1044"/>
                <a:gd name="T33" fmla="*/ 679 h 1192"/>
                <a:gd name="T34" fmla="*/ 767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5 w 1044"/>
                <a:gd name="T47" fmla="*/ 1168 h 1192"/>
                <a:gd name="T48" fmla="*/ 184 w 1044"/>
                <a:gd name="T49" fmla="*/ 1139 h 1192"/>
                <a:gd name="T50" fmla="*/ 123 w 1044"/>
                <a:gd name="T51" fmla="*/ 1100 h 1192"/>
                <a:gd name="T52" fmla="*/ 73 w 1044"/>
                <a:gd name="T53" fmla="*/ 1050 h 1192"/>
                <a:gd name="T54" fmla="*/ 34 w 1044"/>
                <a:gd name="T55" fmla="*/ 989 h 1192"/>
                <a:gd name="T56" fmla="*/ 9 w 1044"/>
                <a:gd name="T57" fmla="*/ 917 h 1192"/>
                <a:gd name="T58" fmla="*/ 0 w 1044"/>
                <a:gd name="T59" fmla="*/ 836 h 1192"/>
                <a:gd name="T60" fmla="*/ 3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4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5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90" y="679"/>
                  </a:moveTo>
                  <a:lnTo>
                    <a:pt x="790" y="679"/>
                  </a:lnTo>
                  <a:lnTo>
                    <a:pt x="762" y="670"/>
                  </a:lnTo>
                  <a:lnTo>
                    <a:pt x="733" y="661"/>
                  </a:lnTo>
                  <a:lnTo>
                    <a:pt x="704" y="653"/>
                  </a:lnTo>
                  <a:lnTo>
                    <a:pt x="670" y="646"/>
                  </a:lnTo>
                  <a:lnTo>
                    <a:pt x="637" y="641"/>
                  </a:lnTo>
                  <a:lnTo>
                    <a:pt x="601" y="636"/>
                  </a:lnTo>
                  <a:lnTo>
                    <a:pt x="564" y="634"/>
                  </a:lnTo>
                  <a:lnTo>
                    <a:pt x="526" y="633"/>
                  </a:lnTo>
                  <a:lnTo>
                    <a:pt x="526" y="633"/>
                  </a:lnTo>
                  <a:lnTo>
                    <a:pt x="496" y="634"/>
                  </a:lnTo>
                  <a:lnTo>
                    <a:pt x="467" y="636"/>
                  </a:lnTo>
                  <a:lnTo>
                    <a:pt x="440" y="640"/>
                  </a:lnTo>
                  <a:lnTo>
                    <a:pt x="415" y="646"/>
                  </a:lnTo>
                  <a:lnTo>
                    <a:pt x="391" y="653"/>
                  </a:lnTo>
                  <a:lnTo>
                    <a:pt x="369" y="661"/>
                  </a:lnTo>
                  <a:lnTo>
                    <a:pt x="350" y="671"/>
                  </a:lnTo>
                  <a:lnTo>
                    <a:pt x="332" y="682"/>
                  </a:lnTo>
                  <a:lnTo>
                    <a:pt x="315" y="695"/>
                  </a:lnTo>
                  <a:lnTo>
                    <a:pt x="301" y="708"/>
                  </a:lnTo>
                  <a:lnTo>
                    <a:pt x="289" y="724"/>
                  </a:lnTo>
                  <a:lnTo>
                    <a:pt x="280" y="740"/>
                  </a:lnTo>
                  <a:lnTo>
                    <a:pt x="272" y="758"/>
                  </a:lnTo>
                  <a:lnTo>
                    <a:pt x="266" y="777"/>
                  </a:lnTo>
                  <a:lnTo>
                    <a:pt x="263" y="798"/>
                  </a:lnTo>
                  <a:lnTo>
                    <a:pt x="262" y="819"/>
                  </a:lnTo>
                  <a:lnTo>
                    <a:pt x="262" y="823"/>
                  </a:lnTo>
                  <a:lnTo>
                    <a:pt x="262" y="823"/>
                  </a:lnTo>
                  <a:lnTo>
                    <a:pt x="263" y="843"/>
                  </a:lnTo>
                  <a:lnTo>
                    <a:pt x="266" y="861"/>
                  </a:lnTo>
                  <a:lnTo>
                    <a:pt x="271" y="879"/>
                  </a:lnTo>
                  <a:lnTo>
                    <a:pt x="280" y="896"/>
                  </a:lnTo>
                  <a:lnTo>
                    <a:pt x="288" y="911"/>
                  </a:lnTo>
                  <a:lnTo>
                    <a:pt x="300" y="924"/>
                  </a:lnTo>
                  <a:lnTo>
                    <a:pt x="312" y="937"/>
                  </a:lnTo>
                  <a:lnTo>
                    <a:pt x="326" y="948"/>
                  </a:lnTo>
                  <a:lnTo>
                    <a:pt x="342" y="959"/>
                  </a:lnTo>
                  <a:lnTo>
                    <a:pt x="360" y="967"/>
                  </a:lnTo>
                  <a:lnTo>
                    <a:pt x="378" y="976"/>
                  </a:lnTo>
                  <a:lnTo>
                    <a:pt x="397" y="982"/>
                  </a:lnTo>
                  <a:lnTo>
                    <a:pt x="417" y="986"/>
                  </a:lnTo>
                  <a:lnTo>
                    <a:pt x="438" y="990"/>
                  </a:lnTo>
                  <a:lnTo>
                    <a:pt x="461" y="992"/>
                  </a:lnTo>
                  <a:lnTo>
                    <a:pt x="484" y="992"/>
                  </a:lnTo>
                  <a:lnTo>
                    <a:pt x="484"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4" y="802"/>
                  </a:lnTo>
                  <a:lnTo>
                    <a:pt x="786" y="790"/>
                  </a:lnTo>
                  <a:lnTo>
                    <a:pt x="787" y="777"/>
                  </a:lnTo>
                  <a:lnTo>
                    <a:pt x="788" y="764"/>
                  </a:lnTo>
                  <a:lnTo>
                    <a:pt x="790" y="751"/>
                  </a:lnTo>
                  <a:lnTo>
                    <a:pt x="790" y="679"/>
                  </a:lnTo>
                  <a:close/>
                  <a:moveTo>
                    <a:pt x="782" y="1167"/>
                  </a:moveTo>
                  <a:lnTo>
                    <a:pt x="782" y="1026"/>
                  </a:lnTo>
                  <a:lnTo>
                    <a:pt x="782" y="1026"/>
                  </a:lnTo>
                  <a:lnTo>
                    <a:pt x="767" y="1043"/>
                  </a:lnTo>
                  <a:lnTo>
                    <a:pt x="751" y="1059"/>
                  </a:lnTo>
                  <a:lnTo>
                    <a:pt x="733" y="1076"/>
                  </a:lnTo>
                  <a:lnTo>
                    <a:pt x="716"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49" y="1188"/>
                  </a:lnTo>
                  <a:lnTo>
                    <a:pt x="330" y="1186"/>
                  </a:lnTo>
                  <a:lnTo>
                    <a:pt x="311" y="1182"/>
                  </a:lnTo>
                  <a:lnTo>
                    <a:pt x="292" y="1179"/>
                  </a:lnTo>
                  <a:lnTo>
                    <a:pt x="272" y="1174"/>
                  </a:lnTo>
                  <a:lnTo>
                    <a:pt x="255" y="1168"/>
                  </a:lnTo>
                  <a:lnTo>
                    <a:pt x="235" y="1162"/>
                  </a:lnTo>
                  <a:lnTo>
                    <a:pt x="219" y="1155"/>
                  </a:lnTo>
                  <a:lnTo>
                    <a:pt x="201" y="1148"/>
                  </a:lnTo>
                  <a:lnTo>
                    <a:pt x="184" y="1139"/>
                  </a:lnTo>
                  <a:lnTo>
                    <a:pt x="169" y="1131"/>
                  </a:lnTo>
                  <a:lnTo>
                    <a:pt x="153" y="1121"/>
                  </a:lnTo>
                  <a:lnTo>
                    <a:pt x="137" y="1111"/>
                  </a:lnTo>
                  <a:lnTo>
                    <a:pt x="123" y="1100"/>
                  </a:lnTo>
                  <a:lnTo>
                    <a:pt x="110" y="1089"/>
                  </a:lnTo>
                  <a:lnTo>
                    <a:pt x="97" y="1076"/>
                  </a:lnTo>
                  <a:lnTo>
                    <a:pt x="84" y="1064"/>
                  </a:lnTo>
                  <a:lnTo>
                    <a:pt x="73" y="1050"/>
                  </a:lnTo>
                  <a:lnTo>
                    <a:pt x="61" y="1035"/>
                  </a:lnTo>
                  <a:lnTo>
                    <a:pt x="52" y="1021"/>
                  </a:lnTo>
                  <a:lnTo>
                    <a:pt x="42" y="1005"/>
                  </a:lnTo>
                  <a:lnTo>
                    <a:pt x="34" y="989"/>
                  </a:lnTo>
                  <a:lnTo>
                    <a:pt x="26" y="972"/>
                  </a:lnTo>
                  <a:lnTo>
                    <a:pt x="19" y="954"/>
                  </a:lnTo>
                  <a:lnTo>
                    <a:pt x="13" y="936"/>
                  </a:lnTo>
                  <a:lnTo>
                    <a:pt x="9" y="917"/>
                  </a:lnTo>
                  <a:lnTo>
                    <a:pt x="5" y="898"/>
                  </a:lnTo>
                  <a:lnTo>
                    <a:pt x="3" y="878"/>
                  </a:lnTo>
                  <a:lnTo>
                    <a:pt x="1" y="857"/>
                  </a:lnTo>
                  <a:lnTo>
                    <a:pt x="0" y="836"/>
                  </a:lnTo>
                  <a:lnTo>
                    <a:pt x="0" y="831"/>
                  </a:lnTo>
                  <a:lnTo>
                    <a:pt x="0" y="831"/>
                  </a:lnTo>
                  <a:lnTo>
                    <a:pt x="1" y="808"/>
                  </a:lnTo>
                  <a:lnTo>
                    <a:pt x="3" y="787"/>
                  </a:lnTo>
                  <a:lnTo>
                    <a:pt x="5"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1" y="491"/>
                  </a:lnTo>
                  <a:lnTo>
                    <a:pt x="281" y="485"/>
                  </a:lnTo>
                  <a:lnTo>
                    <a:pt x="302" y="479"/>
                  </a:lnTo>
                  <a:lnTo>
                    <a:pt x="324" y="474"/>
                  </a:lnTo>
                  <a:lnTo>
                    <a:pt x="346" y="470"/>
                  </a:lnTo>
                  <a:lnTo>
                    <a:pt x="369"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4" y="451"/>
                  </a:lnTo>
                  <a:lnTo>
                    <a:pt x="780" y="425"/>
                  </a:lnTo>
                  <a:lnTo>
                    <a:pt x="774" y="399"/>
                  </a:lnTo>
                  <a:lnTo>
                    <a:pt x="767" y="375"/>
                  </a:lnTo>
                  <a:lnTo>
                    <a:pt x="756" y="353"/>
                  </a:lnTo>
                  <a:lnTo>
                    <a:pt x="743" y="333"/>
                  </a:lnTo>
                  <a:lnTo>
                    <a:pt x="729" y="315"/>
                  </a:lnTo>
                  <a:lnTo>
                    <a:pt x="712" y="298"/>
                  </a:lnTo>
                  <a:lnTo>
                    <a:pt x="693" y="283"/>
                  </a:lnTo>
                  <a:lnTo>
                    <a:pt x="671" y="271"/>
                  </a:lnTo>
                  <a:lnTo>
                    <a:pt x="649" y="260"/>
                  </a:lnTo>
                  <a:lnTo>
                    <a:pt x="624" y="251"/>
                  </a:lnTo>
                  <a:lnTo>
                    <a:pt x="596" y="243"/>
                  </a:lnTo>
                  <a:lnTo>
                    <a:pt x="566" y="239"/>
                  </a:lnTo>
                  <a:lnTo>
                    <a:pt x="535" y="236"/>
                  </a:lnTo>
                  <a:lnTo>
                    <a:pt x="502" y="235"/>
                  </a:lnTo>
                  <a:lnTo>
                    <a:pt x="502" y="235"/>
                  </a:lnTo>
                  <a:lnTo>
                    <a:pt x="455" y="236"/>
                  </a:lnTo>
                  <a:lnTo>
                    <a:pt x="411" y="240"/>
                  </a:lnTo>
                  <a:lnTo>
                    <a:pt x="368" y="246"/>
                  </a:lnTo>
                  <a:lnTo>
                    <a:pt x="329" y="254"/>
                  </a:lnTo>
                  <a:lnTo>
                    <a:pt x="289" y="265"/>
                  </a:lnTo>
                  <a:lnTo>
                    <a:pt x="250" y="277"/>
                  </a:lnTo>
                  <a:lnTo>
                    <a:pt x="212" y="290"/>
                  </a:lnTo>
                  <a:lnTo>
                    <a:pt x="172" y="307"/>
                  </a:lnTo>
                  <a:lnTo>
                    <a:pt x="100" y="95"/>
                  </a:lnTo>
                  <a:lnTo>
                    <a:pt x="100" y="95"/>
                  </a:lnTo>
                  <a:lnTo>
                    <a:pt x="148" y="75"/>
                  </a:lnTo>
                  <a:lnTo>
                    <a:pt x="196" y="56"/>
                  </a:lnTo>
                  <a:lnTo>
                    <a:pt x="245" y="39"/>
                  </a:lnTo>
                  <a:lnTo>
                    <a:pt x="271" y="32"/>
                  </a:lnTo>
                  <a:lnTo>
                    <a:pt x="296" y="26"/>
                  </a:lnTo>
                  <a:lnTo>
                    <a:pt x="324" y="20"/>
                  </a:lnTo>
                  <a:lnTo>
                    <a:pt x="351" y="14"/>
                  </a:lnTo>
                  <a:lnTo>
                    <a:pt x="380" y="11"/>
                  </a:lnTo>
                  <a:lnTo>
                    <a:pt x="409" y="6"/>
                  </a:lnTo>
                  <a:lnTo>
                    <a:pt x="440" y="3"/>
                  </a:lnTo>
                  <a:lnTo>
                    <a:pt x="471" y="1"/>
                  </a:lnTo>
                  <a:lnTo>
                    <a:pt x="504" y="0"/>
                  </a:lnTo>
                  <a:lnTo>
                    <a:pt x="539" y="0"/>
                  </a:lnTo>
                  <a:lnTo>
                    <a:pt x="539" y="0"/>
                  </a:lnTo>
                  <a:lnTo>
                    <a:pt x="570" y="0"/>
                  </a:lnTo>
                  <a:lnTo>
                    <a:pt x="601" y="1"/>
                  </a:lnTo>
                  <a:lnTo>
                    <a:pt x="630"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9" y="126"/>
                  </a:lnTo>
                  <a:lnTo>
                    <a:pt x="934" y="143"/>
                  </a:lnTo>
                  <a:lnTo>
                    <a:pt x="948" y="160"/>
                  </a:lnTo>
                  <a:lnTo>
                    <a:pt x="962" y="178"/>
                  </a:lnTo>
                  <a:lnTo>
                    <a:pt x="973" y="197"/>
                  </a:lnTo>
                  <a:lnTo>
                    <a:pt x="985" y="216"/>
                  </a:lnTo>
                  <a:lnTo>
                    <a:pt x="995" y="236"/>
                  </a:lnTo>
                  <a:lnTo>
                    <a:pt x="1005"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7" name="Freeform 21"/>
            <p:cNvSpPr>
              <a:spLocks/>
            </p:cNvSpPr>
            <p:nvPr userDrawn="1"/>
          </p:nvSpPr>
          <p:spPr bwMode="auto">
            <a:xfrm>
              <a:off x="7394575" y="3119438"/>
              <a:ext cx="531813" cy="930275"/>
            </a:xfrm>
            <a:custGeom>
              <a:avLst/>
              <a:gdLst>
                <a:gd name="T0" fmla="*/ 263 w 672"/>
                <a:gd name="T1" fmla="*/ 1172 h 1172"/>
                <a:gd name="T2" fmla="*/ 0 w 672"/>
                <a:gd name="T3" fmla="*/ 1172 h 1172"/>
                <a:gd name="T4" fmla="*/ 0 w 672"/>
                <a:gd name="T5" fmla="*/ 22 h 1172"/>
                <a:gd name="T6" fmla="*/ 263 w 672"/>
                <a:gd name="T7" fmla="*/ 22 h 1172"/>
                <a:gd name="T8" fmla="*/ 263 w 672"/>
                <a:gd name="T9" fmla="*/ 281 h 1172"/>
                <a:gd name="T10" fmla="*/ 263 w 672"/>
                <a:gd name="T11" fmla="*/ 281 h 1172"/>
                <a:gd name="T12" fmla="*/ 277 w 672"/>
                <a:gd name="T13" fmla="*/ 250 h 1172"/>
                <a:gd name="T14" fmla="*/ 293 w 672"/>
                <a:gd name="T15" fmla="*/ 220 h 1172"/>
                <a:gd name="T16" fmla="*/ 311 w 672"/>
                <a:gd name="T17" fmla="*/ 190 h 1172"/>
                <a:gd name="T18" fmla="*/ 329 w 672"/>
                <a:gd name="T19" fmla="*/ 164 h 1172"/>
                <a:gd name="T20" fmla="*/ 349 w 672"/>
                <a:gd name="T21" fmla="*/ 137 h 1172"/>
                <a:gd name="T22" fmla="*/ 371 w 672"/>
                <a:gd name="T23" fmla="*/ 115 h 1172"/>
                <a:gd name="T24" fmla="*/ 393 w 672"/>
                <a:gd name="T25" fmla="*/ 92 h 1172"/>
                <a:gd name="T26" fmla="*/ 418 w 672"/>
                <a:gd name="T27" fmla="*/ 73 h 1172"/>
                <a:gd name="T28" fmla="*/ 445 w 672"/>
                <a:gd name="T29" fmla="*/ 55 h 1172"/>
                <a:gd name="T30" fmla="*/ 472 w 672"/>
                <a:gd name="T31" fmla="*/ 39 h 1172"/>
                <a:gd name="T32" fmla="*/ 501 w 672"/>
                <a:gd name="T33" fmla="*/ 26 h 1172"/>
                <a:gd name="T34" fmla="*/ 516 w 672"/>
                <a:gd name="T35" fmla="*/ 22 h 1172"/>
                <a:gd name="T36" fmla="*/ 532 w 672"/>
                <a:gd name="T37" fmla="*/ 16 h 1172"/>
                <a:gd name="T38" fmla="*/ 549 w 672"/>
                <a:gd name="T39" fmla="*/ 12 h 1172"/>
                <a:gd name="T40" fmla="*/ 564 w 672"/>
                <a:gd name="T41" fmla="*/ 8 h 1172"/>
                <a:gd name="T42" fmla="*/ 581 w 672"/>
                <a:gd name="T43" fmla="*/ 5 h 1172"/>
                <a:gd name="T44" fmla="*/ 599 w 672"/>
                <a:gd name="T45" fmla="*/ 2 h 1172"/>
                <a:gd name="T46" fmla="*/ 615 w 672"/>
                <a:gd name="T47" fmla="*/ 1 h 1172"/>
                <a:gd name="T48" fmla="*/ 633 w 672"/>
                <a:gd name="T49" fmla="*/ 0 h 1172"/>
                <a:gd name="T50" fmla="*/ 652 w 672"/>
                <a:gd name="T51" fmla="*/ 0 h 1172"/>
                <a:gd name="T52" fmla="*/ 672 w 672"/>
                <a:gd name="T53" fmla="*/ 0 h 1172"/>
                <a:gd name="T54" fmla="*/ 672 w 672"/>
                <a:gd name="T55" fmla="*/ 278 h 1172"/>
                <a:gd name="T56" fmla="*/ 656 w 672"/>
                <a:gd name="T57" fmla="*/ 278 h 1172"/>
                <a:gd name="T58" fmla="*/ 656 w 672"/>
                <a:gd name="T59" fmla="*/ 278 h 1172"/>
                <a:gd name="T60" fmla="*/ 635 w 672"/>
                <a:gd name="T61" fmla="*/ 280 h 1172"/>
                <a:gd name="T62" fmla="*/ 613 w 672"/>
                <a:gd name="T63" fmla="*/ 281 h 1172"/>
                <a:gd name="T64" fmla="*/ 593 w 672"/>
                <a:gd name="T65" fmla="*/ 283 h 1172"/>
                <a:gd name="T66" fmla="*/ 572 w 672"/>
                <a:gd name="T67" fmla="*/ 285 h 1172"/>
                <a:gd name="T68" fmla="*/ 553 w 672"/>
                <a:gd name="T69" fmla="*/ 290 h 1172"/>
                <a:gd name="T70" fmla="*/ 534 w 672"/>
                <a:gd name="T71" fmla="*/ 295 h 1172"/>
                <a:gd name="T72" fmla="*/ 515 w 672"/>
                <a:gd name="T73" fmla="*/ 301 h 1172"/>
                <a:gd name="T74" fmla="*/ 497 w 672"/>
                <a:gd name="T75" fmla="*/ 307 h 1172"/>
                <a:gd name="T76" fmla="*/ 479 w 672"/>
                <a:gd name="T77" fmla="*/ 314 h 1172"/>
                <a:gd name="T78" fmla="*/ 463 w 672"/>
                <a:gd name="T79" fmla="*/ 323 h 1172"/>
                <a:gd name="T80" fmla="*/ 446 w 672"/>
                <a:gd name="T81" fmla="*/ 332 h 1172"/>
                <a:gd name="T82" fmla="*/ 430 w 672"/>
                <a:gd name="T83" fmla="*/ 343 h 1172"/>
                <a:gd name="T84" fmla="*/ 415 w 672"/>
                <a:gd name="T85" fmla="*/ 354 h 1172"/>
                <a:gd name="T86" fmla="*/ 400 w 672"/>
                <a:gd name="T87" fmla="*/ 366 h 1172"/>
                <a:gd name="T88" fmla="*/ 386 w 672"/>
                <a:gd name="T89" fmla="*/ 379 h 1172"/>
                <a:gd name="T90" fmla="*/ 373 w 672"/>
                <a:gd name="T91" fmla="*/ 392 h 1172"/>
                <a:gd name="T92" fmla="*/ 360 w 672"/>
                <a:gd name="T93" fmla="*/ 407 h 1172"/>
                <a:gd name="T94" fmla="*/ 348 w 672"/>
                <a:gd name="T95" fmla="*/ 423 h 1172"/>
                <a:gd name="T96" fmla="*/ 337 w 672"/>
                <a:gd name="T97" fmla="*/ 438 h 1172"/>
                <a:gd name="T98" fmla="*/ 326 w 672"/>
                <a:gd name="T99" fmla="*/ 456 h 1172"/>
                <a:gd name="T100" fmla="*/ 317 w 672"/>
                <a:gd name="T101" fmla="*/ 474 h 1172"/>
                <a:gd name="T102" fmla="*/ 308 w 672"/>
                <a:gd name="T103" fmla="*/ 493 h 1172"/>
                <a:gd name="T104" fmla="*/ 300 w 672"/>
                <a:gd name="T105" fmla="*/ 514 h 1172"/>
                <a:gd name="T106" fmla="*/ 292 w 672"/>
                <a:gd name="T107" fmla="*/ 534 h 1172"/>
                <a:gd name="T108" fmla="*/ 286 w 672"/>
                <a:gd name="T109" fmla="*/ 557 h 1172"/>
                <a:gd name="T110" fmla="*/ 280 w 672"/>
                <a:gd name="T111" fmla="*/ 579 h 1172"/>
                <a:gd name="T112" fmla="*/ 275 w 672"/>
                <a:gd name="T113" fmla="*/ 602 h 1172"/>
                <a:gd name="T114" fmla="*/ 270 w 672"/>
                <a:gd name="T115" fmla="*/ 627 h 1172"/>
                <a:gd name="T116" fmla="*/ 268 w 672"/>
                <a:gd name="T117" fmla="*/ 652 h 1172"/>
                <a:gd name="T118" fmla="*/ 265 w 672"/>
                <a:gd name="T119" fmla="*/ 678 h 1172"/>
                <a:gd name="T120" fmla="*/ 264 w 672"/>
                <a:gd name="T121" fmla="*/ 706 h 1172"/>
                <a:gd name="T122" fmla="*/ 263 w 672"/>
                <a:gd name="T123" fmla="*/ 735 h 1172"/>
                <a:gd name="T124" fmla="*/ 263 w 672"/>
                <a:gd name="T125" fmla="*/ 1172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2" h="1172">
                  <a:moveTo>
                    <a:pt x="263" y="1172"/>
                  </a:moveTo>
                  <a:lnTo>
                    <a:pt x="0" y="1172"/>
                  </a:lnTo>
                  <a:lnTo>
                    <a:pt x="0" y="22"/>
                  </a:lnTo>
                  <a:lnTo>
                    <a:pt x="263" y="22"/>
                  </a:lnTo>
                  <a:lnTo>
                    <a:pt x="263" y="281"/>
                  </a:lnTo>
                  <a:lnTo>
                    <a:pt x="263" y="281"/>
                  </a:lnTo>
                  <a:lnTo>
                    <a:pt x="277" y="250"/>
                  </a:lnTo>
                  <a:lnTo>
                    <a:pt x="293" y="220"/>
                  </a:lnTo>
                  <a:lnTo>
                    <a:pt x="311" y="190"/>
                  </a:lnTo>
                  <a:lnTo>
                    <a:pt x="329" y="164"/>
                  </a:lnTo>
                  <a:lnTo>
                    <a:pt x="349" y="137"/>
                  </a:lnTo>
                  <a:lnTo>
                    <a:pt x="371" y="115"/>
                  </a:lnTo>
                  <a:lnTo>
                    <a:pt x="393" y="92"/>
                  </a:lnTo>
                  <a:lnTo>
                    <a:pt x="418" y="73"/>
                  </a:lnTo>
                  <a:lnTo>
                    <a:pt x="445" y="55"/>
                  </a:lnTo>
                  <a:lnTo>
                    <a:pt x="472" y="39"/>
                  </a:lnTo>
                  <a:lnTo>
                    <a:pt x="501" y="26"/>
                  </a:lnTo>
                  <a:lnTo>
                    <a:pt x="516" y="22"/>
                  </a:lnTo>
                  <a:lnTo>
                    <a:pt x="532" y="16"/>
                  </a:lnTo>
                  <a:lnTo>
                    <a:pt x="549" y="12"/>
                  </a:lnTo>
                  <a:lnTo>
                    <a:pt x="564" y="8"/>
                  </a:lnTo>
                  <a:lnTo>
                    <a:pt x="581" y="5"/>
                  </a:lnTo>
                  <a:lnTo>
                    <a:pt x="599" y="2"/>
                  </a:lnTo>
                  <a:lnTo>
                    <a:pt x="615" y="1"/>
                  </a:lnTo>
                  <a:lnTo>
                    <a:pt x="633" y="0"/>
                  </a:lnTo>
                  <a:lnTo>
                    <a:pt x="652" y="0"/>
                  </a:lnTo>
                  <a:lnTo>
                    <a:pt x="672" y="0"/>
                  </a:lnTo>
                  <a:lnTo>
                    <a:pt x="672" y="278"/>
                  </a:lnTo>
                  <a:lnTo>
                    <a:pt x="656" y="278"/>
                  </a:lnTo>
                  <a:lnTo>
                    <a:pt x="656" y="278"/>
                  </a:lnTo>
                  <a:lnTo>
                    <a:pt x="635" y="280"/>
                  </a:lnTo>
                  <a:lnTo>
                    <a:pt x="613" y="281"/>
                  </a:lnTo>
                  <a:lnTo>
                    <a:pt x="593" y="283"/>
                  </a:lnTo>
                  <a:lnTo>
                    <a:pt x="572" y="285"/>
                  </a:lnTo>
                  <a:lnTo>
                    <a:pt x="553" y="290"/>
                  </a:lnTo>
                  <a:lnTo>
                    <a:pt x="534" y="295"/>
                  </a:lnTo>
                  <a:lnTo>
                    <a:pt x="515" y="301"/>
                  </a:lnTo>
                  <a:lnTo>
                    <a:pt x="497" y="307"/>
                  </a:lnTo>
                  <a:lnTo>
                    <a:pt x="479" y="314"/>
                  </a:lnTo>
                  <a:lnTo>
                    <a:pt x="463" y="323"/>
                  </a:lnTo>
                  <a:lnTo>
                    <a:pt x="446" y="332"/>
                  </a:lnTo>
                  <a:lnTo>
                    <a:pt x="430" y="343"/>
                  </a:lnTo>
                  <a:lnTo>
                    <a:pt x="415" y="354"/>
                  </a:lnTo>
                  <a:lnTo>
                    <a:pt x="400" y="366"/>
                  </a:lnTo>
                  <a:lnTo>
                    <a:pt x="386" y="379"/>
                  </a:lnTo>
                  <a:lnTo>
                    <a:pt x="373" y="392"/>
                  </a:lnTo>
                  <a:lnTo>
                    <a:pt x="360" y="407"/>
                  </a:lnTo>
                  <a:lnTo>
                    <a:pt x="348" y="423"/>
                  </a:lnTo>
                  <a:lnTo>
                    <a:pt x="337" y="438"/>
                  </a:lnTo>
                  <a:lnTo>
                    <a:pt x="326" y="456"/>
                  </a:lnTo>
                  <a:lnTo>
                    <a:pt x="317" y="474"/>
                  </a:lnTo>
                  <a:lnTo>
                    <a:pt x="308" y="493"/>
                  </a:lnTo>
                  <a:lnTo>
                    <a:pt x="300" y="514"/>
                  </a:lnTo>
                  <a:lnTo>
                    <a:pt x="292" y="534"/>
                  </a:lnTo>
                  <a:lnTo>
                    <a:pt x="286" y="557"/>
                  </a:lnTo>
                  <a:lnTo>
                    <a:pt x="280" y="579"/>
                  </a:lnTo>
                  <a:lnTo>
                    <a:pt x="275" y="602"/>
                  </a:lnTo>
                  <a:lnTo>
                    <a:pt x="270" y="627"/>
                  </a:lnTo>
                  <a:lnTo>
                    <a:pt x="268" y="652"/>
                  </a:lnTo>
                  <a:lnTo>
                    <a:pt x="265" y="678"/>
                  </a:lnTo>
                  <a:lnTo>
                    <a:pt x="264" y="706"/>
                  </a:lnTo>
                  <a:lnTo>
                    <a:pt x="263" y="735"/>
                  </a:lnTo>
                  <a:lnTo>
                    <a:pt x="263" y="1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8" name="Freeform 22"/>
            <p:cNvSpPr>
              <a:spLocks noEditPoints="1"/>
            </p:cNvSpPr>
            <p:nvPr userDrawn="1"/>
          </p:nvSpPr>
          <p:spPr bwMode="auto">
            <a:xfrm>
              <a:off x="7948613" y="2787650"/>
              <a:ext cx="944563" cy="1281113"/>
            </a:xfrm>
            <a:custGeom>
              <a:avLst/>
              <a:gdLst>
                <a:gd name="T0" fmla="*/ 564 w 1191"/>
                <a:gd name="T1" fmla="*/ 646 h 1615"/>
                <a:gd name="T2" fmla="*/ 499 w 1191"/>
                <a:gd name="T3" fmla="*/ 659 h 1615"/>
                <a:gd name="T4" fmla="*/ 441 w 1191"/>
                <a:gd name="T5" fmla="*/ 683 h 1615"/>
                <a:gd name="T6" fmla="*/ 388 w 1191"/>
                <a:gd name="T7" fmla="*/ 720 h 1615"/>
                <a:gd name="T8" fmla="*/ 343 w 1191"/>
                <a:gd name="T9" fmla="*/ 768 h 1615"/>
                <a:gd name="T10" fmla="*/ 307 w 1191"/>
                <a:gd name="T11" fmla="*/ 827 h 1615"/>
                <a:gd name="T12" fmla="*/ 282 w 1191"/>
                <a:gd name="T13" fmla="*/ 895 h 1615"/>
                <a:gd name="T14" fmla="*/ 268 w 1191"/>
                <a:gd name="T15" fmla="*/ 972 h 1615"/>
                <a:gd name="T16" fmla="*/ 266 w 1191"/>
                <a:gd name="T17" fmla="*/ 1036 h 1615"/>
                <a:gd name="T18" fmla="*/ 277 w 1191"/>
                <a:gd name="T19" fmla="*/ 1114 h 1615"/>
                <a:gd name="T20" fmla="*/ 300 w 1191"/>
                <a:gd name="T21" fmla="*/ 1185 h 1615"/>
                <a:gd name="T22" fmla="*/ 333 w 1191"/>
                <a:gd name="T23" fmla="*/ 1246 h 1615"/>
                <a:gd name="T24" fmla="*/ 376 w 1191"/>
                <a:gd name="T25" fmla="*/ 1297 h 1615"/>
                <a:gd name="T26" fmla="*/ 428 w 1191"/>
                <a:gd name="T27" fmla="*/ 1337 h 1615"/>
                <a:gd name="T28" fmla="*/ 485 w 1191"/>
                <a:gd name="T29" fmla="*/ 1365 h 1615"/>
                <a:gd name="T30" fmla="*/ 548 w 1191"/>
                <a:gd name="T31" fmla="*/ 1382 h 1615"/>
                <a:gd name="T32" fmla="*/ 597 w 1191"/>
                <a:gd name="T33" fmla="*/ 1385 h 1615"/>
                <a:gd name="T34" fmla="*/ 663 w 1191"/>
                <a:gd name="T35" fmla="*/ 1378 h 1615"/>
                <a:gd name="T36" fmla="*/ 724 w 1191"/>
                <a:gd name="T37" fmla="*/ 1359 h 1615"/>
                <a:gd name="T38" fmla="*/ 780 w 1191"/>
                <a:gd name="T39" fmla="*/ 1327 h 1615"/>
                <a:gd name="T40" fmla="*/ 830 w 1191"/>
                <a:gd name="T41" fmla="*/ 1284 h 1615"/>
                <a:gd name="T42" fmla="*/ 872 w 1191"/>
                <a:gd name="T43" fmla="*/ 1230 h 1615"/>
                <a:gd name="T44" fmla="*/ 904 w 1191"/>
                <a:gd name="T45" fmla="*/ 1167 h 1615"/>
                <a:gd name="T46" fmla="*/ 924 w 1191"/>
                <a:gd name="T47" fmla="*/ 1095 h 1615"/>
                <a:gd name="T48" fmla="*/ 930 w 1191"/>
                <a:gd name="T49" fmla="*/ 1015 h 1615"/>
                <a:gd name="T50" fmla="*/ 927 w 1191"/>
                <a:gd name="T51" fmla="*/ 954 h 1615"/>
                <a:gd name="T52" fmla="*/ 910 w 1191"/>
                <a:gd name="T53" fmla="*/ 879 h 1615"/>
                <a:gd name="T54" fmla="*/ 881 w 1191"/>
                <a:gd name="T55" fmla="*/ 813 h 1615"/>
                <a:gd name="T56" fmla="*/ 842 w 1191"/>
                <a:gd name="T57" fmla="*/ 758 h 1615"/>
                <a:gd name="T58" fmla="*/ 793 w 1191"/>
                <a:gd name="T59" fmla="*/ 712 h 1615"/>
                <a:gd name="T60" fmla="*/ 738 w 1191"/>
                <a:gd name="T61" fmla="*/ 677 h 1615"/>
                <a:gd name="T62" fmla="*/ 678 w 1191"/>
                <a:gd name="T63" fmla="*/ 655 h 1615"/>
                <a:gd name="T64" fmla="*/ 614 w 1191"/>
                <a:gd name="T65" fmla="*/ 645 h 1615"/>
                <a:gd name="T66" fmla="*/ 927 w 1191"/>
                <a:gd name="T67" fmla="*/ 1399 h 1615"/>
                <a:gd name="T68" fmla="*/ 856 w 1191"/>
                <a:gd name="T69" fmla="*/ 1482 h 1615"/>
                <a:gd name="T70" fmla="*/ 769 w 1191"/>
                <a:gd name="T71" fmla="*/ 1552 h 1615"/>
                <a:gd name="T72" fmla="*/ 663 w 1191"/>
                <a:gd name="T73" fmla="*/ 1597 h 1615"/>
                <a:gd name="T74" fmla="*/ 534 w 1191"/>
                <a:gd name="T75" fmla="*/ 1615 h 1615"/>
                <a:gd name="T76" fmla="*/ 459 w 1191"/>
                <a:gd name="T77" fmla="*/ 1609 h 1615"/>
                <a:gd name="T78" fmla="*/ 361 w 1191"/>
                <a:gd name="T79" fmla="*/ 1584 h 1615"/>
                <a:gd name="T80" fmla="*/ 269 w 1191"/>
                <a:gd name="T81" fmla="*/ 1540 h 1615"/>
                <a:gd name="T82" fmla="*/ 185 w 1191"/>
                <a:gd name="T83" fmla="*/ 1477 h 1615"/>
                <a:gd name="T84" fmla="*/ 113 w 1191"/>
                <a:gd name="T85" fmla="*/ 1396 h 1615"/>
                <a:gd name="T86" fmla="*/ 57 w 1191"/>
                <a:gd name="T87" fmla="*/ 1297 h 1615"/>
                <a:gd name="T88" fmla="*/ 19 w 1191"/>
                <a:gd name="T89" fmla="*/ 1182 h 1615"/>
                <a:gd name="T90" fmla="*/ 1 w 1191"/>
                <a:gd name="T91" fmla="*/ 1050 h 1615"/>
                <a:gd name="T92" fmla="*/ 4 w 1191"/>
                <a:gd name="T93" fmla="*/ 945 h 1615"/>
                <a:gd name="T94" fmla="*/ 26 w 1191"/>
                <a:gd name="T95" fmla="*/ 817 h 1615"/>
                <a:gd name="T96" fmla="*/ 69 w 1191"/>
                <a:gd name="T97" fmla="*/ 706 h 1615"/>
                <a:gd name="T98" fmla="*/ 129 w 1191"/>
                <a:gd name="T99" fmla="*/ 612 h 1615"/>
                <a:gd name="T100" fmla="*/ 203 w 1191"/>
                <a:gd name="T101" fmla="*/ 535 h 1615"/>
                <a:gd name="T102" fmla="*/ 289 w 1191"/>
                <a:gd name="T103" fmla="*/ 478 h 1615"/>
                <a:gd name="T104" fmla="*/ 383 w 1191"/>
                <a:gd name="T105" fmla="*/ 438 h 1615"/>
                <a:gd name="T106" fmla="*/ 484 w 1191"/>
                <a:gd name="T107" fmla="*/ 418 h 1615"/>
                <a:gd name="T108" fmla="*/ 570 w 1191"/>
                <a:gd name="T109" fmla="*/ 417 h 1615"/>
                <a:gd name="T110" fmla="*/ 693 w 1191"/>
                <a:gd name="T111" fmla="*/ 441 h 1615"/>
                <a:gd name="T112" fmla="*/ 794 w 1191"/>
                <a:gd name="T113" fmla="*/ 492 h 1615"/>
                <a:gd name="T114" fmla="*/ 875 w 1191"/>
                <a:gd name="T115" fmla="*/ 560 h 1615"/>
                <a:gd name="T116" fmla="*/ 927 w 1191"/>
                <a:gd name="T117" fmla="*/ 0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7" y="644"/>
                  </a:moveTo>
                  <a:lnTo>
                    <a:pt x="597" y="644"/>
                  </a:lnTo>
                  <a:lnTo>
                    <a:pt x="580" y="645"/>
                  </a:lnTo>
                  <a:lnTo>
                    <a:pt x="564" y="646"/>
                  </a:lnTo>
                  <a:lnTo>
                    <a:pt x="547" y="649"/>
                  </a:lnTo>
                  <a:lnTo>
                    <a:pt x="531" y="651"/>
                  </a:lnTo>
                  <a:lnTo>
                    <a:pt x="516" y="655"/>
                  </a:lnTo>
                  <a:lnTo>
                    <a:pt x="499" y="659"/>
                  </a:lnTo>
                  <a:lnTo>
                    <a:pt x="485" y="664"/>
                  </a:lnTo>
                  <a:lnTo>
                    <a:pt x="469" y="670"/>
                  </a:lnTo>
                  <a:lnTo>
                    <a:pt x="455" y="676"/>
                  </a:lnTo>
                  <a:lnTo>
                    <a:pt x="441" y="683"/>
                  </a:lnTo>
                  <a:lnTo>
                    <a:pt x="426" y="692"/>
                  </a:lnTo>
                  <a:lnTo>
                    <a:pt x="413" y="701"/>
                  </a:lnTo>
                  <a:lnTo>
                    <a:pt x="400" y="711"/>
                  </a:lnTo>
                  <a:lnTo>
                    <a:pt x="388" y="720"/>
                  </a:lnTo>
                  <a:lnTo>
                    <a:pt x="375" y="731"/>
                  </a:lnTo>
                  <a:lnTo>
                    <a:pt x="364" y="743"/>
                  </a:lnTo>
                  <a:lnTo>
                    <a:pt x="354" y="755"/>
                  </a:lnTo>
                  <a:lnTo>
                    <a:pt x="343" y="768"/>
                  </a:lnTo>
                  <a:lnTo>
                    <a:pt x="333" y="782"/>
                  </a:lnTo>
                  <a:lnTo>
                    <a:pt x="324" y="797"/>
                  </a:lnTo>
                  <a:lnTo>
                    <a:pt x="315" y="811"/>
                  </a:lnTo>
                  <a:lnTo>
                    <a:pt x="307" y="827"/>
                  </a:lnTo>
                  <a:lnTo>
                    <a:pt x="300" y="843"/>
                  </a:lnTo>
                  <a:lnTo>
                    <a:pt x="293" y="860"/>
                  </a:lnTo>
                  <a:lnTo>
                    <a:pt x="287" y="877"/>
                  </a:lnTo>
                  <a:lnTo>
                    <a:pt x="282" y="895"/>
                  </a:lnTo>
                  <a:lnTo>
                    <a:pt x="277" y="914"/>
                  </a:lnTo>
                  <a:lnTo>
                    <a:pt x="274" y="933"/>
                  </a:lnTo>
                  <a:lnTo>
                    <a:pt x="270" y="952"/>
                  </a:lnTo>
                  <a:lnTo>
                    <a:pt x="268" y="972"/>
                  </a:lnTo>
                  <a:lnTo>
                    <a:pt x="266" y="994"/>
                  </a:lnTo>
                  <a:lnTo>
                    <a:pt x="266" y="1015"/>
                  </a:lnTo>
                  <a:lnTo>
                    <a:pt x="266" y="1015"/>
                  </a:lnTo>
                  <a:lnTo>
                    <a:pt x="266" y="1036"/>
                  </a:lnTo>
                  <a:lnTo>
                    <a:pt x="268" y="1057"/>
                  </a:lnTo>
                  <a:lnTo>
                    <a:pt x="270" y="1076"/>
                  </a:lnTo>
                  <a:lnTo>
                    <a:pt x="274" y="1096"/>
                  </a:lnTo>
                  <a:lnTo>
                    <a:pt x="277" y="1114"/>
                  </a:lnTo>
                  <a:lnTo>
                    <a:pt x="282" y="1133"/>
                  </a:lnTo>
                  <a:lnTo>
                    <a:pt x="287" y="1151"/>
                  </a:lnTo>
                  <a:lnTo>
                    <a:pt x="293" y="1168"/>
                  </a:lnTo>
                  <a:lnTo>
                    <a:pt x="300" y="1185"/>
                  </a:lnTo>
                  <a:lnTo>
                    <a:pt x="307" y="1202"/>
                  </a:lnTo>
                  <a:lnTo>
                    <a:pt x="315" y="1217"/>
                  </a:lnTo>
                  <a:lnTo>
                    <a:pt x="324" y="1231"/>
                  </a:lnTo>
                  <a:lnTo>
                    <a:pt x="333" y="1246"/>
                  </a:lnTo>
                  <a:lnTo>
                    <a:pt x="343" y="1260"/>
                  </a:lnTo>
                  <a:lnTo>
                    <a:pt x="354" y="1273"/>
                  </a:lnTo>
                  <a:lnTo>
                    <a:pt x="365" y="1285"/>
                  </a:lnTo>
                  <a:lnTo>
                    <a:pt x="376" y="1297"/>
                  </a:lnTo>
                  <a:lnTo>
                    <a:pt x="388" y="1308"/>
                  </a:lnTo>
                  <a:lnTo>
                    <a:pt x="401" y="1319"/>
                  </a:lnTo>
                  <a:lnTo>
                    <a:pt x="414" y="1328"/>
                  </a:lnTo>
                  <a:lnTo>
                    <a:pt x="428" y="1337"/>
                  </a:lnTo>
                  <a:lnTo>
                    <a:pt x="442" y="1345"/>
                  </a:lnTo>
                  <a:lnTo>
                    <a:pt x="456" y="1352"/>
                  </a:lnTo>
                  <a:lnTo>
                    <a:pt x="471" y="1359"/>
                  </a:lnTo>
                  <a:lnTo>
                    <a:pt x="485" y="1365"/>
                  </a:lnTo>
                  <a:lnTo>
                    <a:pt x="500" y="1371"/>
                  </a:lnTo>
                  <a:lnTo>
                    <a:pt x="516" y="1375"/>
                  </a:lnTo>
                  <a:lnTo>
                    <a:pt x="531" y="1378"/>
                  </a:lnTo>
                  <a:lnTo>
                    <a:pt x="548" y="1382"/>
                  </a:lnTo>
                  <a:lnTo>
                    <a:pt x="565" y="1383"/>
                  </a:lnTo>
                  <a:lnTo>
                    <a:pt x="580" y="1385"/>
                  </a:lnTo>
                  <a:lnTo>
                    <a:pt x="597" y="1385"/>
                  </a:lnTo>
                  <a:lnTo>
                    <a:pt x="597" y="1385"/>
                  </a:lnTo>
                  <a:lnTo>
                    <a:pt x="614" y="1384"/>
                  </a:lnTo>
                  <a:lnTo>
                    <a:pt x="631" y="1383"/>
                  </a:lnTo>
                  <a:lnTo>
                    <a:pt x="646" y="1382"/>
                  </a:lnTo>
                  <a:lnTo>
                    <a:pt x="663" y="1378"/>
                  </a:lnTo>
                  <a:lnTo>
                    <a:pt x="678" y="1375"/>
                  </a:lnTo>
                  <a:lnTo>
                    <a:pt x="694" y="1370"/>
                  </a:lnTo>
                  <a:lnTo>
                    <a:pt x="709" y="1365"/>
                  </a:lnTo>
                  <a:lnTo>
                    <a:pt x="724" y="1359"/>
                  </a:lnTo>
                  <a:lnTo>
                    <a:pt x="738" y="1352"/>
                  </a:lnTo>
                  <a:lnTo>
                    <a:pt x="752" y="1345"/>
                  </a:lnTo>
                  <a:lnTo>
                    <a:pt x="767" y="1337"/>
                  </a:lnTo>
                  <a:lnTo>
                    <a:pt x="780" y="1327"/>
                  </a:lnTo>
                  <a:lnTo>
                    <a:pt x="793" y="1317"/>
                  </a:lnTo>
                  <a:lnTo>
                    <a:pt x="806" y="1307"/>
                  </a:lnTo>
                  <a:lnTo>
                    <a:pt x="818" y="1296"/>
                  </a:lnTo>
                  <a:lnTo>
                    <a:pt x="830" y="1284"/>
                  </a:lnTo>
                  <a:lnTo>
                    <a:pt x="842" y="1272"/>
                  </a:lnTo>
                  <a:lnTo>
                    <a:pt x="853" y="1259"/>
                  </a:lnTo>
                  <a:lnTo>
                    <a:pt x="862" y="1245"/>
                  </a:lnTo>
                  <a:lnTo>
                    <a:pt x="872" y="1230"/>
                  </a:lnTo>
                  <a:lnTo>
                    <a:pt x="881" y="1216"/>
                  </a:lnTo>
                  <a:lnTo>
                    <a:pt x="889" y="1200"/>
                  </a:lnTo>
                  <a:lnTo>
                    <a:pt x="897" y="1184"/>
                  </a:lnTo>
                  <a:lnTo>
                    <a:pt x="904" y="1167"/>
                  </a:lnTo>
                  <a:lnTo>
                    <a:pt x="910" y="1150"/>
                  </a:lnTo>
                  <a:lnTo>
                    <a:pt x="915" y="1132"/>
                  </a:lnTo>
                  <a:lnTo>
                    <a:pt x="920" y="1114"/>
                  </a:lnTo>
                  <a:lnTo>
                    <a:pt x="924" y="1095"/>
                  </a:lnTo>
                  <a:lnTo>
                    <a:pt x="927" y="1076"/>
                  </a:lnTo>
                  <a:lnTo>
                    <a:pt x="929" y="1056"/>
                  </a:lnTo>
                  <a:lnTo>
                    <a:pt x="930" y="1036"/>
                  </a:lnTo>
                  <a:lnTo>
                    <a:pt x="930" y="1015"/>
                  </a:lnTo>
                  <a:lnTo>
                    <a:pt x="930" y="1015"/>
                  </a:lnTo>
                  <a:lnTo>
                    <a:pt x="930" y="994"/>
                  </a:lnTo>
                  <a:lnTo>
                    <a:pt x="929" y="973"/>
                  </a:lnTo>
                  <a:lnTo>
                    <a:pt x="927" y="954"/>
                  </a:lnTo>
                  <a:lnTo>
                    <a:pt x="924" y="934"/>
                  </a:lnTo>
                  <a:lnTo>
                    <a:pt x="920" y="916"/>
                  </a:lnTo>
                  <a:lnTo>
                    <a:pt x="915" y="897"/>
                  </a:lnTo>
                  <a:lnTo>
                    <a:pt x="910" y="879"/>
                  </a:lnTo>
                  <a:lnTo>
                    <a:pt x="904" y="862"/>
                  </a:lnTo>
                  <a:lnTo>
                    <a:pt x="897" y="846"/>
                  </a:lnTo>
                  <a:lnTo>
                    <a:pt x="889" y="829"/>
                  </a:lnTo>
                  <a:lnTo>
                    <a:pt x="881" y="813"/>
                  </a:lnTo>
                  <a:lnTo>
                    <a:pt x="872" y="799"/>
                  </a:lnTo>
                  <a:lnTo>
                    <a:pt x="862" y="785"/>
                  </a:lnTo>
                  <a:lnTo>
                    <a:pt x="853" y="770"/>
                  </a:lnTo>
                  <a:lnTo>
                    <a:pt x="842" y="758"/>
                  </a:lnTo>
                  <a:lnTo>
                    <a:pt x="830" y="745"/>
                  </a:lnTo>
                  <a:lnTo>
                    <a:pt x="818" y="733"/>
                  </a:lnTo>
                  <a:lnTo>
                    <a:pt x="806" y="723"/>
                  </a:lnTo>
                  <a:lnTo>
                    <a:pt x="793" y="712"/>
                  </a:lnTo>
                  <a:lnTo>
                    <a:pt x="780" y="702"/>
                  </a:lnTo>
                  <a:lnTo>
                    <a:pt x="767" y="694"/>
                  </a:lnTo>
                  <a:lnTo>
                    <a:pt x="752" y="686"/>
                  </a:lnTo>
                  <a:lnTo>
                    <a:pt x="738" y="677"/>
                  </a:lnTo>
                  <a:lnTo>
                    <a:pt x="724" y="671"/>
                  </a:lnTo>
                  <a:lnTo>
                    <a:pt x="709" y="664"/>
                  </a:lnTo>
                  <a:lnTo>
                    <a:pt x="694" y="659"/>
                  </a:lnTo>
                  <a:lnTo>
                    <a:pt x="678" y="655"/>
                  </a:lnTo>
                  <a:lnTo>
                    <a:pt x="663" y="651"/>
                  </a:lnTo>
                  <a:lnTo>
                    <a:pt x="646" y="649"/>
                  </a:lnTo>
                  <a:lnTo>
                    <a:pt x="631" y="646"/>
                  </a:lnTo>
                  <a:lnTo>
                    <a:pt x="614" y="645"/>
                  </a:lnTo>
                  <a:lnTo>
                    <a:pt x="597" y="644"/>
                  </a:lnTo>
                  <a:close/>
                  <a:moveTo>
                    <a:pt x="927" y="1590"/>
                  </a:moveTo>
                  <a:lnTo>
                    <a:pt x="927" y="1399"/>
                  </a:lnTo>
                  <a:lnTo>
                    <a:pt x="927" y="1399"/>
                  </a:lnTo>
                  <a:lnTo>
                    <a:pt x="910" y="1420"/>
                  </a:lnTo>
                  <a:lnTo>
                    <a:pt x="893" y="1442"/>
                  </a:lnTo>
                  <a:lnTo>
                    <a:pt x="875" y="1463"/>
                  </a:lnTo>
                  <a:lnTo>
                    <a:pt x="856" y="1482"/>
                  </a:lnTo>
                  <a:lnTo>
                    <a:pt x="836" y="1501"/>
                  </a:lnTo>
                  <a:lnTo>
                    <a:pt x="815" y="1519"/>
                  </a:lnTo>
                  <a:lnTo>
                    <a:pt x="792" y="1536"/>
                  </a:lnTo>
                  <a:lnTo>
                    <a:pt x="769" y="1552"/>
                  </a:lnTo>
                  <a:lnTo>
                    <a:pt x="744" y="1565"/>
                  </a:lnTo>
                  <a:lnTo>
                    <a:pt x="719" y="1578"/>
                  </a:lnTo>
                  <a:lnTo>
                    <a:pt x="692" y="1589"/>
                  </a:lnTo>
                  <a:lnTo>
                    <a:pt x="663" y="1597"/>
                  </a:lnTo>
                  <a:lnTo>
                    <a:pt x="633" y="1604"/>
                  </a:lnTo>
                  <a:lnTo>
                    <a:pt x="602" y="1610"/>
                  </a:lnTo>
                  <a:lnTo>
                    <a:pt x="568" y="1614"/>
                  </a:lnTo>
                  <a:lnTo>
                    <a:pt x="534" y="1615"/>
                  </a:lnTo>
                  <a:lnTo>
                    <a:pt x="534" y="1615"/>
                  </a:lnTo>
                  <a:lnTo>
                    <a:pt x="509" y="1614"/>
                  </a:lnTo>
                  <a:lnTo>
                    <a:pt x="484" y="1611"/>
                  </a:lnTo>
                  <a:lnTo>
                    <a:pt x="459" y="1609"/>
                  </a:lnTo>
                  <a:lnTo>
                    <a:pt x="434" y="1604"/>
                  </a:lnTo>
                  <a:lnTo>
                    <a:pt x="410" y="1598"/>
                  </a:lnTo>
                  <a:lnTo>
                    <a:pt x="385" y="1592"/>
                  </a:lnTo>
                  <a:lnTo>
                    <a:pt x="361" y="1584"/>
                  </a:lnTo>
                  <a:lnTo>
                    <a:pt x="337" y="1574"/>
                  </a:lnTo>
                  <a:lnTo>
                    <a:pt x="314" y="1565"/>
                  </a:lnTo>
                  <a:lnTo>
                    <a:pt x="290" y="1553"/>
                  </a:lnTo>
                  <a:lnTo>
                    <a:pt x="269" y="1540"/>
                  </a:lnTo>
                  <a:lnTo>
                    <a:pt x="247" y="1525"/>
                  </a:lnTo>
                  <a:lnTo>
                    <a:pt x="226" y="1511"/>
                  </a:lnTo>
                  <a:lnTo>
                    <a:pt x="205" y="1494"/>
                  </a:lnTo>
                  <a:lnTo>
                    <a:pt x="185" y="1477"/>
                  </a:lnTo>
                  <a:lnTo>
                    <a:pt x="166" y="1458"/>
                  </a:lnTo>
                  <a:lnTo>
                    <a:pt x="148" y="1439"/>
                  </a:lnTo>
                  <a:lnTo>
                    <a:pt x="130" y="1418"/>
                  </a:lnTo>
                  <a:lnTo>
                    <a:pt x="113" y="1396"/>
                  </a:lnTo>
                  <a:lnTo>
                    <a:pt x="98" y="1374"/>
                  </a:lnTo>
                  <a:lnTo>
                    <a:pt x="84" y="1348"/>
                  </a:lnTo>
                  <a:lnTo>
                    <a:pt x="70" y="1323"/>
                  </a:lnTo>
                  <a:lnTo>
                    <a:pt x="57" y="1297"/>
                  </a:lnTo>
                  <a:lnTo>
                    <a:pt x="45" y="1271"/>
                  </a:lnTo>
                  <a:lnTo>
                    <a:pt x="36" y="1242"/>
                  </a:lnTo>
                  <a:lnTo>
                    <a:pt x="26" y="1212"/>
                  </a:lnTo>
                  <a:lnTo>
                    <a:pt x="19" y="1182"/>
                  </a:lnTo>
                  <a:lnTo>
                    <a:pt x="12" y="1151"/>
                  </a:lnTo>
                  <a:lnTo>
                    <a:pt x="7" y="1118"/>
                  </a:lnTo>
                  <a:lnTo>
                    <a:pt x="4" y="1084"/>
                  </a:lnTo>
                  <a:lnTo>
                    <a:pt x="1" y="1050"/>
                  </a:lnTo>
                  <a:lnTo>
                    <a:pt x="0" y="1015"/>
                  </a:lnTo>
                  <a:lnTo>
                    <a:pt x="0" y="1015"/>
                  </a:lnTo>
                  <a:lnTo>
                    <a:pt x="1" y="979"/>
                  </a:lnTo>
                  <a:lnTo>
                    <a:pt x="4" y="945"/>
                  </a:lnTo>
                  <a:lnTo>
                    <a:pt x="7" y="911"/>
                  </a:lnTo>
                  <a:lnTo>
                    <a:pt x="12" y="879"/>
                  </a:lnTo>
                  <a:lnTo>
                    <a:pt x="19" y="848"/>
                  </a:lnTo>
                  <a:lnTo>
                    <a:pt x="26" y="817"/>
                  </a:lnTo>
                  <a:lnTo>
                    <a:pt x="35" y="788"/>
                  </a:lnTo>
                  <a:lnTo>
                    <a:pt x="45" y="760"/>
                  </a:lnTo>
                  <a:lnTo>
                    <a:pt x="56" y="732"/>
                  </a:lnTo>
                  <a:lnTo>
                    <a:pt x="69" y="706"/>
                  </a:lnTo>
                  <a:lnTo>
                    <a:pt x="82" y="681"/>
                  </a:lnTo>
                  <a:lnTo>
                    <a:pt x="97" y="657"/>
                  </a:lnTo>
                  <a:lnTo>
                    <a:pt x="112" y="634"/>
                  </a:lnTo>
                  <a:lnTo>
                    <a:pt x="129" y="612"/>
                  </a:lnTo>
                  <a:lnTo>
                    <a:pt x="146" y="591"/>
                  </a:lnTo>
                  <a:lnTo>
                    <a:pt x="165" y="571"/>
                  </a:lnTo>
                  <a:lnTo>
                    <a:pt x="184" y="553"/>
                  </a:lnTo>
                  <a:lnTo>
                    <a:pt x="203" y="535"/>
                  </a:lnTo>
                  <a:lnTo>
                    <a:pt x="223" y="520"/>
                  </a:lnTo>
                  <a:lnTo>
                    <a:pt x="245" y="504"/>
                  </a:lnTo>
                  <a:lnTo>
                    <a:pt x="266" y="490"/>
                  </a:lnTo>
                  <a:lnTo>
                    <a:pt x="289" y="478"/>
                  </a:lnTo>
                  <a:lnTo>
                    <a:pt x="312" y="466"/>
                  </a:lnTo>
                  <a:lnTo>
                    <a:pt x="336" y="455"/>
                  </a:lnTo>
                  <a:lnTo>
                    <a:pt x="359" y="447"/>
                  </a:lnTo>
                  <a:lnTo>
                    <a:pt x="383" y="438"/>
                  </a:lnTo>
                  <a:lnTo>
                    <a:pt x="407" y="431"/>
                  </a:lnTo>
                  <a:lnTo>
                    <a:pt x="432" y="425"/>
                  </a:lnTo>
                  <a:lnTo>
                    <a:pt x="457" y="422"/>
                  </a:lnTo>
                  <a:lnTo>
                    <a:pt x="484" y="418"/>
                  </a:lnTo>
                  <a:lnTo>
                    <a:pt x="509" y="417"/>
                  </a:lnTo>
                  <a:lnTo>
                    <a:pt x="534" y="416"/>
                  </a:lnTo>
                  <a:lnTo>
                    <a:pt x="534" y="416"/>
                  </a:lnTo>
                  <a:lnTo>
                    <a:pt x="570" y="417"/>
                  </a:lnTo>
                  <a:lnTo>
                    <a:pt x="602" y="420"/>
                  </a:lnTo>
                  <a:lnTo>
                    <a:pt x="634" y="425"/>
                  </a:lnTo>
                  <a:lnTo>
                    <a:pt x="664" y="432"/>
                  </a:lnTo>
                  <a:lnTo>
                    <a:pt x="693" y="441"/>
                  </a:lnTo>
                  <a:lnTo>
                    <a:pt x="720" y="451"/>
                  </a:lnTo>
                  <a:lnTo>
                    <a:pt x="745" y="463"/>
                  </a:lnTo>
                  <a:lnTo>
                    <a:pt x="770" y="477"/>
                  </a:lnTo>
                  <a:lnTo>
                    <a:pt x="794" y="492"/>
                  </a:lnTo>
                  <a:lnTo>
                    <a:pt x="816" y="508"/>
                  </a:lnTo>
                  <a:lnTo>
                    <a:pt x="837" y="524"/>
                  </a:lnTo>
                  <a:lnTo>
                    <a:pt x="858" y="541"/>
                  </a:lnTo>
                  <a:lnTo>
                    <a:pt x="875" y="560"/>
                  </a:lnTo>
                  <a:lnTo>
                    <a:pt x="893" y="579"/>
                  </a:lnTo>
                  <a:lnTo>
                    <a:pt x="910" y="598"/>
                  </a:lnTo>
                  <a:lnTo>
                    <a:pt x="927" y="619"/>
                  </a:lnTo>
                  <a:lnTo>
                    <a:pt x="927" y="0"/>
                  </a:lnTo>
                  <a:lnTo>
                    <a:pt x="1191" y="0"/>
                  </a:lnTo>
                  <a:lnTo>
                    <a:pt x="1191" y="1590"/>
                  </a:lnTo>
                  <a:lnTo>
                    <a:pt x="927"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9" name="Freeform 25"/>
            <p:cNvSpPr>
              <a:spLocks noEditPoints="1"/>
            </p:cNvSpPr>
            <p:nvPr userDrawn="1"/>
          </p:nvSpPr>
          <p:spPr bwMode="auto">
            <a:xfrm>
              <a:off x="8996363" y="2787650"/>
              <a:ext cx="147638" cy="147638"/>
            </a:xfrm>
            <a:custGeom>
              <a:avLst/>
              <a:gdLst>
                <a:gd name="T0" fmla="*/ 95 w 186"/>
                <a:gd name="T1" fmla="*/ 85 h 185"/>
                <a:gd name="T2" fmla="*/ 111 w 186"/>
                <a:gd name="T3" fmla="*/ 80 h 185"/>
                <a:gd name="T4" fmla="*/ 111 w 186"/>
                <a:gd name="T5" fmla="*/ 69 h 185"/>
                <a:gd name="T6" fmla="*/ 95 w 186"/>
                <a:gd name="T7" fmla="*/ 64 h 185"/>
                <a:gd name="T8" fmla="*/ 99 w 186"/>
                <a:gd name="T9" fmla="*/ 43 h 185"/>
                <a:gd name="T10" fmla="*/ 114 w 186"/>
                <a:gd name="T11" fmla="*/ 45 h 185"/>
                <a:gd name="T12" fmla="*/ 130 w 186"/>
                <a:gd name="T13" fmla="*/ 55 h 185"/>
                <a:gd name="T14" fmla="*/ 135 w 186"/>
                <a:gd name="T15" fmla="*/ 73 h 185"/>
                <a:gd name="T16" fmla="*/ 131 w 186"/>
                <a:gd name="T17" fmla="*/ 86 h 185"/>
                <a:gd name="T18" fmla="*/ 123 w 186"/>
                <a:gd name="T19" fmla="*/ 94 h 185"/>
                <a:gd name="T20" fmla="*/ 131 w 186"/>
                <a:gd name="T21" fmla="*/ 109 h 185"/>
                <a:gd name="T22" fmla="*/ 133 w 186"/>
                <a:gd name="T23" fmla="*/ 130 h 185"/>
                <a:gd name="T24" fmla="*/ 139 w 186"/>
                <a:gd name="T25" fmla="*/ 142 h 185"/>
                <a:gd name="T26" fmla="*/ 110 w 186"/>
                <a:gd name="T27" fmla="*/ 135 h 185"/>
                <a:gd name="T28" fmla="*/ 108 w 186"/>
                <a:gd name="T29" fmla="*/ 113 h 185"/>
                <a:gd name="T30" fmla="*/ 105 w 186"/>
                <a:gd name="T31" fmla="*/ 106 h 185"/>
                <a:gd name="T32" fmla="*/ 79 w 186"/>
                <a:gd name="T33" fmla="*/ 105 h 185"/>
                <a:gd name="T34" fmla="*/ 55 w 186"/>
                <a:gd name="T35" fmla="*/ 43 h 185"/>
                <a:gd name="T36" fmla="*/ 18 w 186"/>
                <a:gd name="T37" fmla="*/ 92 h 185"/>
                <a:gd name="T38" fmla="*/ 21 w 186"/>
                <a:gd name="T39" fmla="*/ 115 h 185"/>
                <a:gd name="T40" fmla="*/ 40 w 186"/>
                <a:gd name="T41" fmla="*/ 146 h 185"/>
                <a:gd name="T42" fmla="*/ 70 w 186"/>
                <a:gd name="T43" fmla="*/ 165 h 185"/>
                <a:gd name="T44" fmla="*/ 93 w 186"/>
                <a:gd name="T45" fmla="*/ 168 h 185"/>
                <a:gd name="T46" fmla="*/ 107 w 186"/>
                <a:gd name="T47" fmla="*/ 166 h 185"/>
                <a:gd name="T48" fmla="*/ 135 w 186"/>
                <a:gd name="T49" fmla="*/ 155 h 185"/>
                <a:gd name="T50" fmla="*/ 161 w 186"/>
                <a:gd name="T51" fmla="*/ 122 h 185"/>
                <a:gd name="T52" fmla="*/ 167 w 186"/>
                <a:gd name="T53" fmla="*/ 100 h 185"/>
                <a:gd name="T54" fmla="*/ 167 w 186"/>
                <a:gd name="T55" fmla="*/ 85 h 185"/>
                <a:gd name="T56" fmla="*/ 161 w 186"/>
                <a:gd name="T57" fmla="*/ 63 h 185"/>
                <a:gd name="T58" fmla="*/ 135 w 186"/>
                <a:gd name="T59" fmla="*/ 30 h 185"/>
                <a:gd name="T60" fmla="*/ 107 w 186"/>
                <a:gd name="T61" fmla="*/ 19 h 185"/>
                <a:gd name="T62" fmla="*/ 93 w 186"/>
                <a:gd name="T63" fmla="*/ 17 h 185"/>
                <a:gd name="T64" fmla="*/ 70 w 186"/>
                <a:gd name="T65" fmla="*/ 20 h 185"/>
                <a:gd name="T66" fmla="*/ 40 w 186"/>
                <a:gd name="T67" fmla="*/ 39 h 185"/>
                <a:gd name="T68" fmla="*/ 21 w 186"/>
                <a:gd name="T69" fmla="*/ 70 h 185"/>
                <a:gd name="T70" fmla="*/ 18 w 186"/>
                <a:gd name="T71" fmla="*/ 92 h 185"/>
                <a:gd name="T72" fmla="*/ 185 w 186"/>
                <a:gd name="T73" fmla="*/ 102 h 185"/>
                <a:gd name="T74" fmla="*/ 178 w 186"/>
                <a:gd name="T75" fmla="*/ 129 h 185"/>
                <a:gd name="T76" fmla="*/ 165 w 186"/>
                <a:gd name="T77" fmla="*/ 152 h 185"/>
                <a:gd name="T78" fmla="*/ 144 w 186"/>
                <a:gd name="T79" fmla="*/ 170 h 185"/>
                <a:gd name="T80" fmla="*/ 120 w 186"/>
                <a:gd name="T81" fmla="*/ 182 h 185"/>
                <a:gd name="T82" fmla="*/ 93 w 186"/>
                <a:gd name="T83" fmla="*/ 185 h 185"/>
                <a:gd name="T84" fmla="*/ 74 w 186"/>
                <a:gd name="T85" fmla="*/ 184 h 185"/>
                <a:gd name="T86" fmla="*/ 49 w 186"/>
                <a:gd name="T87" fmla="*/ 174 h 185"/>
                <a:gd name="T88" fmla="*/ 27 w 186"/>
                <a:gd name="T89" fmla="*/ 158 h 185"/>
                <a:gd name="T90" fmla="*/ 10 w 186"/>
                <a:gd name="T91" fmla="*/ 137 h 185"/>
                <a:gd name="T92" fmla="*/ 2 w 186"/>
                <a:gd name="T93" fmla="*/ 111 h 185"/>
                <a:gd name="T94" fmla="*/ 0 w 186"/>
                <a:gd name="T95" fmla="*/ 92 h 185"/>
                <a:gd name="T96" fmla="*/ 4 w 186"/>
                <a:gd name="T97" fmla="*/ 64 h 185"/>
                <a:gd name="T98" fmla="*/ 15 w 186"/>
                <a:gd name="T99" fmla="*/ 41 h 185"/>
                <a:gd name="T100" fmla="*/ 33 w 186"/>
                <a:gd name="T101" fmla="*/ 20 h 185"/>
                <a:gd name="T102" fmla="*/ 57 w 186"/>
                <a:gd name="T103" fmla="*/ 7 h 185"/>
                <a:gd name="T104" fmla="*/ 83 w 186"/>
                <a:gd name="T105" fmla="*/ 0 h 185"/>
                <a:gd name="T106" fmla="*/ 102 w 186"/>
                <a:gd name="T107" fmla="*/ 0 h 185"/>
                <a:gd name="T108" fmla="*/ 129 w 186"/>
                <a:gd name="T109" fmla="*/ 7 h 185"/>
                <a:gd name="T110" fmla="*/ 151 w 186"/>
                <a:gd name="T111" fmla="*/ 20 h 185"/>
                <a:gd name="T112" fmla="*/ 169 w 186"/>
                <a:gd name="T113" fmla="*/ 41 h 185"/>
                <a:gd name="T114" fmla="*/ 181 w 186"/>
                <a:gd name="T115" fmla="*/ 64 h 185"/>
                <a:gd name="T116" fmla="*/ 186 w 186"/>
                <a:gd name="T117"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 h="185">
                  <a:moveTo>
                    <a:pt x="79" y="85"/>
                  </a:moveTo>
                  <a:lnTo>
                    <a:pt x="95" y="85"/>
                  </a:lnTo>
                  <a:lnTo>
                    <a:pt x="95" y="85"/>
                  </a:lnTo>
                  <a:lnTo>
                    <a:pt x="102" y="85"/>
                  </a:lnTo>
                  <a:lnTo>
                    <a:pt x="107" y="82"/>
                  </a:lnTo>
                  <a:lnTo>
                    <a:pt x="111" y="80"/>
                  </a:lnTo>
                  <a:lnTo>
                    <a:pt x="111" y="74"/>
                  </a:lnTo>
                  <a:lnTo>
                    <a:pt x="111" y="74"/>
                  </a:lnTo>
                  <a:lnTo>
                    <a:pt x="111" y="69"/>
                  </a:lnTo>
                  <a:lnTo>
                    <a:pt x="108" y="66"/>
                  </a:lnTo>
                  <a:lnTo>
                    <a:pt x="102" y="64"/>
                  </a:lnTo>
                  <a:lnTo>
                    <a:pt x="95" y="64"/>
                  </a:lnTo>
                  <a:lnTo>
                    <a:pt x="79" y="64"/>
                  </a:lnTo>
                  <a:lnTo>
                    <a:pt x="79" y="85"/>
                  </a:lnTo>
                  <a:close/>
                  <a:moveTo>
                    <a:pt x="99" y="43"/>
                  </a:moveTo>
                  <a:lnTo>
                    <a:pt x="99" y="43"/>
                  </a:lnTo>
                  <a:lnTo>
                    <a:pt x="107" y="44"/>
                  </a:lnTo>
                  <a:lnTo>
                    <a:pt x="114" y="45"/>
                  </a:lnTo>
                  <a:lnTo>
                    <a:pt x="120" y="48"/>
                  </a:lnTo>
                  <a:lnTo>
                    <a:pt x="125" y="50"/>
                  </a:lnTo>
                  <a:lnTo>
                    <a:pt x="130" y="55"/>
                  </a:lnTo>
                  <a:lnTo>
                    <a:pt x="132" y="60"/>
                  </a:lnTo>
                  <a:lnTo>
                    <a:pt x="133" y="66"/>
                  </a:lnTo>
                  <a:lnTo>
                    <a:pt x="135" y="73"/>
                  </a:lnTo>
                  <a:lnTo>
                    <a:pt x="135" y="73"/>
                  </a:lnTo>
                  <a:lnTo>
                    <a:pt x="133" y="80"/>
                  </a:lnTo>
                  <a:lnTo>
                    <a:pt x="131" y="86"/>
                  </a:lnTo>
                  <a:lnTo>
                    <a:pt x="129" y="91"/>
                  </a:lnTo>
                  <a:lnTo>
                    <a:pt x="123" y="94"/>
                  </a:lnTo>
                  <a:lnTo>
                    <a:pt x="123" y="94"/>
                  </a:lnTo>
                  <a:lnTo>
                    <a:pt x="127" y="98"/>
                  </a:lnTo>
                  <a:lnTo>
                    <a:pt x="130" y="103"/>
                  </a:lnTo>
                  <a:lnTo>
                    <a:pt x="131" y="109"/>
                  </a:lnTo>
                  <a:lnTo>
                    <a:pt x="132" y="121"/>
                  </a:lnTo>
                  <a:lnTo>
                    <a:pt x="132" y="121"/>
                  </a:lnTo>
                  <a:lnTo>
                    <a:pt x="133" y="130"/>
                  </a:lnTo>
                  <a:lnTo>
                    <a:pt x="133" y="136"/>
                  </a:lnTo>
                  <a:lnTo>
                    <a:pt x="136" y="140"/>
                  </a:lnTo>
                  <a:lnTo>
                    <a:pt x="139" y="142"/>
                  </a:lnTo>
                  <a:lnTo>
                    <a:pt x="112" y="142"/>
                  </a:lnTo>
                  <a:lnTo>
                    <a:pt x="112" y="142"/>
                  </a:lnTo>
                  <a:lnTo>
                    <a:pt x="110" y="135"/>
                  </a:lnTo>
                  <a:lnTo>
                    <a:pt x="108" y="125"/>
                  </a:lnTo>
                  <a:lnTo>
                    <a:pt x="108" y="125"/>
                  </a:lnTo>
                  <a:lnTo>
                    <a:pt x="108" y="113"/>
                  </a:lnTo>
                  <a:lnTo>
                    <a:pt x="107" y="110"/>
                  </a:lnTo>
                  <a:lnTo>
                    <a:pt x="106" y="107"/>
                  </a:lnTo>
                  <a:lnTo>
                    <a:pt x="105" y="106"/>
                  </a:lnTo>
                  <a:lnTo>
                    <a:pt x="102" y="105"/>
                  </a:lnTo>
                  <a:lnTo>
                    <a:pt x="94" y="105"/>
                  </a:lnTo>
                  <a:lnTo>
                    <a:pt x="79" y="105"/>
                  </a:lnTo>
                  <a:lnTo>
                    <a:pt x="79" y="142"/>
                  </a:lnTo>
                  <a:lnTo>
                    <a:pt x="55" y="142"/>
                  </a:lnTo>
                  <a:lnTo>
                    <a:pt x="55" y="43"/>
                  </a:lnTo>
                  <a:lnTo>
                    <a:pt x="99" y="43"/>
                  </a:lnTo>
                  <a:close/>
                  <a:moveTo>
                    <a:pt x="18" y="92"/>
                  </a:moveTo>
                  <a:lnTo>
                    <a:pt x="18" y="92"/>
                  </a:lnTo>
                  <a:lnTo>
                    <a:pt x="19" y="100"/>
                  </a:lnTo>
                  <a:lnTo>
                    <a:pt x="20" y="107"/>
                  </a:lnTo>
                  <a:lnTo>
                    <a:pt x="21" y="115"/>
                  </a:lnTo>
                  <a:lnTo>
                    <a:pt x="24" y="122"/>
                  </a:lnTo>
                  <a:lnTo>
                    <a:pt x="31" y="135"/>
                  </a:lnTo>
                  <a:lnTo>
                    <a:pt x="40" y="146"/>
                  </a:lnTo>
                  <a:lnTo>
                    <a:pt x="51" y="155"/>
                  </a:lnTo>
                  <a:lnTo>
                    <a:pt x="64" y="162"/>
                  </a:lnTo>
                  <a:lnTo>
                    <a:pt x="70" y="165"/>
                  </a:lnTo>
                  <a:lnTo>
                    <a:pt x="77" y="166"/>
                  </a:lnTo>
                  <a:lnTo>
                    <a:pt x="84" y="167"/>
                  </a:lnTo>
                  <a:lnTo>
                    <a:pt x="93" y="168"/>
                  </a:lnTo>
                  <a:lnTo>
                    <a:pt x="93" y="168"/>
                  </a:lnTo>
                  <a:lnTo>
                    <a:pt x="100" y="167"/>
                  </a:lnTo>
                  <a:lnTo>
                    <a:pt x="107" y="166"/>
                  </a:lnTo>
                  <a:lnTo>
                    <a:pt x="114" y="165"/>
                  </a:lnTo>
                  <a:lnTo>
                    <a:pt x="122" y="162"/>
                  </a:lnTo>
                  <a:lnTo>
                    <a:pt x="135" y="155"/>
                  </a:lnTo>
                  <a:lnTo>
                    <a:pt x="145" y="146"/>
                  </a:lnTo>
                  <a:lnTo>
                    <a:pt x="155" y="135"/>
                  </a:lnTo>
                  <a:lnTo>
                    <a:pt x="161" y="122"/>
                  </a:lnTo>
                  <a:lnTo>
                    <a:pt x="163" y="115"/>
                  </a:lnTo>
                  <a:lnTo>
                    <a:pt x="166" y="107"/>
                  </a:lnTo>
                  <a:lnTo>
                    <a:pt x="167" y="100"/>
                  </a:lnTo>
                  <a:lnTo>
                    <a:pt x="167" y="92"/>
                  </a:lnTo>
                  <a:lnTo>
                    <a:pt x="167" y="92"/>
                  </a:lnTo>
                  <a:lnTo>
                    <a:pt x="167" y="85"/>
                  </a:lnTo>
                  <a:lnTo>
                    <a:pt x="166" y="78"/>
                  </a:lnTo>
                  <a:lnTo>
                    <a:pt x="163" y="70"/>
                  </a:lnTo>
                  <a:lnTo>
                    <a:pt x="161" y="63"/>
                  </a:lnTo>
                  <a:lnTo>
                    <a:pt x="155" y="50"/>
                  </a:lnTo>
                  <a:lnTo>
                    <a:pt x="145" y="39"/>
                  </a:lnTo>
                  <a:lnTo>
                    <a:pt x="135" y="30"/>
                  </a:lnTo>
                  <a:lnTo>
                    <a:pt x="122" y="23"/>
                  </a:lnTo>
                  <a:lnTo>
                    <a:pt x="114" y="20"/>
                  </a:lnTo>
                  <a:lnTo>
                    <a:pt x="107" y="19"/>
                  </a:lnTo>
                  <a:lnTo>
                    <a:pt x="100" y="18"/>
                  </a:lnTo>
                  <a:lnTo>
                    <a:pt x="93" y="17"/>
                  </a:lnTo>
                  <a:lnTo>
                    <a:pt x="93" y="17"/>
                  </a:lnTo>
                  <a:lnTo>
                    <a:pt x="84" y="18"/>
                  </a:lnTo>
                  <a:lnTo>
                    <a:pt x="77" y="19"/>
                  </a:lnTo>
                  <a:lnTo>
                    <a:pt x="70" y="20"/>
                  </a:lnTo>
                  <a:lnTo>
                    <a:pt x="63" y="23"/>
                  </a:lnTo>
                  <a:lnTo>
                    <a:pt x="51" y="30"/>
                  </a:lnTo>
                  <a:lnTo>
                    <a:pt x="40" y="39"/>
                  </a:lnTo>
                  <a:lnTo>
                    <a:pt x="31" y="50"/>
                  </a:lnTo>
                  <a:lnTo>
                    <a:pt x="24" y="63"/>
                  </a:lnTo>
                  <a:lnTo>
                    <a:pt x="21" y="70"/>
                  </a:lnTo>
                  <a:lnTo>
                    <a:pt x="20" y="78"/>
                  </a:lnTo>
                  <a:lnTo>
                    <a:pt x="19" y="85"/>
                  </a:lnTo>
                  <a:lnTo>
                    <a:pt x="18" y="92"/>
                  </a:lnTo>
                  <a:close/>
                  <a:moveTo>
                    <a:pt x="186" y="92"/>
                  </a:moveTo>
                  <a:lnTo>
                    <a:pt x="186" y="92"/>
                  </a:lnTo>
                  <a:lnTo>
                    <a:pt x="185" y="102"/>
                  </a:lnTo>
                  <a:lnTo>
                    <a:pt x="184" y="111"/>
                  </a:lnTo>
                  <a:lnTo>
                    <a:pt x="181" y="121"/>
                  </a:lnTo>
                  <a:lnTo>
                    <a:pt x="178" y="129"/>
                  </a:lnTo>
                  <a:lnTo>
                    <a:pt x="174" y="137"/>
                  </a:lnTo>
                  <a:lnTo>
                    <a:pt x="169" y="145"/>
                  </a:lnTo>
                  <a:lnTo>
                    <a:pt x="165" y="152"/>
                  </a:lnTo>
                  <a:lnTo>
                    <a:pt x="159" y="158"/>
                  </a:lnTo>
                  <a:lnTo>
                    <a:pt x="151" y="165"/>
                  </a:lnTo>
                  <a:lnTo>
                    <a:pt x="144" y="170"/>
                  </a:lnTo>
                  <a:lnTo>
                    <a:pt x="137" y="174"/>
                  </a:lnTo>
                  <a:lnTo>
                    <a:pt x="129" y="178"/>
                  </a:lnTo>
                  <a:lnTo>
                    <a:pt x="120" y="182"/>
                  </a:lnTo>
                  <a:lnTo>
                    <a:pt x="112" y="184"/>
                  </a:lnTo>
                  <a:lnTo>
                    <a:pt x="102" y="185"/>
                  </a:lnTo>
                  <a:lnTo>
                    <a:pt x="93" y="185"/>
                  </a:lnTo>
                  <a:lnTo>
                    <a:pt x="93" y="185"/>
                  </a:lnTo>
                  <a:lnTo>
                    <a:pt x="83" y="185"/>
                  </a:lnTo>
                  <a:lnTo>
                    <a:pt x="74" y="184"/>
                  </a:lnTo>
                  <a:lnTo>
                    <a:pt x="65" y="182"/>
                  </a:lnTo>
                  <a:lnTo>
                    <a:pt x="57" y="178"/>
                  </a:lnTo>
                  <a:lnTo>
                    <a:pt x="49" y="174"/>
                  </a:lnTo>
                  <a:lnTo>
                    <a:pt x="40" y="170"/>
                  </a:lnTo>
                  <a:lnTo>
                    <a:pt x="33" y="165"/>
                  </a:lnTo>
                  <a:lnTo>
                    <a:pt x="27" y="158"/>
                  </a:lnTo>
                  <a:lnTo>
                    <a:pt x="21" y="152"/>
                  </a:lnTo>
                  <a:lnTo>
                    <a:pt x="15" y="145"/>
                  </a:lnTo>
                  <a:lnTo>
                    <a:pt x="10" y="137"/>
                  </a:lnTo>
                  <a:lnTo>
                    <a:pt x="7" y="129"/>
                  </a:lnTo>
                  <a:lnTo>
                    <a:pt x="4" y="121"/>
                  </a:lnTo>
                  <a:lnTo>
                    <a:pt x="2" y="111"/>
                  </a:lnTo>
                  <a:lnTo>
                    <a:pt x="0" y="102"/>
                  </a:lnTo>
                  <a:lnTo>
                    <a:pt x="0" y="92"/>
                  </a:lnTo>
                  <a:lnTo>
                    <a:pt x="0" y="92"/>
                  </a:lnTo>
                  <a:lnTo>
                    <a:pt x="0" y="82"/>
                  </a:lnTo>
                  <a:lnTo>
                    <a:pt x="2" y="74"/>
                  </a:lnTo>
                  <a:lnTo>
                    <a:pt x="4" y="64"/>
                  </a:lnTo>
                  <a:lnTo>
                    <a:pt x="7" y="56"/>
                  </a:lnTo>
                  <a:lnTo>
                    <a:pt x="10" y="48"/>
                  </a:lnTo>
                  <a:lnTo>
                    <a:pt x="15" y="41"/>
                  </a:lnTo>
                  <a:lnTo>
                    <a:pt x="21" y="33"/>
                  </a:lnTo>
                  <a:lnTo>
                    <a:pt x="27" y="26"/>
                  </a:lnTo>
                  <a:lnTo>
                    <a:pt x="33" y="20"/>
                  </a:lnTo>
                  <a:lnTo>
                    <a:pt x="40" y="16"/>
                  </a:lnTo>
                  <a:lnTo>
                    <a:pt x="49" y="11"/>
                  </a:lnTo>
                  <a:lnTo>
                    <a:pt x="57" y="7"/>
                  </a:lnTo>
                  <a:lnTo>
                    <a:pt x="65" y="4"/>
                  </a:lnTo>
                  <a:lnTo>
                    <a:pt x="74" y="1"/>
                  </a:lnTo>
                  <a:lnTo>
                    <a:pt x="83" y="0"/>
                  </a:lnTo>
                  <a:lnTo>
                    <a:pt x="93" y="0"/>
                  </a:lnTo>
                  <a:lnTo>
                    <a:pt x="93" y="0"/>
                  </a:lnTo>
                  <a:lnTo>
                    <a:pt x="102" y="0"/>
                  </a:lnTo>
                  <a:lnTo>
                    <a:pt x="112" y="1"/>
                  </a:lnTo>
                  <a:lnTo>
                    <a:pt x="120" y="4"/>
                  </a:lnTo>
                  <a:lnTo>
                    <a:pt x="129" y="7"/>
                  </a:lnTo>
                  <a:lnTo>
                    <a:pt x="137" y="11"/>
                  </a:lnTo>
                  <a:lnTo>
                    <a:pt x="144" y="16"/>
                  </a:lnTo>
                  <a:lnTo>
                    <a:pt x="151" y="20"/>
                  </a:lnTo>
                  <a:lnTo>
                    <a:pt x="159" y="26"/>
                  </a:lnTo>
                  <a:lnTo>
                    <a:pt x="165" y="33"/>
                  </a:lnTo>
                  <a:lnTo>
                    <a:pt x="169" y="41"/>
                  </a:lnTo>
                  <a:lnTo>
                    <a:pt x="174" y="48"/>
                  </a:lnTo>
                  <a:lnTo>
                    <a:pt x="178" y="56"/>
                  </a:lnTo>
                  <a:lnTo>
                    <a:pt x="181" y="64"/>
                  </a:lnTo>
                  <a:lnTo>
                    <a:pt x="184" y="74"/>
                  </a:lnTo>
                  <a:lnTo>
                    <a:pt x="185" y="82"/>
                  </a:lnTo>
                  <a:lnTo>
                    <a:pt x="186"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sp>
        <p:nvSpPr>
          <p:cNvPr id="2" name="Title 1"/>
          <p:cNvSpPr>
            <a:spLocks noGrp="1"/>
          </p:cNvSpPr>
          <p:nvPr>
            <p:ph type="ctrTitle"/>
          </p:nvPr>
        </p:nvSpPr>
        <p:spPr>
          <a:xfrm>
            <a:off x="448310" y="1544638"/>
            <a:ext cx="3840480" cy="1969180"/>
          </a:xfrm>
          <a:prstGeom prst="rect">
            <a:avLst/>
          </a:prstGeom>
        </p:spPr>
        <p:txBody>
          <a:bodyPr lIns="0" tIns="0" rIns="0" bIns="91440" anchor="b">
            <a:noAutofit/>
          </a:bodyPr>
          <a:lstStyle>
            <a:lvl1pPr>
              <a:lnSpc>
                <a:spcPct val="90000"/>
              </a:lnSpc>
              <a:defRPr sz="34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448310" y="3513818"/>
            <a:ext cx="3840480" cy="1100410"/>
          </a:xfrm>
          <a:prstGeom prst="rect">
            <a:avLst/>
          </a:prstGeom>
        </p:spPr>
        <p:txBody>
          <a:bodyPr lIns="0" tIns="0" rIns="0" bIns="0" anchor="t">
            <a:noAutofit/>
          </a:bodyPr>
          <a:lstStyle>
            <a:lvl1pPr marL="0" indent="0" algn="l">
              <a:lnSpc>
                <a:spcPct val="90000"/>
              </a:lnSpc>
              <a:spcBef>
                <a:spcPts val="0"/>
              </a:spcBef>
              <a:spcAft>
                <a:spcPts val="0"/>
              </a:spcAft>
              <a:buNone/>
              <a:defRPr sz="1800" b="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2" name="Rectangle 21"/>
          <p:cNvSpPr/>
          <p:nvPr userDrawn="1"/>
        </p:nvSpPr>
        <p:spPr>
          <a:xfrm>
            <a:off x="0" y="6675120"/>
            <a:ext cx="8915400" cy="182880"/>
          </a:xfrm>
          <a:prstGeom prst="rect">
            <a:avLst/>
          </a:prstGeom>
          <a:solidFill>
            <a:schemeClr val="accent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3" name="Rectangle 22"/>
          <p:cNvSpPr/>
          <p:nvPr userDrawn="1"/>
        </p:nvSpPr>
        <p:spPr>
          <a:xfrm>
            <a:off x="8915400" y="6675120"/>
            <a:ext cx="228600" cy="182880"/>
          </a:xfrm>
          <a:prstGeom prst="rect">
            <a:avLst/>
          </a:prstGeom>
          <a:solidFill>
            <a:schemeClr val="accent2">
              <a:alpha val="6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Tree>
    <p:extLst>
      <p:ext uri="{BB962C8B-B14F-4D97-AF65-F5344CB8AC3E}">
        <p14:creationId xmlns:p14="http://schemas.microsoft.com/office/powerpoint/2010/main" val="2082660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gray">
    <p:spTree>
      <p:nvGrpSpPr>
        <p:cNvPr id="1" name=""/>
        <p:cNvGrpSpPr/>
        <p:nvPr/>
      </p:nvGrpSpPr>
      <p:grpSpPr>
        <a:xfrm>
          <a:off x="0" y="0"/>
          <a:ext cx="0" cy="0"/>
          <a:chOff x="0" y="0"/>
          <a:chExt cx="0" cy="0"/>
        </a:xfrm>
      </p:grpSpPr>
      <p:sp>
        <p:nvSpPr>
          <p:cNvPr id="5" name="Rectangle 4"/>
          <p:cNvSpPr/>
          <p:nvPr userDrawn="1"/>
        </p:nvSpPr>
        <p:spPr>
          <a:xfrm>
            <a:off x="23" y="1236358"/>
            <a:ext cx="9143978" cy="562164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10896" tIns="685800" rIns="274320" bIns="274320" numCol="1" spcCol="0" rtlCol="0" fromWordArt="0" anchor="t" anchorCtr="0" forceAA="0" compatLnSpc="1">
            <a:prstTxWarp prst="textNoShape">
              <a:avLst/>
            </a:prstTxWarp>
            <a:noAutofit/>
          </a:bodyPr>
          <a:lstStyle/>
          <a:p>
            <a:pPr lvl="0">
              <a:lnSpc>
                <a:spcPts val="3000"/>
              </a:lnSpc>
            </a:pPr>
            <a:endParaRPr lang="en-US" i="1" dirty="0">
              <a:solidFill>
                <a:prstClr val="black"/>
              </a:solidFill>
            </a:endParaRPr>
          </a:p>
        </p:txBody>
      </p:sp>
      <p:sp>
        <p:nvSpPr>
          <p:cNvPr id="2" name="Title 1"/>
          <p:cNvSpPr>
            <a:spLocks noGrp="1"/>
          </p:cNvSpPr>
          <p:nvPr>
            <p:ph type="title"/>
          </p:nvPr>
        </p:nvSpPr>
        <p:spPr/>
        <p:txBody>
          <a:bodyPr tIns="0" bIns="0"/>
          <a:lstStyle>
            <a:lvl1pPr>
              <a:defRPr>
                <a:solidFill>
                  <a:schemeClr val="tx1"/>
                </a:solidFill>
              </a:defRPr>
            </a:lvl1pPr>
          </a:lstStyle>
          <a:p>
            <a:r>
              <a:rPr lang="en-US"/>
              <a:t>Click to edit Master title style</a:t>
            </a:r>
          </a:p>
        </p:txBody>
      </p:sp>
      <p:sp>
        <p:nvSpPr>
          <p:cNvPr id="6"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dirty="0"/>
          </a:p>
        </p:txBody>
      </p:sp>
    </p:spTree>
    <p:extLst>
      <p:ext uri="{BB962C8B-B14F-4D97-AF65-F5344CB8AC3E}">
        <p14:creationId xmlns:p14="http://schemas.microsoft.com/office/powerpoint/2010/main" val="3926785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 image, gray">
    <p:spTree>
      <p:nvGrpSpPr>
        <p:cNvPr id="1" name=""/>
        <p:cNvGrpSpPr/>
        <p:nvPr/>
      </p:nvGrpSpPr>
      <p:grpSpPr>
        <a:xfrm>
          <a:off x="0" y="0"/>
          <a:ext cx="0" cy="0"/>
          <a:chOff x="0" y="0"/>
          <a:chExt cx="0" cy="0"/>
        </a:xfrm>
      </p:grpSpPr>
      <p:sp>
        <p:nvSpPr>
          <p:cNvPr id="5" name="Rectangle 4"/>
          <p:cNvSpPr/>
          <p:nvPr userDrawn="1"/>
        </p:nvSpPr>
        <p:spPr>
          <a:xfrm>
            <a:off x="23" y="1236358"/>
            <a:ext cx="9143978" cy="562164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10896" tIns="685800" rIns="274320" bIns="274320" numCol="1" spcCol="0" rtlCol="0" fromWordArt="0" anchor="t" anchorCtr="0" forceAA="0" compatLnSpc="1">
            <a:prstTxWarp prst="textNoShape">
              <a:avLst/>
            </a:prstTxWarp>
            <a:noAutofit/>
          </a:bodyPr>
          <a:lstStyle/>
          <a:p>
            <a:pPr lvl="0">
              <a:lnSpc>
                <a:spcPts val="3000"/>
              </a:lnSpc>
            </a:pPr>
            <a:endParaRPr lang="en-US" i="1" dirty="0">
              <a:solidFill>
                <a:prstClr val="black"/>
              </a:solidFill>
            </a:endParaRPr>
          </a:p>
        </p:txBody>
      </p:sp>
      <p:sp>
        <p:nvSpPr>
          <p:cNvPr id="7"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dirty="0"/>
          </a:p>
        </p:txBody>
      </p:sp>
      <p:sp>
        <p:nvSpPr>
          <p:cNvPr id="6" name="Picture Placeholder 5"/>
          <p:cNvSpPr>
            <a:spLocks noGrp="1"/>
          </p:cNvSpPr>
          <p:nvPr>
            <p:ph type="pic" sz="quarter" idx="10" hasCustomPrompt="1"/>
          </p:nvPr>
        </p:nvSpPr>
        <p:spPr>
          <a:xfrm>
            <a:off x="22" y="1236358"/>
            <a:ext cx="9143977" cy="5621642"/>
          </a:xfrm>
          <a:noFill/>
        </p:spPr>
        <p:txBody>
          <a:bodyPr anchor="ctr"/>
          <a:lstStyle>
            <a:lvl1pPr marL="0" indent="0" algn="ctr">
              <a:buFontTx/>
              <a:buNone/>
              <a:defRPr/>
            </a:lvl1pPr>
          </a:lstStyle>
          <a:p>
            <a:r>
              <a:rPr lang="en-US" dirty="0"/>
              <a:t>Image</a:t>
            </a:r>
          </a:p>
        </p:txBody>
      </p:sp>
      <p:sp>
        <p:nvSpPr>
          <p:cNvPr id="2" name="Title 1"/>
          <p:cNvSpPr>
            <a:spLocks noGrp="1"/>
          </p:cNvSpPr>
          <p:nvPr>
            <p:ph type="title"/>
          </p:nvPr>
        </p:nvSpPr>
        <p:spPr/>
        <p:txBody>
          <a:bodyPr tIns="0" bIns="0"/>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318207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 right image, gray">
    <p:spTree>
      <p:nvGrpSpPr>
        <p:cNvPr id="1" name=""/>
        <p:cNvGrpSpPr/>
        <p:nvPr/>
      </p:nvGrpSpPr>
      <p:grpSpPr>
        <a:xfrm>
          <a:off x="0" y="0"/>
          <a:ext cx="0" cy="0"/>
          <a:chOff x="0" y="0"/>
          <a:chExt cx="0" cy="0"/>
        </a:xfrm>
      </p:grpSpPr>
      <p:sp>
        <p:nvSpPr>
          <p:cNvPr id="6" name="Rectangle 5"/>
          <p:cNvSpPr/>
          <p:nvPr userDrawn="1"/>
        </p:nvSpPr>
        <p:spPr>
          <a:xfrm>
            <a:off x="23" y="1236358"/>
            <a:ext cx="9143978" cy="562164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10896" tIns="685800" rIns="274320" bIns="274320" numCol="1" spcCol="0" rtlCol="0" fromWordArt="0" anchor="t" anchorCtr="0" forceAA="0" compatLnSpc="1">
            <a:prstTxWarp prst="textNoShape">
              <a:avLst/>
            </a:prstTxWarp>
            <a:noAutofit/>
          </a:bodyPr>
          <a:lstStyle/>
          <a:p>
            <a:pPr lvl="0">
              <a:lnSpc>
                <a:spcPts val="3000"/>
              </a:lnSpc>
            </a:pPr>
            <a:endParaRPr lang="en-US" i="1" dirty="0">
              <a:solidFill>
                <a:prstClr val="black"/>
              </a:solidFill>
            </a:endParaRPr>
          </a:p>
        </p:txBody>
      </p:sp>
      <p:sp>
        <p:nvSpPr>
          <p:cNvPr id="8"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dirty="0"/>
          </a:p>
        </p:txBody>
      </p:sp>
      <p:sp>
        <p:nvSpPr>
          <p:cNvPr id="2" name="Title 1"/>
          <p:cNvSpPr>
            <a:spLocks noGrp="1"/>
          </p:cNvSpPr>
          <p:nvPr>
            <p:ph type="title"/>
          </p:nvPr>
        </p:nvSpPr>
        <p:spPr/>
        <p:txBody>
          <a:bodyPr tIns="0" bIns="0"/>
          <a:lstStyle>
            <a:lvl1pPr>
              <a:defRPr b="0">
                <a:solidFill>
                  <a:schemeClr val="tx1"/>
                </a:solidFill>
              </a:defRPr>
            </a:lvl1pPr>
          </a:lstStyle>
          <a:p>
            <a:r>
              <a:rPr lang="en-US"/>
              <a:t>Click to edit Master title style</a:t>
            </a:r>
          </a:p>
        </p:txBody>
      </p:sp>
      <p:sp>
        <p:nvSpPr>
          <p:cNvPr id="3" name="Content Placeholder 2"/>
          <p:cNvSpPr>
            <a:spLocks noGrp="1"/>
          </p:cNvSpPr>
          <p:nvPr>
            <p:ph idx="1"/>
          </p:nvPr>
        </p:nvSpPr>
        <p:spPr>
          <a:xfrm>
            <a:off x="311151" y="1544638"/>
            <a:ext cx="4136426" cy="4678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0" hasCustomPrompt="1"/>
          </p:nvPr>
        </p:nvSpPr>
        <p:spPr>
          <a:xfrm>
            <a:off x="4696420" y="1236358"/>
            <a:ext cx="4447579" cy="5621642"/>
          </a:xfrm>
          <a:noFill/>
        </p:spPr>
        <p:txBody>
          <a:bodyPr anchor="ctr"/>
          <a:lstStyle>
            <a:lvl1pPr marL="0" indent="0" algn="ctr">
              <a:buFontTx/>
              <a:buNone/>
              <a:defRPr/>
            </a:lvl1pPr>
          </a:lstStyle>
          <a:p>
            <a:r>
              <a:rPr lang="en-US" dirty="0"/>
              <a:t>Image</a:t>
            </a:r>
          </a:p>
        </p:txBody>
      </p:sp>
    </p:spTree>
    <p:extLst>
      <p:ext uri="{BB962C8B-B14F-4D97-AF65-F5344CB8AC3E}">
        <p14:creationId xmlns:p14="http://schemas.microsoft.com/office/powerpoint/2010/main" val="2262132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 left image, gray">
    <p:spTree>
      <p:nvGrpSpPr>
        <p:cNvPr id="1" name=""/>
        <p:cNvGrpSpPr/>
        <p:nvPr/>
      </p:nvGrpSpPr>
      <p:grpSpPr>
        <a:xfrm>
          <a:off x="0" y="0"/>
          <a:ext cx="0" cy="0"/>
          <a:chOff x="0" y="0"/>
          <a:chExt cx="0" cy="0"/>
        </a:xfrm>
      </p:grpSpPr>
      <p:sp>
        <p:nvSpPr>
          <p:cNvPr id="6" name="Rectangle 5"/>
          <p:cNvSpPr/>
          <p:nvPr userDrawn="1"/>
        </p:nvSpPr>
        <p:spPr>
          <a:xfrm>
            <a:off x="23" y="1236358"/>
            <a:ext cx="9143978" cy="562164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10896" tIns="685800" rIns="274320" bIns="274320" numCol="1" spcCol="0" rtlCol="0" fromWordArt="0" anchor="t" anchorCtr="0" forceAA="0" compatLnSpc="1">
            <a:prstTxWarp prst="textNoShape">
              <a:avLst/>
            </a:prstTxWarp>
            <a:noAutofit/>
          </a:bodyPr>
          <a:lstStyle/>
          <a:p>
            <a:pPr lvl="0">
              <a:lnSpc>
                <a:spcPts val="3000"/>
              </a:lnSpc>
            </a:pPr>
            <a:endParaRPr lang="en-US" i="1" dirty="0">
              <a:solidFill>
                <a:prstClr val="black"/>
              </a:solidFill>
            </a:endParaRPr>
          </a:p>
        </p:txBody>
      </p:sp>
      <p:sp>
        <p:nvSpPr>
          <p:cNvPr id="8"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dirty="0"/>
          </a:p>
        </p:txBody>
      </p:sp>
      <p:sp>
        <p:nvSpPr>
          <p:cNvPr id="2" name="Title 1"/>
          <p:cNvSpPr>
            <a:spLocks noGrp="1"/>
          </p:cNvSpPr>
          <p:nvPr>
            <p:ph type="title"/>
          </p:nvPr>
        </p:nvSpPr>
        <p:spPr>
          <a:xfrm>
            <a:off x="312615" y="284407"/>
            <a:ext cx="8518770" cy="770670"/>
          </a:xfrm>
        </p:spPr>
        <p:txBody>
          <a:bodyPr tIns="0" bIns="0"/>
          <a:lstStyle>
            <a:lvl1pPr>
              <a:defRPr>
                <a:solidFill>
                  <a:schemeClr val="tx1"/>
                </a:solidFill>
              </a:defRPr>
            </a:lvl1pPr>
          </a:lstStyle>
          <a:p>
            <a:r>
              <a:rPr lang="en-US"/>
              <a:t>Click to edit Master title style</a:t>
            </a:r>
          </a:p>
        </p:txBody>
      </p:sp>
      <p:sp>
        <p:nvSpPr>
          <p:cNvPr id="3" name="Content Placeholder 2"/>
          <p:cNvSpPr>
            <a:spLocks noGrp="1"/>
          </p:cNvSpPr>
          <p:nvPr>
            <p:ph idx="1"/>
          </p:nvPr>
        </p:nvSpPr>
        <p:spPr>
          <a:xfrm>
            <a:off x="4694959" y="1544638"/>
            <a:ext cx="4136426" cy="4678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0" hasCustomPrompt="1"/>
          </p:nvPr>
        </p:nvSpPr>
        <p:spPr>
          <a:xfrm>
            <a:off x="23" y="1236358"/>
            <a:ext cx="4447434" cy="5621642"/>
          </a:xfrm>
          <a:noFill/>
        </p:spPr>
        <p:txBody>
          <a:bodyPr anchor="ctr"/>
          <a:lstStyle>
            <a:lvl1pPr marL="0" indent="0" algn="ctr">
              <a:buFontTx/>
              <a:buNone/>
              <a:defRPr/>
            </a:lvl1pPr>
          </a:lstStyle>
          <a:p>
            <a:r>
              <a:rPr lang="en-US" dirty="0"/>
              <a:t>Image</a:t>
            </a:r>
          </a:p>
        </p:txBody>
      </p:sp>
    </p:spTree>
    <p:extLst>
      <p:ext uri="{BB962C8B-B14F-4D97-AF65-F5344CB8AC3E}">
        <p14:creationId xmlns:p14="http://schemas.microsoft.com/office/powerpoint/2010/main" val="3577182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de title + content, gray">
    <p:spTree>
      <p:nvGrpSpPr>
        <p:cNvPr id="1" name=""/>
        <p:cNvGrpSpPr/>
        <p:nvPr/>
      </p:nvGrpSpPr>
      <p:grpSpPr>
        <a:xfrm>
          <a:off x="0" y="0"/>
          <a:ext cx="0" cy="0"/>
          <a:chOff x="0" y="0"/>
          <a:chExt cx="0" cy="0"/>
        </a:xfrm>
      </p:grpSpPr>
      <p:sp>
        <p:nvSpPr>
          <p:cNvPr id="5" name="Rectangle 4"/>
          <p:cNvSpPr/>
          <p:nvPr userDrawn="1"/>
        </p:nvSpPr>
        <p:spPr>
          <a:xfrm>
            <a:off x="3187701" y="0"/>
            <a:ext cx="595630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10896" tIns="685800" rIns="274320" bIns="274320" numCol="1" spcCol="0" rtlCol="0" fromWordArt="0" anchor="t" anchorCtr="0" forceAA="0" compatLnSpc="1">
            <a:prstTxWarp prst="textNoShape">
              <a:avLst/>
            </a:prstTxWarp>
            <a:noAutofit/>
          </a:bodyPr>
          <a:lstStyle/>
          <a:p>
            <a:pPr lvl="0">
              <a:lnSpc>
                <a:spcPts val="3000"/>
              </a:lnSpc>
            </a:pPr>
            <a:endParaRPr lang="en-US" i="1" dirty="0">
              <a:solidFill>
                <a:prstClr val="black"/>
              </a:solidFill>
            </a:endParaRPr>
          </a:p>
        </p:txBody>
      </p:sp>
      <p:sp>
        <p:nvSpPr>
          <p:cNvPr id="2" name="Title 1"/>
          <p:cNvSpPr>
            <a:spLocks noGrp="1"/>
          </p:cNvSpPr>
          <p:nvPr>
            <p:ph type="title"/>
          </p:nvPr>
        </p:nvSpPr>
        <p:spPr>
          <a:xfrm>
            <a:off x="312493" y="671894"/>
            <a:ext cx="2561516" cy="2560320"/>
          </a:xfrm>
        </p:spPr>
        <p:txBody>
          <a:bodyPr tIns="0" bIns="0" anchor="t"/>
          <a:lstStyle>
            <a:lvl1pPr>
              <a:defRPr>
                <a:solidFill>
                  <a:schemeClr val="tx1"/>
                </a:solidFill>
              </a:defRPr>
            </a:lvl1pPr>
          </a:lstStyle>
          <a:p>
            <a:r>
              <a:rPr lang="en-US"/>
              <a:t>Click to edit Master title style</a:t>
            </a:r>
            <a:endParaRPr lang="en-US" dirty="0"/>
          </a:p>
        </p:txBody>
      </p:sp>
      <p:sp>
        <p:nvSpPr>
          <p:cNvPr id="6" name="Text Placeholder 5"/>
          <p:cNvSpPr>
            <a:spLocks noGrp="1"/>
          </p:cNvSpPr>
          <p:nvPr>
            <p:ph type="body" sz="quarter" idx="10"/>
          </p:nvPr>
        </p:nvSpPr>
        <p:spPr>
          <a:xfrm>
            <a:off x="3509962" y="636589"/>
            <a:ext cx="5321301" cy="5586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dirty="0"/>
          </a:p>
        </p:txBody>
      </p:sp>
    </p:spTree>
    <p:extLst>
      <p:ext uri="{BB962C8B-B14F-4D97-AF65-F5344CB8AC3E}">
        <p14:creationId xmlns:p14="http://schemas.microsoft.com/office/powerpoint/2010/main" val="287257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ide title only, gray">
    <p:spTree>
      <p:nvGrpSpPr>
        <p:cNvPr id="1" name=""/>
        <p:cNvGrpSpPr/>
        <p:nvPr/>
      </p:nvGrpSpPr>
      <p:grpSpPr>
        <a:xfrm>
          <a:off x="0" y="0"/>
          <a:ext cx="0" cy="0"/>
          <a:chOff x="0" y="0"/>
          <a:chExt cx="0" cy="0"/>
        </a:xfrm>
      </p:grpSpPr>
      <p:sp>
        <p:nvSpPr>
          <p:cNvPr id="5" name="Rectangle 4"/>
          <p:cNvSpPr/>
          <p:nvPr userDrawn="1"/>
        </p:nvSpPr>
        <p:spPr>
          <a:xfrm>
            <a:off x="3187701" y="0"/>
            <a:ext cx="595630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10896" tIns="685800" rIns="274320" bIns="274320" numCol="1" spcCol="0" rtlCol="0" fromWordArt="0" anchor="t" anchorCtr="0" forceAA="0" compatLnSpc="1">
            <a:prstTxWarp prst="textNoShape">
              <a:avLst/>
            </a:prstTxWarp>
            <a:noAutofit/>
          </a:bodyPr>
          <a:lstStyle/>
          <a:p>
            <a:pPr lvl="0">
              <a:lnSpc>
                <a:spcPts val="3000"/>
              </a:lnSpc>
            </a:pPr>
            <a:endParaRPr lang="en-US" i="1" dirty="0">
              <a:solidFill>
                <a:prstClr val="black"/>
              </a:solidFill>
            </a:endParaRPr>
          </a:p>
        </p:txBody>
      </p:sp>
      <p:sp>
        <p:nvSpPr>
          <p:cNvPr id="2" name="Title 1"/>
          <p:cNvSpPr>
            <a:spLocks noGrp="1"/>
          </p:cNvSpPr>
          <p:nvPr>
            <p:ph type="title"/>
          </p:nvPr>
        </p:nvSpPr>
        <p:spPr>
          <a:xfrm>
            <a:off x="312493" y="671894"/>
            <a:ext cx="2561516" cy="2560320"/>
          </a:xfrm>
        </p:spPr>
        <p:txBody>
          <a:bodyPr tIns="0" bIns="0" anchor="t"/>
          <a:lstStyle>
            <a:lvl1pPr>
              <a:defRPr>
                <a:solidFill>
                  <a:schemeClr val="tx1"/>
                </a:solidFill>
              </a:defRPr>
            </a:lvl1pPr>
          </a:lstStyle>
          <a:p>
            <a:r>
              <a:rPr lang="en-US"/>
              <a:t>Click to edit Master title style</a:t>
            </a:r>
            <a:endParaRPr lang="en-US" dirty="0"/>
          </a:p>
        </p:txBody>
      </p:sp>
      <p:sp>
        <p:nvSpPr>
          <p:cNvPr id="6"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dirty="0"/>
          </a:p>
        </p:txBody>
      </p:sp>
    </p:spTree>
    <p:extLst>
      <p:ext uri="{BB962C8B-B14F-4D97-AF65-F5344CB8AC3E}">
        <p14:creationId xmlns:p14="http://schemas.microsoft.com/office/powerpoint/2010/main" val="1560860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gray">
    <p:spTree>
      <p:nvGrpSpPr>
        <p:cNvPr id="1" name=""/>
        <p:cNvGrpSpPr/>
        <p:nvPr/>
      </p:nvGrpSpPr>
      <p:grpSpPr>
        <a:xfrm>
          <a:off x="0" y="0"/>
          <a:ext cx="0" cy="0"/>
          <a:chOff x="0" y="0"/>
          <a:chExt cx="0" cy="0"/>
        </a:xfrm>
      </p:grpSpPr>
      <p:sp>
        <p:nvSpPr>
          <p:cNvPr id="5" name="Rectangle 4"/>
          <p:cNvSpPr/>
          <p:nvPr userDrawn="1"/>
        </p:nvSpPr>
        <p:spPr>
          <a:xfrm>
            <a:off x="0" y="0"/>
            <a:ext cx="9144001"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10896" tIns="685800" rIns="274320" bIns="274320" numCol="1" spcCol="0" rtlCol="0" fromWordArt="0" anchor="t" anchorCtr="0" forceAA="0" compatLnSpc="1">
            <a:prstTxWarp prst="textNoShape">
              <a:avLst/>
            </a:prstTxWarp>
            <a:noAutofit/>
          </a:bodyPr>
          <a:lstStyle/>
          <a:p>
            <a:pPr lvl="0">
              <a:lnSpc>
                <a:spcPts val="3000"/>
              </a:lnSpc>
            </a:pPr>
            <a:endParaRPr lang="en-US" i="1" dirty="0">
              <a:solidFill>
                <a:prstClr val="black"/>
              </a:solidFill>
            </a:endParaRPr>
          </a:p>
        </p:txBody>
      </p:sp>
      <p:sp>
        <p:nvSpPr>
          <p:cNvPr id="6"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dirty="0"/>
          </a:p>
        </p:txBody>
      </p:sp>
    </p:spTree>
    <p:extLst>
      <p:ext uri="{BB962C8B-B14F-4D97-AF65-F5344CB8AC3E}">
        <p14:creationId xmlns:p14="http://schemas.microsoft.com/office/powerpoint/2010/main" val="4108981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tIns="0" bIns="0"/>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78356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 image">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22" y="1236358"/>
            <a:ext cx="9143977" cy="5621642"/>
          </a:xfrm>
          <a:noFill/>
        </p:spPr>
        <p:txBody>
          <a:bodyPr anchor="ctr"/>
          <a:lstStyle>
            <a:lvl1pPr marL="0" indent="0" algn="ctr">
              <a:buFontTx/>
              <a:buNone/>
              <a:defRPr/>
            </a:lvl1pPr>
          </a:lstStyle>
          <a:p>
            <a:r>
              <a:rPr lang="en-US" dirty="0"/>
              <a:t>Image</a:t>
            </a:r>
          </a:p>
        </p:txBody>
      </p:sp>
      <p:sp>
        <p:nvSpPr>
          <p:cNvPr id="7"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dirty="0"/>
          </a:p>
        </p:txBody>
      </p:sp>
      <p:sp>
        <p:nvSpPr>
          <p:cNvPr id="2" name="Title 1"/>
          <p:cNvSpPr>
            <a:spLocks noGrp="1"/>
          </p:cNvSpPr>
          <p:nvPr>
            <p:ph type="title"/>
          </p:nvPr>
        </p:nvSpPr>
        <p:spPr/>
        <p:txBody>
          <a:bodyPr tIns="0" bIns="0"/>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2322377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 right image">
    <p:spTree>
      <p:nvGrpSpPr>
        <p:cNvPr id="1" name=""/>
        <p:cNvGrpSpPr/>
        <p:nvPr/>
      </p:nvGrpSpPr>
      <p:grpSpPr>
        <a:xfrm>
          <a:off x="0" y="0"/>
          <a:ext cx="0" cy="0"/>
          <a:chOff x="0" y="0"/>
          <a:chExt cx="0" cy="0"/>
        </a:xfrm>
      </p:grpSpPr>
      <p:sp>
        <p:nvSpPr>
          <p:cNvPr id="2" name="Title 1"/>
          <p:cNvSpPr>
            <a:spLocks noGrp="1"/>
          </p:cNvSpPr>
          <p:nvPr>
            <p:ph type="title"/>
          </p:nvPr>
        </p:nvSpPr>
        <p:spPr/>
        <p:txBody>
          <a:bodyPr tIns="0" bIns="0"/>
          <a:lstStyle>
            <a:lvl1pPr>
              <a:defRPr b="0"/>
            </a:lvl1pPr>
          </a:lstStyle>
          <a:p>
            <a:r>
              <a:rPr lang="en-US"/>
              <a:t>Click to edit Master title style</a:t>
            </a:r>
          </a:p>
        </p:txBody>
      </p:sp>
      <p:sp>
        <p:nvSpPr>
          <p:cNvPr id="3" name="Content Placeholder 2"/>
          <p:cNvSpPr>
            <a:spLocks noGrp="1"/>
          </p:cNvSpPr>
          <p:nvPr>
            <p:ph idx="1"/>
          </p:nvPr>
        </p:nvSpPr>
        <p:spPr>
          <a:xfrm>
            <a:off x="311151" y="1544638"/>
            <a:ext cx="4136426" cy="4678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0" hasCustomPrompt="1"/>
          </p:nvPr>
        </p:nvSpPr>
        <p:spPr>
          <a:xfrm>
            <a:off x="4696421" y="1544638"/>
            <a:ext cx="4134842" cy="4678362"/>
          </a:xfrm>
        </p:spPr>
        <p:txBody>
          <a:bodyPr anchor="ctr"/>
          <a:lstStyle>
            <a:lvl1pPr marL="0" indent="0" algn="ctr">
              <a:buFontTx/>
              <a:buNone/>
              <a:defRPr/>
            </a:lvl1pPr>
          </a:lstStyle>
          <a:p>
            <a:r>
              <a:rPr lang="en-US" dirty="0"/>
              <a:t>Image</a:t>
            </a:r>
          </a:p>
        </p:txBody>
      </p:sp>
    </p:spTree>
    <p:extLst>
      <p:ext uri="{BB962C8B-B14F-4D97-AF65-F5344CB8AC3E}">
        <p14:creationId xmlns:p14="http://schemas.microsoft.com/office/powerpoint/2010/main" val="3329293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3">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1" name="Rectangle 20"/>
          <p:cNvSpPr/>
          <p:nvPr userDrawn="1"/>
        </p:nvSpPr>
        <p:spPr>
          <a:xfrm>
            <a:off x="311150" y="636588"/>
            <a:ext cx="4114800" cy="4114800"/>
          </a:xfrm>
          <a:prstGeom prst="rect">
            <a:avLst/>
          </a:prstGeom>
          <a:solidFill>
            <a:schemeClr val="bg1">
              <a:alpha val="85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grpSp>
        <p:nvGrpSpPr>
          <p:cNvPr id="61" name="Group 60"/>
          <p:cNvGrpSpPr>
            <a:grpSpLocks noChangeAspect="1"/>
          </p:cNvGrpSpPr>
          <p:nvPr userDrawn="1"/>
        </p:nvGrpSpPr>
        <p:grpSpPr>
          <a:xfrm>
            <a:off x="448310" y="773748"/>
            <a:ext cx="1303697" cy="182880"/>
            <a:chOff x="0" y="2787650"/>
            <a:chExt cx="9144001" cy="1282700"/>
          </a:xfrm>
          <a:solidFill>
            <a:schemeClr val="tx1"/>
          </a:solidFill>
        </p:grpSpPr>
        <p:sp>
          <p:nvSpPr>
            <p:cNvPr id="49" name="Freeform 5"/>
            <p:cNvSpPr>
              <a:spLocks noEditPoints="1"/>
            </p:cNvSpPr>
            <p:nvPr userDrawn="1"/>
          </p:nvSpPr>
          <p:spPr bwMode="auto">
            <a:xfrm>
              <a:off x="0" y="2838450"/>
              <a:ext cx="1008063" cy="1211263"/>
            </a:xfrm>
            <a:custGeom>
              <a:avLst/>
              <a:gdLst>
                <a:gd name="T0" fmla="*/ 1001 w 1271"/>
                <a:gd name="T1" fmla="*/ 1053 h 1526"/>
                <a:gd name="T2" fmla="*/ 983 w 1271"/>
                <a:gd name="T3" fmla="*/ 989 h 1526"/>
                <a:gd name="T4" fmla="*/ 943 w 1271"/>
                <a:gd name="T5" fmla="*/ 939 h 1526"/>
                <a:gd name="T6" fmla="*/ 881 w 1271"/>
                <a:gd name="T7" fmla="*/ 901 h 1526"/>
                <a:gd name="T8" fmla="*/ 797 w 1271"/>
                <a:gd name="T9" fmla="*/ 878 h 1526"/>
                <a:gd name="T10" fmla="*/ 689 w 1271"/>
                <a:gd name="T11" fmla="*/ 870 h 1526"/>
                <a:gd name="T12" fmla="*/ 708 w 1271"/>
                <a:gd name="T13" fmla="*/ 1289 h 1526"/>
                <a:gd name="T14" fmla="*/ 773 w 1271"/>
                <a:gd name="T15" fmla="*/ 1286 h 1526"/>
                <a:gd name="T16" fmla="*/ 857 w 1271"/>
                <a:gd name="T17" fmla="*/ 1268 h 1526"/>
                <a:gd name="T18" fmla="*/ 924 w 1271"/>
                <a:gd name="T19" fmla="*/ 1235 h 1526"/>
                <a:gd name="T20" fmla="*/ 971 w 1271"/>
                <a:gd name="T21" fmla="*/ 1188 h 1526"/>
                <a:gd name="T22" fmla="*/ 997 w 1271"/>
                <a:gd name="T23" fmla="*/ 1127 h 1526"/>
                <a:gd name="T24" fmla="*/ 917 w 1271"/>
                <a:gd name="T25" fmla="*/ 434 h 1526"/>
                <a:gd name="T26" fmla="*/ 912 w 1271"/>
                <a:gd name="T27" fmla="*/ 390 h 1526"/>
                <a:gd name="T28" fmla="*/ 890 w 1271"/>
                <a:gd name="T29" fmla="*/ 334 h 1526"/>
                <a:gd name="T30" fmla="*/ 848 w 1271"/>
                <a:gd name="T31" fmla="*/ 290 h 1526"/>
                <a:gd name="T32" fmla="*/ 788 w 1271"/>
                <a:gd name="T33" fmla="*/ 258 h 1526"/>
                <a:gd name="T34" fmla="*/ 711 w 1271"/>
                <a:gd name="T35" fmla="*/ 242 h 1526"/>
                <a:gd name="T36" fmla="*/ 264 w 1271"/>
                <a:gd name="T37" fmla="*/ 238 h 1526"/>
                <a:gd name="T38" fmla="*/ 629 w 1271"/>
                <a:gd name="T39" fmla="*/ 643 h 1526"/>
                <a:gd name="T40" fmla="*/ 720 w 1271"/>
                <a:gd name="T41" fmla="*/ 636 h 1526"/>
                <a:gd name="T42" fmla="*/ 797 w 1271"/>
                <a:gd name="T43" fmla="*/ 614 h 1526"/>
                <a:gd name="T44" fmla="*/ 856 w 1271"/>
                <a:gd name="T45" fmla="*/ 579 h 1526"/>
                <a:gd name="T46" fmla="*/ 891 w 1271"/>
                <a:gd name="T47" fmla="*/ 537 h 1526"/>
                <a:gd name="T48" fmla="*/ 905 w 1271"/>
                <a:gd name="T49" fmla="*/ 507 h 1526"/>
                <a:gd name="T50" fmla="*/ 916 w 1271"/>
                <a:gd name="T51" fmla="*/ 460 h 1526"/>
                <a:gd name="T52" fmla="*/ 1186 w 1271"/>
                <a:gd name="T53" fmla="*/ 391 h 1526"/>
                <a:gd name="T54" fmla="*/ 1175 w 1271"/>
                <a:gd name="T55" fmla="*/ 487 h 1526"/>
                <a:gd name="T56" fmla="*/ 1147 w 1271"/>
                <a:gd name="T57" fmla="*/ 565 h 1526"/>
                <a:gd name="T58" fmla="*/ 1104 w 1271"/>
                <a:gd name="T59" fmla="*/ 630 h 1526"/>
                <a:gd name="T60" fmla="*/ 1050 w 1271"/>
                <a:gd name="T61" fmla="*/ 681 h 1526"/>
                <a:gd name="T62" fmla="*/ 989 w 1271"/>
                <a:gd name="T63" fmla="*/ 722 h 1526"/>
                <a:gd name="T64" fmla="*/ 1001 w 1271"/>
                <a:gd name="T65" fmla="*/ 745 h 1526"/>
                <a:gd name="T66" fmla="*/ 1090 w 1271"/>
                <a:gd name="T67" fmla="*/ 788 h 1526"/>
                <a:gd name="T68" fmla="*/ 1164 w 1271"/>
                <a:gd name="T69" fmla="*/ 843 h 1526"/>
                <a:gd name="T70" fmla="*/ 1213 w 1271"/>
                <a:gd name="T71" fmla="*/ 899 h 1526"/>
                <a:gd name="T72" fmla="*/ 1236 w 1271"/>
                <a:gd name="T73" fmla="*/ 939 h 1526"/>
                <a:gd name="T74" fmla="*/ 1253 w 1271"/>
                <a:gd name="T75" fmla="*/ 983 h 1526"/>
                <a:gd name="T76" fmla="*/ 1265 w 1271"/>
                <a:gd name="T77" fmla="*/ 1032 h 1526"/>
                <a:gd name="T78" fmla="*/ 1270 w 1271"/>
                <a:gd name="T79" fmla="*/ 1086 h 1526"/>
                <a:gd name="T80" fmla="*/ 1270 w 1271"/>
                <a:gd name="T81" fmla="*/ 1130 h 1526"/>
                <a:gd name="T82" fmla="*/ 1260 w 1271"/>
                <a:gd name="T83" fmla="*/ 1202 h 1526"/>
                <a:gd name="T84" fmla="*/ 1240 w 1271"/>
                <a:gd name="T85" fmla="*/ 1268 h 1526"/>
                <a:gd name="T86" fmla="*/ 1207 w 1271"/>
                <a:gd name="T87" fmla="*/ 1325 h 1526"/>
                <a:gd name="T88" fmla="*/ 1167 w 1271"/>
                <a:gd name="T89" fmla="*/ 1375 h 1526"/>
                <a:gd name="T90" fmla="*/ 1115 w 1271"/>
                <a:gd name="T91" fmla="*/ 1419 h 1526"/>
                <a:gd name="T92" fmla="*/ 1056 w 1271"/>
                <a:gd name="T93" fmla="*/ 1455 h 1526"/>
                <a:gd name="T94" fmla="*/ 988 w 1271"/>
                <a:gd name="T95" fmla="*/ 1484 h 1526"/>
                <a:gd name="T96" fmla="*/ 911 w 1271"/>
                <a:gd name="T97" fmla="*/ 1505 h 1526"/>
                <a:gd name="T98" fmla="*/ 828 w 1271"/>
                <a:gd name="T99" fmla="*/ 1520 h 1526"/>
                <a:gd name="T100" fmla="*/ 738 w 1271"/>
                <a:gd name="T101" fmla="*/ 1526 h 1526"/>
                <a:gd name="T102" fmla="*/ 0 w 1271"/>
                <a:gd name="T103" fmla="*/ 0 h 1526"/>
                <a:gd name="T104" fmla="*/ 713 w 1271"/>
                <a:gd name="T105" fmla="*/ 0 h 1526"/>
                <a:gd name="T106" fmla="*/ 794 w 1271"/>
                <a:gd name="T107" fmla="*/ 8 h 1526"/>
                <a:gd name="T108" fmla="*/ 868 w 1271"/>
                <a:gd name="T109" fmla="*/ 22 h 1526"/>
                <a:gd name="T110" fmla="*/ 936 w 1271"/>
                <a:gd name="T111" fmla="*/ 42 h 1526"/>
                <a:gd name="T112" fmla="*/ 997 w 1271"/>
                <a:gd name="T113" fmla="*/ 71 h 1526"/>
                <a:gd name="T114" fmla="*/ 1050 w 1271"/>
                <a:gd name="T115" fmla="*/ 106 h 1526"/>
                <a:gd name="T116" fmla="*/ 1095 w 1271"/>
                <a:gd name="T117" fmla="*/ 147 h 1526"/>
                <a:gd name="T118" fmla="*/ 1131 w 1271"/>
                <a:gd name="T119" fmla="*/ 194 h 1526"/>
                <a:gd name="T120" fmla="*/ 1158 w 1271"/>
                <a:gd name="T121" fmla="*/ 247 h 1526"/>
                <a:gd name="T122" fmla="*/ 1176 w 1271"/>
                <a:gd name="T123" fmla="*/ 305 h 1526"/>
                <a:gd name="T124" fmla="*/ 1185 w 1271"/>
                <a:gd name="T125" fmla="*/ 368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71" h="1526">
                  <a:moveTo>
                    <a:pt x="1002" y="1077"/>
                  </a:moveTo>
                  <a:lnTo>
                    <a:pt x="1002" y="1077"/>
                  </a:lnTo>
                  <a:lnTo>
                    <a:pt x="1001" y="1053"/>
                  </a:lnTo>
                  <a:lnTo>
                    <a:pt x="997" y="1031"/>
                  </a:lnTo>
                  <a:lnTo>
                    <a:pt x="991" y="1010"/>
                  </a:lnTo>
                  <a:lnTo>
                    <a:pt x="983" y="989"/>
                  </a:lnTo>
                  <a:lnTo>
                    <a:pt x="972" y="972"/>
                  </a:lnTo>
                  <a:lnTo>
                    <a:pt x="959" y="955"/>
                  </a:lnTo>
                  <a:lnTo>
                    <a:pt x="943" y="939"/>
                  </a:lnTo>
                  <a:lnTo>
                    <a:pt x="924" y="925"/>
                  </a:lnTo>
                  <a:lnTo>
                    <a:pt x="904" y="912"/>
                  </a:lnTo>
                  <a:lnTo>
                    <a:pt x="881" y="901"/>
                  </a:lnTo>
                  <a:lnTo>
                    <a:pt x="855" y="892"/>
                  </a:lnTo>
                  <a:lnTo>
                    <a:pt x="826" y="884"/>
                  </a:lnTo>
                  <a:lnTo>
                    <a:pt x="797" y="878"/>
                  </a:lnTo>
                  <a:lnTo>
                    <a:pt x="763" y="874"/>
                  </a:lnTo>
                  <a:lnTo>
                    <a:pt x="727" y="871"/>
                  </a:lnTo>
                  <a:lnTo>
                    <a:pt x="689" y="870"/>
                  </a:lnTo>
                  <a:lnTo>
                    <a:pt x="264" y="870"/>
                  </a:lnTo>
                  <a:lnTo>
                    <a:pt x="264" y="1289"/>
                  </a:lnTo>
                  <a:lnTo>
                    <a:pt x="708" y="1289"/>
                  </a:lnTo>
                  <a:lnTo>
                    <a:pt x="708" y="1289"/>
                  </a:lnTo>
                  <a:lnTo>
                    <a:pt x="742" y="1288"/>
                  </a:lnTo>
                  <a:lnTo>
                    <a:pt x="773" y="1286"/>
                  </a:lnTo>
                  <a:lnTo>
                    <a:pt x="804" y="1281"/>
                  </a:lnTo>
                  <a:lnTo>
                    <a:pt x="831" y="1275"/>
                  </a:lnTo>
                  <a:lnTo>
                    <a:pt x="857" y="1268"/>
                  </a:lnTo>
                  <a:lnTo>
                    <a:pt x="881" y="1258"/>
                  </a:lnTo>
                  <a:lnTo>
                    <a:pt x="904" y="1247"/>
                  </a:lnTo>
                  <a:lnTo>
                    <a:pt x="924" y="1235"/>
                  </a:lnTo>
                  <a:lnTo>
                    <a:pt x="942" y="1221"/>
                  </a:lnTo>
                  <a:lnTo>
                    <a:pt x="958" y="1206"/>
                  </a:lnTo>
                  <a:lnTo>
                    <a:pt x="971" y="1188"/>
                  </a:lnTo>
                  <a:lnTo>
                    <a:pt x="982" y="1169"/>
                  </a:lnTo>
                  <a:lnTo>
                    <a:pt x="991" y="1148"/>
                  </a:lnTo>
                  <a:lnTo>
                    <a:pt x="997" y="1127"/>
                  </a:lnTo>
                  <a:lnTo>
                    <a:pt x="1001" y="1103"/>
                  </a:lnTo>
                  <a:lnTo>
                    <a:pt x="1002" y="1077"/>
                  </a:lnTo>
                  <a:close/>
                  <a:moveTo>
                    <a:pt x="917" y="434"/>
                  </a:moveTo>
                  <a:lnTo>
                    <a:pt x="917" y="434"/>
                  </a:lnTo>
                  <a:lnTo>
                    <a:pt x="916" y="411"/>
                  </a:lnTo>
                  <a:lnTo>
                    <a:pt x="912" y="390"/>
                  </a:lnTo>
                  <a:lnTo>
                    <a:pt x="908" y="371"/>
                  </a:lnTo>
                  <a:lnTo>
                    <a:pt x="899" y="352"/>
                  </a:lnTo>
                  <a:lnTo>
                    <a:pt x="890" y="334"/>
                  </a:lnTo>
                  <a:lnTo>
                    <a:pt x="878" y="318"/>
                  </a:lnTo>
                  <a:lnTo>
                    <a:pt x="863" y="303"/>
                  </a:lnTo>
                  <a:lnTo>
                    <a:pt x="848" y="290"/>
                  </a:lnTo>
                  <a:lnTo>
                    <a:pt x="830" y="278"/>
                  </a:lnTo>
                  <a:lnTo>
                    <a:pt x="810" y="268"/>
                  </a:lnTo>
                  <a:lnTo>
                    <a:pt x="788" y="258"/>
                  </a:lnTo>
                  <a:lnTo>
                    <a:pt x="764" y="251"/>
                  </a:lnTo>
                  <a:lnTo>
                    <a:pt x="738" y="245"/>
                  </a:lnTo>
                  <a:lnTo>
                    <a:pt x="711" y="242"/>
                  </a:lnTo>
                  <a:lnTo>
                    <a:pt x="681" y="239"/>
                  </a:lnTo>
                  <a:lnTo>
                    <a:pt x="650" y="238"/>
                  </a:lnTo>
                  <a:lnTo>
                    <a:pt x="264" y="238"/>
                  </a:lnTo>
                  <a:lnTo>
                    <a:pt x="264" y="643"/>
                  </a:lnTo>
                  <a:lnTo>
                    <a:pt x="629" y="643"/>
                  </a:lnTo>
                  <a:lnTo>
                    <a:pt x="629" y="643"/>
                  </a:lnTo>
                  <a:lnTo>
                    <a:pt x="662" y="643"/>
                  </a:lnTo>
                  <a:lnTo>
                    <a:pt x="691" y="641"/>
                  </a:lnTo>
                  <a:lnTo>
                    <a:pt x="720" y="636"/>
                  </a:lnTo>
                  <a:lnTo>
                    <a:pt x="748" y="631"/>
                  </a:lnTo>
                  <a:lnTo>
                    <a:pt x="773" y="624"/>
                  </a:lnTo>
                  <a:lnTo>
                    <a:pt x="797" y="614"/>
                  </a:lnTo>
                  <a:lnTo>
                    <a:pt x="818" y="605"/>
                  </a:lnTo>
                  <a:lnTo>
                    <a:pt x="838" y="592"/>
                  </a:lnTo>
                  <a:lnTo>
                    <a:pt x="856" y="579"/>
                  </a:lnTo>
                  <a:lnTo>
                    <a:pt x="872" y="563"/>
                  </a:lnTo>
                  <a:lnTo>
                    <a:pt x="885" y="546"/>
                  </a:lnTo>
                  <a:lnTo>
                    <a:pt x="891" y="537"/>
                  </a:lnTo>
                  <a:lnTo>
                    <a:pt x="897" y="527"/>
                  </a:lnTo>
                  <a:lnTo>
                    <a:pt x="902" y="516"/>
                  </a:lnTo>
                  <a:lnTo>
                    <a:pt x="905" y="507"/>
                  </a:lnTo>
                  <a:lnTo>
                    <a:pt x="909" y="495"/>
                  </a:lnTo>
                  <a:lnTo>
                    <a:pt x="912" y="484"/>
                  </a:lnTo>
                  <a:lnTo>
                    <a:pt x="916" y="460"/>
                  </a:lnTo>
                  <a:lnTo>
                    <a:pt x="917" y="434"/>
                  </a:lnTo>
                  <a:close/>
                  <a:moveTo>
                    <a:pt x="1186" y="391"/>
                  </a:moveTo>
                  <a:lnTo>
                    <a:pt x="1186" y="391"/>
                  </a:lnTo>
                  <a:lnTo>
                    <a:pt x="1185" y="425"/>
                  </a:lnTo>
                  <a:lnTo>
                    <a:pt x="1181" y="457"/>
                  </a:lnTo>
                  <a:lnTo>
                    <a:pt x="1175" y="487"/>
                  </a:lnTo>
                  <a:lnTo>
                    <a:pt x="1167" y="515"/>
                  </a:lnTo>
                  <a:lnTo>
                    <a:pt x="1157" y="542"/>
                  </a:lnTo>
                  <a:lnTo>
                    <a:pt x="1147" y="565"/>
                  </a:lnTo>
                  <a:lnTo>
                    <a:pt x="1133" y="589"/>
                  </a:lnTo>
                  <a:lnTo>
                    <a:pt x="1119" y="610"/>
                  </a:lnTo>
                  <a:lnTo>
                    <a:pt x="1104" y="630"/>
                  </a:lnTo>
                  <a:lnTo>
                    <a:pt x="1087" y="648"/>
                  </a:lnTo>
                  <a:lnTo>
                    <a:pt x="1069" y="666"/>
                  </a:lnTo>
                  <a:lnTo>
                    <a:pt x="1050" y="681"/>
                  </a:lnTo>
                  <a:lnTo>
                    <a:pt x="1029" y="696"/>
                  </a:lnTo>
                  <a:lnTo>
                    <a:pt x="1009" y="709"/>
                  </a:lnTo>
                  <a:lnTo>
                    <a:pt x="989" y="722"/>
                  </a:lnTo>
                  <a:lnTo>
                    <a:pt x="967" y="733"/>
                  </a:lnTo>
                  <a:lnTo>
                    <a:pt x="967" y="733"/>
                  </a:lnTo>
                  <a:lnTo>
                    <a:pt x="1001" y="745"/>
                  </a:lnTo>
                  <a:lnTo>
                    <a:pt x="1032" y="758"/>
                  </a:lnTo>
                  <a:lnTo>
                    <a:pt x="1062" y="772"/>
                  </a:lnTo>
                  <a:lnTo>
                    <a:pt x="1090" y="788"/>
                  </a:lnTo>
                  <a:lnTo>
                    <a:pt x="1117" y="804"/>
                  </a:lnTo>
                  <a:lnTo>
                    <a:pt x="1142" y="822"/>
                  </a:lnTo>
                  <a:lnTo>
                    <a:pt x="1164" y="843"/>
                  </a:lnTo>
                  <a:lnTo>
                    <a:pt x="1186" y="864"/>
                  </a:lnTo>
                  <a:lnTo>
                    <a:pt x="1205" y="887"/>
                  </a:lnTo>
                  <a:lnTo>
                    <a:pt x="1213" y="899"/>
                  </a:lnTo>
                  <a:lnTo>
                    <a:pt x="1222" y="912"/>
                  </a:lnTo>
                  <a:lnTo>
                    <a:pt x="1229" y="925"/>
                  </a:lnTo>
                  <a:lnTo>
                    <a:pt x="1236" y="939"/>
                  </a:lnTo>
                  <a:lnTo>
                    <a:pt x="1242" y="952"/>
                  </a:lnTo>
                  <a:lnTo>
                    <a:pt x="1248" y="968"/>
                  </a:lnTo>
                  <a:lnTo>
                    <a:pt x="1253" y="983"/>
                  </a:lnTo>
                  <a:lnTo>
                    <a:pt x="1258" y="999"/>
                  </a:lnTo>
                  <a:lnTo>
                    <a:pt x="1261" y="1016"/>
                  </a:lnTo>
                  <a:lnTo>
                    <a:pt x="1265" y="1032"/>
                  </a:lnTo>
                  <a:lnTo>
                    <a:pt x="1267" y="1049"/>
                  </a:lnTo>
                  <a:lnTo>
                    <a:pt x="1268" y="1067"/>
                  </a:lnTo>
                  <a:lnTo>
                    <a:pt x="1270" y="1086"/>
                  </a:lnTo>
                  <a:lnTo>
                    <a:pt x="1271" y="1105"/>
                  </a:lnTo>
                  <a:lnTo>
                    <a:pt x="1271" y="1105"/>
                  </a:lnTo>
                  <a:lnTo>
                    <a:pt x="1270" y="1130"/>
                  </a:lnTo>
                  <a:lnTo>
                    <a:pt x="1267" y="1155"/>
                  </a:lnTo>
                  <a:lnTo>
                    <a:pt x="1265" y="1179"/>
                  </a:lnTo>
                  <a:lnTo>
                    <a:pt x="1260" y="1202"/>
                  </a:lnTo>
                  <a:lnTo>
                    <a:pt x="1254" y="1225"/>
                  </a:lnTo>
                  <a:lnTo>
                    <a:pt x="1247" y="1246"/>
                  </a:lnTo>
                  <a:lnTo>
                    <a:pt x="1240" y="1268"/>
                  </a:lnTo>
                  <a:lnTo>
                    <a:pt x="1230" y="1287"/>
                  </a:lnTo>
                  <a:lnTo>
                    <a:pt x="1219" y="1306"/>
                  </a:lnTo>
                  <a:lnTo>
                    <a:pt x="1207" y="1325"/>
                  </a:lnTo>
                  <a:lnTo>
                    <a:pt x="1195" y="1343"/>
                  </a:lnTo>
                  <a:lnTo>
                    <a:pt x="1181" y="1360"/>
                  </a:lnTo>
                  <a:lnTo>
                    <a:pt x="1167" y="1375"/>
                  </a:lnTo>
                  <a:lnTo>
                    <a:pt x="1150" y="1391"/>
                  </a:lnTo>
                  <a:lnTo>
                    <a:pt x="1133" y="1405"/>
                  </a:lnTo>
                  <a:lnTo>
                    <a:pt x="1115" y="1419"/>
                  </a:lnTo>
                  <a:lnTo>
                    <a:pt x="1096" y="1431"/>
                  </a:lnTo>
                  <a:lnTo>
                    <a:pt x="1077" y="1445"/>
                  </a:lnTo>
                  <a:lnTo>
                    <a:pt x="1056" y="1455"/>
                  </a:lnTo>
                  <a:lnTo>
                    <a:pt x="1034" y="1466"/>
                  </a:lnTo>
                  <a:lnTo>
                    <a:pt x="1012" y="1476"/>
                  </a:lnTo>
                  <a:lnTo>
                    <a:pt x="988" y="1484"/>
                  </a:lnTo>
                  <a:lnTo>
                    <a:pt x="963" y="1492"/>
                  </a:lnTo>
                  <a:lnTo>
                    <a:pt x="938" y="1499"/>
                  </a:lnTo>
                  <a:lnTo>
                    <a:pt x="911" y="1505"/>
                  </a:lnTo>
                  <a:lnTo>
                    <a:pt x="885" y="1511"/>
                  </a:lnTo>
                  <a:lnTo>
                    <a:pt x="856" y="1516"/>
                  </a:lnTo>
                  <a:lnTo>
                    <a:pt x="828" y="1520"/>
                  </a:lnTo>
                  <a:lnTo>
                    <a:pt x="799" y="1522"/>
                  </a:lnTo>
                  <a:lnTo>
                    <a:pt x="768" y="1525"/>
                  </a:lnTo>
                  <a:lnTo>
                    <a:pt x="738" y="1526"/>
                  </a:lnTo>
                  <a:lnTo>
                    <a:pt x="706" y="1526"/>
                  </a:lnTo>
                  <a:lnTo>
                    <a:pt x="0" y="1526"/>
                  </a:lnTo>
                  <a:lnTo>
                    <a:pt x="0" y="0"/>
                  </a:lnTo>
                  <a:lnTo>
                    <a:pt x="684" y="0"/>
                  </a:lnTo>
                  <a:lnTo>
                    <a:pt x="684" y="0"/>
                  </a:lnTo>
                  <a:lnTo>
                    <a:pt x="713" y="0"/>
                  </a:lnTo>
                  <a:lnTo>
                    <a:pt x="740" y="3"/>
                  </a:lnTo>
                  <a:lnTo>
                    <a:pt x="768" y="4"/>
                  </a:lnTo>
                  <a:lnTo>
                    <a:pt x="794" y="8"/>
                  </a:lnTo>
                  <a:lnTo>
                    <a:pt x="819" y="11"/>
                  </a:lnTo>
                  <a:lnTo>
                    <a:pt x="844" y="16"/>
                  </a:lnTo>
                  <a:lnTo>
                    <a:pt x="868" y="22"/>
                  </a:lnTo>
                  <a:lnTo>
                    <a:pt x="892" y="28"/>
                  </a:lnTo>
                  <a:lnTo>
                    <a:pt x="915" y="35"/>
                  </a:lnTo>
                  <a:lnTo>
                    <a:pt x="936" y="42"/>
                  </a:lnTo>
                  <a:lnTo>
                    <a:pt x="958" y="52"/>
                  </a:lnTo>
                  <a:lnTo>
                    <a:pt x="978" y="61"/>
                  </a:lnTo>
                  <a:lnTo>
                    <a:pt x="997" y="71"/>
                  </a:lnTo>
                  <a:lnTo>
                    <a:pt x="1015" y="82"/>
                  </a:lnTo>
                  <a:lnTo>
                    <a:pt x="1033" y="94"/>
                  </a:lnTo>
                  <a:lnTo>
                    <a:pt x="1050" y="106"/>
                  </a:lnTo>
                  <a:lnTo>
                    <a:pt x="1065" y="119"/>
                  </a:lnTo>
                  <a:lnTo>
                    <a:pt x="1081" y="133"/>
                  </a:lnTo>
                  <a:lnTo>
                    <a:pt x="1095" y="147"/>
                  </a:lnTo>
                  <a:lnTo>
                    <a:pt x="1108" y="162"/>
                  </a:lnTo>
                  <a:lnTo>
                    <a:pt x="1120" y="177"/>
                  </a:lnTo>
                  <a:lnTo>
                    <a:pt x="1131" y="194"/>
                  </a:lnTo>
                  <a:lnTo>
                    <a:pt x="1142" y="211"/>
                  </a:lnTo>
                  <a:lnTo>
                    <a:pt x="1150" y="229"/>
                  </a:lnTo>
                  <a:lnTo>
                    <a:pt x="1158" y="247"/>
                  </a:lnTo>
                  <a:lnTo>
                    <a:pt x="1166" y="266"/>
                  </a:lnTo>
                  <a:lnTo>
                    <a:pt x="1172" y="285"/>
                  </a:lnTo>
                  <a:lnTo>
                    <a:pt x="1176" y="305"/>
                  </a:lnTo>
                  <a:lnTo>
                    <a:pt x="1180" y="325"/>
                  </a:lnTo>
                  <a:lnTo>
                    <a:pt x="1184" y="347"/>
                  </a:lnTo>
                  <a:lnTo>
                    <a:pt x="1185" y="368"/>
                  </a:lnTo>
                  <a:lnTo>
                    <a:pt x="1186" y="3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0" name="Rectangle 9"/>
            <p:cNvSpPr>
              <a:spLocks noChangeArrowheads="1"/>
            </p:cNvSpPr>
            <p:nvPr userDrawn="1"/>
          </p:nvSpPr>
          <p:spPr bwMode="auto">
            <a:xfrm>
              <a:off x="1149350" y="2787650"/>
              <a:ext cx="209550" cy="1262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1" name="Freeform 10"/>
            <p:cNvSpPr>
              <a:spLocks noEditPoints="1"/>
            </p:cNvSpPr>
            <p:nvPr userDrawn="1"/>
          </p:nvSpPr>
          <p:spPr bwMode="auto">
            <a:xfrm>
              <a:off x="1484313" y="3122613"/>
              <a:ext cx="827088" cy="946150"/>
            </a:xfrm>
            <a:custGeom>
              <a:avLst/>
              <a:gdLst>
                <a:gd name="T0" fmla="*/ 735 w 1044"/>
                <a:gd name="T1" fmla="*/ 661 h 1192"/>
                <a:gd name="T2" fmla="*/ 601 w 1044"/>
                <a:gd name="T3" fmla="*/ 636 h 1192"/>
                <a:gd name="T4" fmla="*/ 496 w 1044"/>
                <a:gd name="T5" fmla="*/ 634 h 1192"/>
                <a:gd name="T6" fmla="*/ 392 w 1044"/>
                <a:gd name="T7" fmla="*/ 653 h 1192"/>
                <a:gd name="T8" fmla="*/ 315 w 1044"/>
                <a:gd name="T9" fmla="*/ 695 h 1192"/>
                <a:gd name="T10" fmla="*/ 272 w 1044"/>
                <a:gd name="T11" fmla="*/ 758 h 1192"/>
                <a:gd name="T12" fmla="*/ 262 w 1044"/>
                <a:gd name="T13" fmla="*/ 823 h 1192"/>
                <a:gd name="T14" fmla="*/ 272 w 1044"/>
                <a:gd name="T15" fmla="*/ 879 h 1192"/>
                <a:gd name="T16" fmla="*/ 313 w 1044"/>
                <a:gd name="T17" fmla="*/ 937 h 1192"/>
                <a:gd name="T18" fmla="*/ 377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89 w 1044"/>
                <a:gd name="T33" fmla="*/ 679 h 1192"/>
                <a:gd name="T34" fmla="*/ 768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4 w 1044"/>
                <a:gd name="T47" fmla="*/ 1168 h 1192"/>
                <a:gd name="T48" fmla="*/ 185 w 1044"/>
                <a:gd name="T49" fmla="*/ 1139 h 1192"/>
                <a:gd name="T50" fmla="*/ 123 w 1044"/>
                <a:gd name="T51" fmla="*/ 1100 h 1192"/>
                <a:gd name="T52" fmla="*/ 73 w 1044"/>
                <a:gd name="T53" fmla="*/ 1050 h 1192"/>
                <a:gd name="T54" fmla="*/ 33 w 1044"/>
                <a:gd name="T55" fmla="*/ 989 h 1192"/>
                <a:gd name="T56" fmla="*/ 10 w 1044"/>
                <a:gd name="T57" fmla="*/ 917 h 1192"/>
                <a:gd name="T58" fmla="*/ 0 w 1044"/>
                <a:gd name="T59" fmla="*/ 836 h 1192"/>
                <a:gd name="T60" fmla="*/ 2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5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6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89" y="679"/>
                  </a:moveTo>
                  <a:lnTo>
                    <a:pt x="789" y="679"/>
                  </a:lnTo>
                  <a:lnTo>
                    <a:pt x="763" y="670"/>
                  </a:lnTo>
                  <a:lnTo>
                    <a:pt x="735" y="661"/>
                  </a:lnTo>
                  <a:lnTo>
                    <a:pt x="703" y="653"/>
                  </a:lnTo>
                  <a:lnTo>
                    <a:pt x="670" y="646"/>
                  </a:lnTo>
                  <a:lnTo>
                    <a:pt x="637" y="641"/>
                  </a:lnTo>
                  <a:lnTo>
                    <a:pt x="601" y="636"/>
                  </a:lnTo>
                  <a:lnTo>
                    <a:pt x="564" y="634"/>
                  </a:lnTo>
                  <a:lnTo>
                    <a:pt x="526" y="633"/>
                  </a:lnTo>
                  <a:lnTo>
                    <a:pt x="526" y="633"/>
                  </a:lnTo>
                  <a:lnTo>
                    <a:pt x="496" y="634"/>
                  </a:lnTo>
                  <a:lnTo>
                    <a:pt x="467" y="636"/>
                  </a:lnTo>
                  <a:lnTo>
                    <a:pt x="440" y="640"/>
                  </a:lnTo>
                  <a:lnTo>
                    <a:pt x="414" y="646"/>
                  </a:lnTo>
                  <a:lnTo>
                    <a:pt x="392" y="653"/>
                  </a:lnTo>
                  <a:lnTo>
                    <a:pt x="369" y="661"/>
                  </a:lnTo>
                  <a:lnTo>
                    <a:pt x="350" y="671"/>
                  </a:lnTo>
                  <a:lnTo>
                    <a:pt x="332" y="682"/>
                  </a:lnTo>
                  <a:lnTo>
                    <a:pt x="315" y="695"/>
                  </a:lnTo>
                  <a:lnTo>
                    <a:pt x="302" y="708"/>
                  </a:lnTo>
                  <a:lnTo>
                    <a:pt x="290" y="724"/>
                  </a:lnTo>
                  <a:lnTo>
                    <a:pt x="280" y="740"/>
                  </a:lnTo>
                  <a:lnTo>
                    <a:pt x="272" y="758"/>
                  </a:lnTo>
                  <a:lnTo>
                    <a:pt x="266" y="777"/>
                  </a:lnTo>
                  <a:lnTo>
                    <a:pt x="263" y="798"/>
                  </a:lnTo>
                  <a:lnTo>
                    <a:pt x="262" y="819"/>
                  </a:lnTo>
                  <a:lnTo>
                    <a:pt x="262" y="823"/>
                  </a:lnTo>
                  <a:lnTo>
                    <a:pt x="262" y="823"/>
                  </a:lnTo>
                  <a:lnTo>
                    <a:pt x="263" y="843"/>
                  </a:lnTo>
                  <a:lnTo>
                    <a:pt x="266" y="861"/>
                  </a:lnTo>
                  <a:lnTo>
                    <a:pt x="272" y="879"/>
                  </a:lnTo>
                  <a:lnTo>
                    <a:pt x="280" y="896"/>
                  </a:lnTo>
                  <a:lnTo>
                    <a:pt x="289" y="911"/>
                  </a:lnTo>
                  <a:lnTo>
                    <a:pt x="300" y="924"/>
                  </a:lnTo>
                  <a:lnTo>
                    <a:pt x="313" y="937"/>
                  </a:lnTo>
                  <a:lnTo>
                    <a:pt x="326" y="948"/>
                  </a:lnTo>
                  <a:lnTo>
                    <a:pt x="343" y="959"/>
                  </a:lnTo>
                  <a:lnTo>
                    <a:pt x="360" y="967"/>
                  </a:lnTo>
                  <a:lnTo>
                    <a:pt x="377" y="976"/>
                  </a:lnTo>
                  <a:lnTo>
                    <a:pt x="398" y="982"/>
                  </a:lnTo>
                  <a:lnTo>
                    <a:pt x="418" y="986"/>
                  </a:lnTo>
                  <a:lnTo>
                    <a:pt x="440" y="990"/>
                  </a:lnTo>
                  <a:lnTo>
                    <a:pt x="461" y="992"/>
                  </a:lnTo>
                  <a:lnTo>
                    <a:pt x="485" y="992"/>
                  </a:lnTo>
                  <a:lnTo>
                    <a:pt x="485"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3" y="802"/>
                  </a:lnTo>
                  <a:lnTo>
                    <a:pt x="786" y="790"/>
                  </a:lnTo>
                  <a:lnTo>
                    <a:pt x="788" y="777"/>
                  </a:lnTo>
                  <a:lnTo>
                    <a:pt x="788" y="764"/>
                  </a:lnTo>
                  <a:lnTo>
                    <a:pt x="789" y="751"/>
                  </a:lnTo>
                  <a:lnTo>
                    <a:pt x="789" y="679"/>
                  </a:lnTo>
                  <a:close/>
                  <a:moveTo>
                    <a:pt x="782" y="1167"/>
                  </a:moveTo>
                  <a:lnTo>
                    <a:pt x="782" y="1026"/>
                  </a:lnTo>
                  <a:lnTo>
                    <a:pt x="782" y="1026"/>
                  </a:lnTo>
                  <a:lnTo>
                    <a:pt x="768" y="1043"/>
                  </a:lnTo>
                  <a:lnTo>
                    <a:pt x="751" y="1059"/>
                  </a:lnTo>
                  <a:lnTo>
                    <a:pt x="735" y="1076"/>
                  </a:lnTo>
                  <a:lnTo>
                    <a:pt x="715"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50" y="1188"/>
                  </a:lnTo>
                  <a:lnTo>
                    <a:pt x="330" y="1186"/>
                  </a:lnTo>
                  <a:lnTo>
                    <a:pt x="311" y="1182"/>
                  </a:lnTo>
                  <a:lnTo>
                    <a:pt x="291" y="1179"/>
                  </a:lnTo>
                  <a:lnTo>
                    <a:pt x="272" y="1174"/>
                  </a:lnTo>
                  <a:lnTo>
                    <a:pt x="254" y="1168"/>
                  </a:lnTo>
                  <a:lnTo>
                    <a:pt x="237" y="1162"/>
                  </a:lnTo>
                  <a:lnTo>
                    <a:pt x="219" y="1155"/>
                  </a:lnTo>
                  <a:lnTo>
                    <a:pt x="202" y="1148"/>
                  </a:lnTo>
                  <a:lnTo>
                    <a:pt x="185" y="1139"/>
                  </a:lnTo>
                  <a:lnTo>
                    <a:pt x="168" y="1131"/>
                  </a:lnTo>
                  <a:lnTo>
                    <a:pt x="153" y="1121"/>
                  </a:lnTo>
                  <a:lnTo>
                    <a:pt x="137" y="1111"/>
                  </a:lnTo>
                  <a:lnTo>
                    <a:pt x="123" y="1100"/>
                  </a:lnTo>
                  <a:lnTo>
                    <a:pt x="110" y="1089"/>
                  </a:lnTo>
                  <a:lnTo>
                    <a:pt x="97" y="1076"/>
                  </a:lnTo>
                  <a:lnTo>
                    <a:pt x="85" y="1064"/>
                  </a:lnTo>
                  <a:lnTo>
                    <a:pt x="73" y="1050"/>
                  </a:lnTo>
                  <a:lnTo>
                    <a:pt x="62" y="1035"/>
                  </a:lnTo>
                  <a:lnTo>
                    <a:pt x="51" y="1021"/>
                  </a:lnTo>
                  <a:lnTo>
                    <a:pt x="42" y="1005"/>
                  </a:lnTo>
                  <a:lnTo>
                    <a:pt x="33" y="989"/>
                  </a:lnTo>
                  <a:lnTo>
                    <a:pt x="26" y="972"/>
                  </a:lnTo>
                  <a:lnTo>
                    <a:pt x="19" y="954"/>
                  </a:lnTo>
                  <a:lnTo>
                    <a:pt x="14" y="936"/>
                  </a:lnTo>
                  <a:lnTo>
                    <a:pt x="10" y="917"/>
                  </a:lnTo>
                  <a:lnTo>
                    <a:pt x="6" y="898"/>
                  </a:lnTo>
                  <a:lnTo>
                    <a:pt x="2" y="878"/>
                  </a:lnTo>
                  <a:lnTo>
                    <a:pt x="1" y="857"/>
                  </a:lnTo>
                  <a:lnTo>
                    <a:pt x="0" y="836"/>
                  </a:lnTo>
                  <a:lnTo>
                    <a:pt x="0" y="831"/>
                  </a:lnTo>
                  <a:lnTo>
                    <a:pt x="0" y="831"/>
                  </a:lnTo>
                  <a:lnTo>
                    <a:pt x="1" y="808"/>
                  </a:lnTo>
                  <a:lnTo>
                    <a:pt x="2" y="787"/>
                  </a:lnTo>
                  <a:lnTo>
                    <a:pt x="6"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0" y="491"/>
                  </a:lnTo>
                  <a:lnTo>
                    <a:pt x="281" y="485"/>
                  </a:lnTo>
                  <a:lnTo>
                    <a:pt x="302" y="479"/>
                  </a:lnTo>
                  <a:lnTo>
                    <a:pt x="324" y="474"/>
                  </a:lnTo>
                  <a:lnTo>
                    <a:pt x="346" y="470"/>
                  </a:lnTo>
                  <a:lnTo>
                    <a:pt x="370"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3" y="451"/>
                  </a:lnTo>
                  <a:lnTo>
                    <a:pt x="780" y="425"/>
                  </a:lnTo>
                  <a:lnTo>
                    <a:pt x="775" y="399"/>
                  </a:lnTo>
                  <a:lnTo>
                    <a:pt x="767" y="375"/>
                  </a:lnTo>
                  <a:lnTo>
                    <a:pt x="756" y="353"/>
                  </a:lnTo>
                  <a:lnTo>
                    <a:pt x="744" y="333"/>
                  </a:lnTo>
                  <a:lnTo>
                    <a:pt x="729" y="315"/>
                  </a:lnTo>
                  <a:lnTo>
                    <a:pt x="712" y="298"/>
                  </a:lnTo>
                  <a:lnTo>
                    <a:pt x="693" y="283"/>
                  </a:lnTo>
                  <a:lnTo>
                    <a:pt x="671" y="271"/>
                  </a:lnTo>
                  <a:lnTo>
                    <a:pt x="649" y="260"/>
                  </a:lnTo>
                  <a:lnTo>
                    <a:pt x="623" y="251"/>
                  </a:lnTo>
                  <a:lnTo>
                    <a:pt x="596" y="243"/>
                  </a:lnTo>
                  <a:lnTo>
                    <a:pt x="566" y="239"/>
                  </a:lnTo>
                  <a:lnTo>
                    <a:pt x="535" y="236"/>
                  </a:lnTo>
                  <a:lnTo>
                    <a:pt x="502" y="235"/>
                  </a:lnTo>
                  <a:lnTo>
                    <a:pt x="502" y="235"/>
                  </a:lnTo>
                  <a:lnTo>
                    <a:pt x="455" y="236"/>
                  </a:lnTo>
                  <a:lnTo>
                    <a:pt x="411" y="240"/>
                  </a:lnTo>
                  <a:lnTo>
                    <a:pt x="369" y="246"/>
                  </a:lnTo>
                  <a:lnTo>
                    <a:pt x="328" y="254"/>
                  </a:lnTo>
                  <a:lnTo>
                    <a:pt x="289" y="265"/>
                  </a:lnTo>
                  <a:lnTo>
                    <a:pt x="250" y="277"/>
                  </a:lnTo>
                  <a:lnTo>
                    <a:pt x="211" y="290"/>
                  </a:lnTo>
                  <a:lnTo>
                    <a:pt x="173" y="307"/>
                  </a:lnTo>
                  <a:lnTo>
                    <a:pt x="100" y="95"/>
                  </a:lnTo>
                  <a:lnTo>
                    <a:pt x="100" y="95"/>
                  </a:lnTo>
                  <a:lnTo>
                    <a:pt x="148" y="75"/>
                  </a:lnTo>
                  <a:lnTo>
                    <a:pt x="196" y="56"/>
                  </a:lnTo>
                  <a:lnTo>
                    <a:pt x="246" y="39"/>
                  </a:lnTo>
                  <a:lnTo>
                    <a:pt x="271" y="32"/>
                  </a:lnTo>
                  <a:lnTo>
                    <a:pt x="297" y="26"/>
                  </a:lnTo>
                  <a:lnTo>
                    <a:pt x="324" y="20"/>
                  </a:lnTo>
                  <a:lnTo>
                    <a:pt x="351" y="14"/>
                  </a:lnTo>
                  <a:lnTo>
                    <a:pt x="380" y="11"/>
                  </a:lnTo>
                  <a:lnTo>
                    <a:pt x="410" y="6"/>
                  </a:lnTo>
                  <a:lnTo>
                    <a:pt x="440" y="3"/>
                  </a:lnTo>
                  <a:lnTo>
                    <a:pt x="472" y="1"/>
                  </a:lnTo>
                  <a:lnTo>
                    <a:pt x="504" y="0"/>
                  </a:lnTo>
                  <a:lnTo>
                    <a:pt x="539" y="0"/>
                  </a:lnTo>
                  <a:lnTo>
                    <a:pt x="539" y="0"/>
                  </a:lnTo>
                  <a:lnTo>
                    <a:pt x="570" y="0"/>
                  </a:lnTo>
                  <a:lnTo>
                    <a:pt x="601" y="1"/>
                  </a:lnTo>
                  <a:lnTo>
                    <a:pt x="629"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8" y="126"/>
                  </a:lnTo>
                  <a:lnTo>
                    <a:pt x="934" y="143"/>
                  </a:lnTo>
                  <a:lnTo>
                    <a:pt x="948" y="160"/>
                  </a:lnTo>
                  <a:lnTo>
                    <a:pt x="961" y="178"/>
                  </a:lnTo>
                  <a:lnTo>
                    <a:pt x="973" y="197"/>
                  </a:lnTo>
                  <a:lnTo>
                    <a:pt x="985" y="216"/>
                  </a:lnTo>
                  <a:lnTo>
                    <a:pt x="996" y="236"/>
                  </a:lnTo>
                  <a:lnTo>
                    <a:pt x="1004"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2" name="Freeform 11"/>
            <p:cNvSpPr>
              <a:spLocks/>
            </p:cNvSpPr>
            <p:nvPr userDrawn="1"/>
          </p:nvSpPr>
          <p:spPr bwMode="auto">
            <a:xfrm>
              <a:off x="2424113" y="3117850"/>
              <a:ext cx="846138" cy="952500"/>
            </a:xfrm>
            <a:custGeom>
              <a:avLst/>
              <a:gdLst>
                <a:gd name="T0" fmla="*/ 531 w 1065"/>
                <a:gd name="T1" fmla="*/ 1198 h 1200"/>
                <a:gd name="T2" fmla="*/ 413 w 1065"/>
                <a:gd name="T3" fmla="*/ 1174 h 1200"/>
                <a:gd name="T4" fmla="*/ 306 w 1065"/>
                <a:gd name="T5" fmla="*/ 1128 h 1200"/>
                <a:gd name="T6" fmla="*/ 211 w 1065"/>
                <a:gd name="T7" fmla="*/ 1064 h 1200"/>
                <a:gd name="T8" fmla="*/ 131 w 1065"/>
                <a:gd name="T9" fmla="*/ 983 h 1200"/>
                <a:gd name="T10" fmla="*/ 69 w 1065"/>
                <a:gd name="T11" fmla="*/ 887 h 1200"/>
                <a:gd name="T12" fmla="*/ 25 w 1065"/>
                <a:gd name="T13" fmla="*/ 781 h 1200"/>
                <a:gd name="T14" fmla="*/ 4 w 1065"/>
                <a:gd name="T15" fmla="*/ 665 h 1200"/>
                <a:gd name="T16" fmla="*/ 1 w 1065"/>
                <a:gd name="T17" fmla="*/ 573 h 1200"/>
                <a:gd name="T18" fmla="*/ 18 w 1065"/>
                <a:gd name="T19" fmla="*/ 454 h 1200"/>
                <a:gd name="T20" fmla="*/ 56 w 1065"/>
                <a:gd name="T21" fmla="*/ 344 h 1200"/>
                <a:gd name="T22" fmla="*/ 115 w 1065"/>
                <a:gd name="T23" fmla="*/ 244 h 1200"/>
                <a:gd name="T24" fmla="*/ 190 w 1065"/>
                <a:gd name="T25" fmla="*/ 158 h 1200"/>
                <a:gd name="T26" fmla="*/ 281 w 1065"/>
                <a:gd name="T27" fmla="*/ 88 h 1200"/>
                <a:gd name="T28" fmla="*/ 386 w 1065"/>
                <a:gd name="T29" fmla="*/ 37 h 1200"/>
                <a:gd name="T30" fmla="*/ 503 w 1065"/>
                <a:gd name="T31" fmla="*/ 7 h 1200"/>
                <a:gd name="T32" fmla="*/ 597 w 1065"/>
                <a:gd name="T33" fmla="*/ 0 h 1200"/>
                <a:gd name="T34" fmla="*/ 745 w 1065"/>
                <a:gd name="T35" fmla="*/ 14 h 1200"/>
                <a:gd name="T36" fmla="*/ 868 w 1065"/>
                <a:gd name="T37" fmla="*/ 55 h 1200"/>
                <a:gd name="T38" fmla="*/ 971 w 1065"/>
                <a:gd name="T39" fmla="*/ 118 h 1200"/>
                <a:gd name="T40" fmla="*/ 1057 w 1065"/>
                <a:gd name="T41" fmla="*/ 198 h 1200"/>
                <a:gd name="T42" fmla="*/ 847 w 1065"/>
                <a:gd name="T43" fmla="*/ 329 h 1200"/>
                <a:gd name="T44" fmla="*/ 781 w 1065"/>
                <a:gd name="T45" fmla="*/ 280 h 1200"/>
                <a:gd name="T46" fmla="*/ 707 w 1065"/>
                <a:gd name="T47" fmla="*/ 247 h 1200"/>
                <a:gd name="T48" fmla="*/ 619 w 1065"/>
                <a:gd name="T49" fmla="*/ 231 h 1200"/>
                <a:gd name="T50" fmla="*/ 559 w 1065"/>
                <a:gd name="T51" fmla="*/ 233 h 1200"/>
                <a:gd name="T52" fmla="*/ 493 w 1065"/>
                <a:gd name="T53" fmla="*/ 247 h 1200"/>
                <a:gd name="T54" fmla="*/ 433 w 1065"/>
                <a:gd name="T55" fmla="*/ 276 h 1200"/>
                <a:gd name="T56" fmla="*/ 381 w 1065"/>
                <a:gd name="T57" fmla="*/ 315 h 1200"/>
                <a:gd name="T58" fmla="*/ 337 w 1065"/>
                <a:gd name="T59" fmla="*/ 365 h 1200"/>
                <a:gd name="T60" fmla="*/ 302 w 1065"/>
                <a:gd name="T61" fmla="*/ 424 h 1200"/>
                <a:gd name="T62" fmla="*/ 278 w 1065"/>
                <a:gd name="T63" fmla="*/ 489 h 1200"/>
                <a:gd name="T64" fmla="*/ 265 w 1065"/>
                <a:gd name="T65" fmla="*/ 561 h 1200"/>
                <a:gd name="T66" fmla="*/ 264 w 1065"/>
                <a:gd name="T67" fmla="*/ 618 h 1200"/>
                <a:gd name="T68" fmla="*/ 273 w 1065"/>
                <a:gd name="T69" fmla="*/ 692 h 1200"/>
                <a:gd name="T70" fmla="*/ 295 w 1065"/>
                <a:gd name="T71" fmla="*/ 762 h 1200"/>
                <a:gd name="T72" fmla="*/ 328 w 1065"/>
                <a:gd name="T73" fmla="*/ 823 h 1200"/>
                <a:gd name="T74" fmla="*/ 371 w 1065"/>
                <a:gd name="T75" fmla="*/ 875 h 1200"/>
                <a:gd name="T76" fmla="*/ 424 w 1065"/>
                <a:gd name="T77" fmla="*/ 918 h 1200"/>
                <a:gd name="T78" fmla="*/ 485 w 1065"/>
                <a:gd name="T79" fmla="*/ 949 h 1200"/>
                <a:gd name="T80" fmla="*/ 553 w 1065"/>
                <a:gd name="T81" fmla="*/ 967 h 1200"/>
                <a:gd name="T82" fmla="*/ 608 w 1065"/>
                <a:gd name="T83" fmla="*/ 972 h 1200"/>
                <a:gd name="T84" fmla="*/ 695 w 1065"/>
                <a:gd name="T85" fmla="*/ 961 h 1200"/>
                <a:gd name="T86" fmla="*/ 773 w 1065"/>
                <a:gd name="T87" fmla="*/ 931 h 1200"/>
                <a:gd name="T88" fmla="*/ 842 w 1065"/>
                <a:gd name="T89" fmla="*/ 886 h 1200"/>
                <a:gd name="T90" fmla="*/ 1065 w 1065"/>
                <a:gd name="T91" fmla="*/ 985 h 1200"/>
                <a:gd name="T92" fmla="*/ 1000 w 1065"/>
                <a:gd name="T93" fmla="*/ 1052 h 1200"/>
                <a:gd name="T94" fmla="*/ 899 w 1065"/>
                <a:gd name="T95" fmla="*/ 1125 h 1200"/>
                <a:gd name="T96" fmla="*/ 781 w 1065"/>
                <a:gd name="T97" fmla="*/ 1176 h 1200"/>
                <a:gd name="T98" fmla="*/ 635 w 1065"/>
                <a:gd name="T99" fmla="*/ 1199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65" h="1200">
                  <a:moveTo>
                    <a:pt x="595" y="1200"/>
                  </a:moveTo>
                  <a:lnTo>
                    <a:pt x="595" y="1200"/>
                  </a:lnTo>
                  <a:lnTo>
                    <a:pt x="562" y="1200"/>
                  </a:lnTo>
                  <a:lnTo>
                    <a:pt x="531" y="1198"/>
                  </a:lnTo>
                  <a:lnTo>
                    <a:pt x="502" y="1194"/>
                  </a:lnTo>
                  <a:lnTo>
                    <a:pt x="471" y="1188"/>
                  </a:lnTo>
                  <a:lnTo>
                    <a:pt x="442" y="1182"/>
                  </a:lnTo>
                  <a:lnTo>
                    <a:pt x="413" y="1174"/>
                  </a:lnTo>
                  <a:lnTo>
                    <a:pt x="385" y="1164"/>
                  </a:lnTo>
                  <a:lnTo>
                    <a:pt x="357" y="1153"/>
                  </a:lnTo>
                  <a:lnTo>
                    <a:pt x="331" y="1141"/>
                  </a:lnTo>
                  <a:lnTo>
                    <a:pt x="306" y="1128"/>
                  </a:lnTo>
                  <a:lnTo>
                    <a:pt x="281" y="1114"/>
                  </a:lnTo>
                  <a:lnTo>
                    <a:pt x="257" y="1098"/>
                  </a:lnTo>
                  <a:lnTo>
                    <a:pt x="233" y="1082"/>
                  </a:lnTo>
                  <a:lnTo>
                    <a:pt x="211" y="1064"/>
                  </a:lnTo>
                  <a:lnTo>
                    <a:pt x="190" y="1045"/>
                  </a:lnTo>
                  <a:lnTo>
                    <a:pt x="170" y="1026"/>
                  </a:lnTo>
                  <a:lnTo>
                    <a:pt x="149" y="1004"/>
                  </a:lnTo>
                  <a:lnTo>
                    <a:pt x="131" y="983"/>
                  </a:lnTo>
                  <a:lnTo>
                    <a:pt x="115" y="960"/>
                  </a:lnTo>
                  <a:lnTo>
                    <a:pt x="98" y="937"/>
                  </a:lnTo>
                  <a:lnTo>
                    <a:pt x="84" y="912"/>
                  </a:lnTo>
                  <a:lnTo>
                    <a:pt x="69" y="887"/>
                  </a:lnTo>
                  <a:lnTo>
                    <a:pt x="56" y="862"/>
                  </a:lnTo>
                  <a:lnTo>
                    <a:pt x="45" y="836"/>
                  </a:lnTo>
                  <a:lnTo>
                    <a:pt x="35" y="808"/>
                  </a:lnTo>
                  <a:lnTo>
                    <a:pt x="25" y="781"/>
                  </a:lnTo>
                  <a:lnTo>
                    <a:pt x="18" y="752"/>
                  </a:lnTo>
                  <a:lnTo>
                    <a:pt x="12" y="723"/>
                  </a:lnTo>
                  <a:lnTo>
                    <a:pt x="7" y="694"/>
                  </a:lnTo>
                  <a:lnTo>
                    <a:pt x="4" y="665"/>
                  </a:lnTo>
                  <a:lnTo>
                    <a:pt x="1" y="634"/>
                  </a:lnTo>
                  <a:lnTo>
                    <a:pt x="0" y="604"/>
                  </a:lnTo>
                  <a:lnTo>
                    <a:pt x="0" y="604"/>
                  </a:lnTo>
                  <a:lnTo>
                    <a:pt x="1" y="573"/>
                  </a:lnTo>
                  <a:lnTo>
                    <a:pt x="4" y="542"/>
                  </a:lnTo>
                  <a:lnTo>
                    <a:pt x="7" y="512"/>
                  </a:lnTo>
                  <a:lnTo>
                    <a:pt x="12" y="483"/>
                  </a:lnTo>
                  <a:lnTo>
                    <a:pt x="18" y="454"/>
                  </a:lnTo>
                  <a:lnTo>
                    <a:pt x="25" y="426"/>
                  </a:lnTo>
                  <a:lnTo>
                    <a:pt x="35" y="397"/>
                  </a:lnTo>
                  <a:lnTo>
                    <a:pt x="45" y="370"/>
                  </a:lnTo>
                  <a:lnTo>
                    <a:pt x="56" y="344"/>
                  </a:lnTo>
                  <a:lnTo>
                    <a:pt x="69" y="317"/>
                  </a:lnTo>
                  <a:lnTo>
                    <a:pt x="84" y="292"/>
                  </a:lnTo>
                  <a:lnTo>
                    <a:pt x="98" y="267"/>
                  </a:lnTo>
                  <a:lnTo>
                    <a:pt x="115" y="244"/>
                  </a:lnTo>
                  <a:lnTo>
                    <a:pt x="131" y="221"/>
                  </a:lnTo>
                  <a:lnTo>
                    <a:pt x="150" y="199"/>
                  </a:lnTo>
                  <a:lnTo>
                    <a:pt x="170" y="178"/>
                  </a:lnTo>
                  <a:lnTo>
                    <a:pt x="190" y="158"/>
                  </a:lnTo>
                  <a:lnTo>
                    <a:pt x="211" y="139"/>
                  </a:lnTo>
                  <a:lnTo>
                    <a:pt x="234" y="121"/>
                  </a:lnTo>
                  <a:lnTo>
                    <a:pt x="257" y="104"/>
                  </a:lnTo>
                  <a:lnTo>
                    <a:pt x="281" y="88"/>
                  </a:lnTo>
                  <a:lnTo>
                    <a:pt x="306" y="74"/>
                  </a:lnTo>
                  <a:lnTo>
                    <a:pt x="332" y="61"/>
                  </a:lnTo>
                  <a:lnTo>
                    <a:pt x="358" y="47"/>
                  </a:lnTo>
                  <a:lnTo>
                    <a:pt x="386" y="37"/>
                  </a:lnTo>
                  <a:lnTo>
                    <a:pt x="414" y="27"/>
                  </a:lnTo>
                  <a:lnTo>
                    <a:pt x="443" y="19"/>
                  </a:lnTo>
                  <a:lnTo>
                    <a:pt x="473" y="12"/>
                  </a:lnTo>
                  <a:lnTo>
                    <a:pt x="503" y="7"/>
                  </a:lnTo>
                  <a:lnTo>
                    <a:pt x="534" y="3"/>
                  </a:lnTo>
                  <a:lnTo>
                    <a:pt x="565" y="1"/>
                  </a:lnTo>
                  <a:lnTo>
                    <a:pt x="597" y="0"/>
                  </a:lnTo>
                  <a:lnTo>
                    <a:pt x="597" y="0"/>
                  </a:lnTo>
                  <a:lnTo>
                    <a:pt x="637" y="1"/>
                  </a:lnTo>
                  <a:lnTo>
                    <a:pt x="675" y="3"/>
                  </a:lnTo>
                  <a:lnTo>
                    <a:pt x="711" y="8"/>
                  </a:lnTo>
                  <a:lnTo>
                    <a:pt x="745" y="14"/>
                  </a:lnTo>
                  <a:lnTo>
                    <a:pt x="779" y="22"/>
                  </a:lnTo>
                  <a:lnTo>
                    <a:pt x="810" y="32"/>
                  </a:lnTo>
                  <a:lnTo>
                    <a:pt x="840" y="43"/>
                  </a:lnTo>
                  <a:lnTo>
                    <a:pt x="868" y="55"/>
                  </a:lnTo>
                  <a:lnTo>
                    <a:pt x="896" y="69"/>
                  </a:lnTo>
                  <a:lnTo>
                    <a:pt x="922" y="83"/>
                  </a:lnTo>
                  <a:lnTo>
                    <a:pt x="947" y="100"/>
                  </a:lnTo>
                  <a:lnTo>
                    <a:pt x="971" y="118"/>
                  </a:lnTo>
                  <a:lnTo>
                    <a:pt x="994" y="136"/>
                  </a:lnTo>
                  <a:lnTo>
                    <a:pt x="1015" y="156"/>
                  </a:lnTo>
                  <a:lnTo>
                    <a:pt x="1037" y="176"/>
                  </a:lnTo>
                  <a:lnTo>
                    <a:pt x="1057" y="198"/>
                  </a:lnTo>
                  <a:lnTo>
                    <a:pt x="893" y="375"/>
                  </a:lnTo>
                  <a:lnTo>
                    <a:pt x="893" y="375"/>
                  </a:lnTo>
                  <a:lnTo>
                    <a:pt x="862" y="344"/>
                  </a:lnTo>
                  <a:lnTo>
                    <a:pt x="847" y="329"/>
                  </a:lnTo>
                  <a:lnTo>
                    <a:pt x="831" y="316"/>
                  </a:lnTo>
                  <a:lnTo>
                    <a:pt x="814" y="303"/>
                  </a:lnTo>
                  <a:lnTo>
                    <a:pt x="798" y="291"/>
                  </a:lnTo>
                  <a:lnTo>
                    <a:pt x="781" y="280"/>
                  </a:lnTo>
                  <a:lnTo>
                    <a:pt x="763" y="271"/>
                  </a:lnTo>
                  <a:lnTo>
                    <a:pt x="745" y="261"/>
                  </a:lnTo>
                  <a:lnTo>
                    <a:pt x="726" y="254"/>
                  </a:lnTo>
                  <a:lnTo>
                    <a:pt x="707" y="247"/>
                  </a:lnTo>
                  <a:lnTo>
                    <a:pt x="685" y="241"/>
                  </a:lnTo>
                  <a:lnTo>
                    <a:pt x="665" y="236"/>
                  </a:lnTo>
                  <a:lnTo>
                    <a:pt x="642" y="233"/>
                  </a:lnTo>
                  <a:lnTo>
                    <a:pt x="619" y="231"/>
                  </a:lnTo>
                  <a:lnTo>
                    <a:pt x="595" y="230"/>
                  </a:lnTo>
                  <a:lnTo>
                    <a:pt x="595" y="230"/>
                  </a:lnTo>
                  <a:lnTo>
                    <a:pt x="577" y="231"/>
                  </a:lnTo>
                  <a:lnTo>
                    <a:pt x="559" y="233"/>
                  </a:lnTo>
                  <a:lnTo>
                    <a:pt x="542" y="235"/>
                  </a:lnTo>
                  <a:lnTo>
                    <a:pt x="525" y="239"/>
                  </a:lnTo>
                  <a:lnTo>
                    <a:pt x="509" y="242"/>
                  </a:lnTo>
                  <a:lnTo>
                    <a:pt x="493" y="247"/>
                  </a:lnTo>
                  <a:lnTo>
                    <a:pt x="478" y="253"/>
                  </a:lnTo>
                  <a:lnTo>
                    <a:pt x="462" y="260"/>
                  </a:lnTo>
                  <a:lnTo>
                    <a:pt x="448" y="267"/>
                  </a:lnTo>
                  <a:lnTo>
                    <a:pt x="433" y="276"/>
                  </a:lnTo>
                  <a:lnTo>
                    <a:pt x="419" y="284"/>
                  </a:lnTo>
                  <a:lnTo>
                    <a:pt x="406" y="293"/>
                  </a:lnTo>
                  <a:lnTo>
                    <a:pt x="393" y="304"/>
                  </a:lnTo>
                  <a:lnTo>
                    <a:pt x="381" y="315"/>
                  </a:lnTo>
                  <a:lnTo>
                    <a:pt x="369" y="327"/>
                  </a:lnTo>
                  <a:lnTo>
                    <a:pt x="357" y="339"/>
                  </a:lnTo>
                  <a:lnTo>
                    <a:pt x="346" y="352"/>
                  </a:lnTo>
                  <a:lnTo>
                    <a:pt x="337" y="365"/>
                  </a:lnTo>
                  <a:lnTo>
                    <a:pt x="327" y="378"/>
                  </a:lnTo>
                  <a:lnTo>
                    <a:pt x="318" y="394"/>
                  </a:lnTo>
                  <a:lnTo>
                    <a:pt x="309" y="408"/>
                  </a:lnTo>
                  <a:lnTo>
                    <a:pt x="302" y="424"/>
                  </a:lnTo>
                  <a:lnTo>
                    <a:pt x="295" y="439"/>
                  </a:lnTo>
                  <a:lnTo>
                    <a:pt x="288" y="456"/>
                  </a:lnTo>
                  <a:lnTo>
                    <a:pt x="283" y="473"/>
                  </a:lnTo>
                  <a:lnTo>
                    <a:pt x="278" y="489"/>
                  </a:lnTo>
                  <a:lnTo>
                    <a:pt x="273" y="507"/>
                  </a:lnTo>
                  <a:lnTo>
                    <a:pt x="270" y="525"/>
                  </a:lnTo>
                  <a:lnTo>
                    <a:pt x="267" y="543"/>
                  </a:lnTo>
                  <a:lnTo>
                    <a:pt x="265" y="561"/>
                  </a:lnTo>
                  <a:lnTo>
                    <a:pt x="264" y="580"/>
                  </a:lnTo>
                  <a:lnTo>
                    <a:pt x="264" y="599"/>
                  </a:lnTo>
                  <a:lnTo>
                    <a:pt x="264" y="599"/>
                  </a:lnTo>
                  <a:lnTo>
                    <a:pt x="264" y="618"/>
                  </a:lnTo>
                  <a:lnTo>
                    <a:pt x="265" y="637"/>
                  </a:lnTo>
                  <a:lnTo>
                    <a:pt x="267" y="657"/>
                  </a:lnTo>
                  <a:lnTo>
                    <a:pt x="270" y="674"/>
                  </a:lnTo>
                  <a:lnTo>
                    <a:pt x="273" y="692"/>
                  </a:lnTo>
                  <a:lnTo>
                    <a:pt x="278" y="710"/>
                  </a:lnTo>
                  <a:lnTo>
                    <a:pt x="283" y="727"/>
                  </a:lnTo>
                  <a:lnTo>
                    <a:pt x="289" y="745"/>
                  </a:lnTo>
                  <a:lnTo>
                    <a:pt x="295" y="762"/>
                  </a:lnTo>
                  <a:lnTo>
                    <a:pt x="302" y="777"/>
                  </a:lnTo>
                  <a:lnTo>
                    <a:pt x="310" y="793"/>
                  </a:lnTo>
                  <a:lnTo>
                    <a:pt x="319" y="808"/>
                  </a:lnTo>
                  <a:lnTo>
                    <a:pt x="328" y="823"/>
                  </a:lnTo>
                  <a:lnTo>
                    <a:pt x="338" y="837"/>
                  </a:lnTo>
                  <a:lnTo>
                    <a:pt x="349" y="850"/>
                  </a:lnTo>
                  <a:lnTo>
                    <a:pt x="359" y="863"/>
                  </a:lnTo>
                  <a:lnTo>
                    <a:pt x="371" y="875"/>
                  </a:lnTo>
                  <a:lnTo>
                    <a:pt x="383" y="887"/>
                  </a:lnTo>
                  <a:lnTo>
                    <a:pt x="396" y="898"/>
                  </a:lnTo>
                  <a:lnTo>
                    <a:pt x="410" y="909"/>
                  </a:lnTo>
                  <a:lnTo>
                    <a:pt x="424" y="918"/>
                  </a:lnTo>
                  <a:lnTo>
                    <a:pt x="438" y="926"/>
                  </a:lnTo>
                  <a:lnTo>
                    <a:pt x="453" y="935"/>
                  </a:lnTo>
                  <a:lnTo>
                    <a:pt x="468" y="942"/>
                  </a:lnTo>
                  <a:lnTo>
                    <a:pt x="485" y="949"/>
                  </a:lnTo>
                  <a:lnTo>
                    <a:pt x="500" y="955"/>
                  </a:lnTo>
                  <a:lnTo>
                    <a:pt x="517" y="960"/>
                  </a:lnTo>
                  <a:lnTo>
                    <a:pt x="535" y="964"/>
                  </a:lnTo>
                  <a:lnTo>
                    <a:pt x="553" y="967"/>
                  </a:lnTo>
                  <a:lnTo>
                    <a:pt x="571" y="969"/>
                  </a:lnTo>
                  <a:lnTo>
                    <a:pt x="589" y="971"/>
                  </a:lnTo>
                  <a:lnTo>
                    <a:pt x="608" y="972"/>
                  </a:lnTo>
                  <a:lnTo>
                    <a:pt x="608" y="972"/>
                  </a:lnTo>
                  <a:lnTo>
                    <a:pt x="631" y="971"/>
                  </a:lnTo>
                  <a:lnTo>
                    <a:pt x="653" y="968"/>
                  </a:lnTo>
                  <a:lnTo>
                    <a:pt x="675" y="966"/>
                  </a:lnTo>
                  <a:lnTo>
                    <a:pt x="695" y="961"/>
                  </a:lnTo>
                  <a:lnTo>
                    <a:pt x="715" y="955"/>
                  </a:lnTo>
                  <a:lnTo>
                    <a:pt x="734" y="948"/>
                  </a:lnTo>
                  <a:lnTo>
                    <a:pt x="754" y="941"/>
                  </a:lnTo>
                  <a:lnTo>
                    <a:pt x="773" y="931"/>
                  </a:lnTo>
                  <a:lnTo>
                    <a:pt x="791" y="922"/>
                  </a:lnTo>
                  <a:lnTo>
                    <a:pt x="808" y="911"/>
                  </a:lnTo>
                  <a:lnTo>
                    <a:pt x="825" y="899"/>
                  </a:lnTo>
                  <a:lnTo>
                    <a:pt x="842" y="886"/>
                  </a:lnTo>
                  <a:lnTo>
                    <a:pt x="859" y="873"/>
                  </a:lnTo>
                  <a:lnTo>
                    <a:pt x="875" y="858"/>
                  </a:lnTo>
                  <a:lnTo>
                    <a:pt x="906" y="827"/>
                  </a:lnTo>
                  <a:lnTo>
                    <a:pt x="1065" y="985"/>
                  </a:lnTo>
                  <a:lnTo>
                    <a:pt x="1065" y="985"/>
                  </a:lnTo>
                  <a:lnTo>
                    <a:pt x="1044" y="1008"/>
                  </a:lnTo>
                  <a:lnTo>
                    <a:pt x="1022" y="1030"/>
                  </a:lnTo>
                  <a:lnTo>
                    <a:pt x="1000" y="1052"/>
                  </a:lnTo>
                  <a:lnTo>
                    <a:pt x="976" y="1072"/>
                  </a:lnTo>
                  <a:lnTo>
                    <a:pt x="951" y="1090"/>
                  </a:lnTo>
                  <a:lnTo>
                    <a:pt x="926" y="1108"/>
                  </a:lnTo>
                  <a:lnTo>
                    <a:pt x="899" y="1125"/>
                  </a:lnTo>
                  <a:lnTo>
                    <a:pt x="872" y="1140"/>
                  </a:lnTo>
                  <a:lnTo>
                    <a:pt x="843" y="1153"/>
                  </a:lnTo>
                  <a:lnTo>
                    <a:pt x="812" y="1165"/>
                  </a:lnTo>
                  <a:lnTo>
                    <a:pt x="781" y="1176"/>
                  </a:lnTo>
                  <a:lnTo>
                    <a:pt x="748" y="1184"/>
                  </a:lnTo>
                  <a:lnTo>
                    <a:pt x="712" y="1192"/>
                  </a:lnTo>
                  <a:lnTo>
                    <a:pt x="675" y="1196"/>
                  </a:lnTo>
                  <a:lnTo>
                    <a:pt x="635" y="1199"/>
                  </a:lnTo>
                  <a:lnTo>
                    <a:pt x="595"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3" name="Freeform 13"/>
            <p:cNvSpPr>
              <a:spLocks/>
            </p:cNvSpPr>
            <p:nvPr userDrawn="1"/>
          </p:nvSpPr>
          <p:spPr bwMode="auto">
            <a:xfrm>
              <a:off x="3375025" y="2787650"/>
              <a:ext cx="854075" cy="1262063"/>
            </a:xfrm>
            <a:custGeom>
              <a:avLst/>
              <a:gdLst>
                <a:gd name="T0" fmla="*/ 1076 w 1076"/>
                <a:gd name="T1" fmla="*/ 1590 h 1590"/>
                <a:gd name="T2" fmla="*/ 771 w 1076"/>
                <a:gd name="T3" fmla="*/ 1590 h 1590"/>
                <a:gd name="T4" fmla="*/ 425 w 1076"/>
                <a:gd name="T5" fmla="*/ 1093 h 1590"/>
                <a:gd name="T6" fmla="*/ 264 w 1076"/>
                <a:gd name="T7" fmla="*/ 1261 h 1590"/>
                <a:gd name="T8" fmla="*/ 264 w 1076"/>
                <a:gd name="T9" fmla="*/ 1590 h 1590"/>
                <a:gd name="T10" fmla="*/ 0 w 1076"/>
                <a:gd name="T11" fmla="*/ 1590 h 1590"/>
                <a:gd name="T12" fmla="*/ 0 w 1076"/>
                <a:gd name="T13" fmla="*/ 0 h 1590"/>
                <a:gd name="T14" fmla="*/ 264 w 1076"/>
                <a:gd name="T15" fmla="*/ 0 h 1590"/>
                <a:gd name="T16" fmla="*/ 264 w 1076"/>
                <a:gd name="T17" fmla="*/ 950 h 1590"/>
                <a:gd name="T18" fmla="*/ 741 w 1076"/>
                <a:gd name="T19" fmla="*/ 440 h 1590"/>
                <a:gd name="T20" fmla="*/ 1062 w 1076"/>
                <a:gd name="T21" fmla="*/ 440 h 1590"/>
                <a:gd name="T22" fmla="*/ 604 w 1076"/>
                <a:gd name="T23" fmla="*/ 908 h 1590"/>
                <a:gd name="T24" fmla="*/ 1076 w 1076"/>
                <a:gd name="T25" fmla="*/ 159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6" h="1590">
                  <a:moveTo>
                    <a:pt x="1076" y="1590"/>
                  </a:moveTo>
                  <a:lnTo>
                    <a:pt x="771" y="1590"/>
                  </a:lnTo>
                  <a:lnTo>
                    <a:pt x="425" y="1093"/>
                  </a:lnTo>
                  <a:lnTo>
                    <a:pt x="264" y="1261"/>
                  </a:lnTo>
                  <a:lnTo>
                    <a:pt x="264" y="1590"/>
                  </a:lnTo>
                  <a:lnTo>
                    <a:pt x="0" y="1590"/>
                  </a:lnTo>
                  <a:lnTo>
                    <a:pt x="0" y="0"/>
                  </a:lnTo>
                  <a:lnTo>
                    <a:pt x="264" y="0"/>
                  </a:lnTo>
                  <a:lnTo>
                    <a:pt x="264" y="950"/>
                  </a:lnTo>
                  <a:lnTo>
                    <a:pt x="741" y="440"/>
                  </a:lnTo>
                  <a:lnTo>
                    <a:pt x="1062" y="440"/>
                  </a:lnTo>
                  <a:lnTo>
                    <a:pt x="604" y="908"/>
                  </a:lnTo>
                  <a:lnTo>
                    <a:pt x="1076"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4" name="Freeform 14"/>
            <p:cNvSpPr>
              <a:spLocks noEditPoints="1"/>
            </p:cNvSpPr>
            <p:nvPr userDrawn="1"/>
          </p:nvSpPr>
          <p:spPr bwMode="auto">
            <a:xfrm>
              <a:off x="4341813" y="2787650"/>
              <a:ext cx="946150" cy="1281113"/>
            </a:xfrm>
            <a:custGeom>
              <a:avLst/>
              <a:gdLst>
                <a:gd name="T0" fmla="*/ 560 w 1191"/>
                <a:gd name="T1" fmla="*/ 646 h 1615"/>
                <a:gd name="T2" fmla="*/ 496 w 1191"/>
                <a:gd name="T3" fmla="*/ 659 h 1615"/>
                <a:gd name="T4" fmla="*/ 436 w 1191"/>
                <a:gd name="T5" fmla="*/ 686 h 1615"/>
                <a:gd name="T6" fmla="*/ 382 w 1191"/>
                <a:gd name="T7" fmla="*/ 723 h 1615"/>
                <a:gd name="T8" fmla="*/ 337 w 1191"/>
                <a:gd name="T9" fmla="*/ 770 h 1615"/>
                <a:gd name="T10" fmla="*/ 300 w 1191"/>
                <a:gd name="T11" fmla="*/ 829 h 1615"/>
                <a:gd name="T12" fmla="*/ 273 w 1191"/>
                <a:gd name="T13" fmla="*/ 897 h 1615"/>
                <a:gd name="T14" fmla="*/ 259 w 1191"/>
                <a:gd name="T15" fmla="*/ 973 h 1615"/>
                <a:gd name="T16" fmla="*/ 258 w 1191"/>
                <a:gd name="T17" fmla="*/ 1036 h 1615"/>
                <a:gd name="T18" fmla="*/ 269 w 1191"/>
                <a:gd name="T19" fmla="*/ 1114 h 1615"/>
                <a:gd name="T20" fmla="*/ 291 w 1191"/>
                <a:gd name="T21" fmla="*/ 1184 h 1615"/>
                <a:gd name="T22" fmla="*/ 326 w 1191"/>
                <a:gd name="T23" fmla="*/ 1245 h 1615"/>
                <a:gd name="T24" fmla="*/ 370 w 1191"/>
                <a:gd name="T25" fmla="*/ 1296 h 1615"/>
                <a:gd name="T26" fmla="*/ 422 w 1191"/>
                <a:gd name="T27" fmla="*/ 1337 h 1615"/>
                <a:gd name="T28" fmla="*/ 480 w 1191"/>
                <a:gd name="T29" fmla="*/ 1365 h 1615"/>
                <a:gd name="T30" fmla="*/ 543 w 1191"/>
                <a:gd name="T31" fmla="*/ 1382 h 1615"/>
                <a:gd name="T32" fmla="*/ 594 w 1191"/>
                <a:gd name="T33" fmla="*/ 1385 h 1615"/>
                <a:gd name="T34" fmla="*/ 659 w 1191"/>
                <a:gd name="T35" fmla="*/ 1378 h 1615"/>
                <a:gd name="T36" fmla="*/ 720 w 1191"/>
                <a:gd name="T37" fmla="*/ 1359 h 1615"/>
                <a:gd name="T38" fmla="*/ 776 w 1191"/>
                <a:gd name="T39" fmla="*/ 1328 h 1615"/>
                <a:gd name="T40" fmla="*/ 825 w 1191"/>
                <a:gd name="T41" fmla="*/ 1286 h 1615"/>
                <a:gd name="T42" fmla="*/ 866 w 1191"/>
                <a:gd name="T43" fmla="*/ 1233 h 1615"/>
                <a:gd name="T44" fmla="*/ 896 w 1191"/>
                <a:gd name="T45" fmla="*/ 1169 h 1615"/>
                <a:gd name="T46" fmla="*/ 915 w 1191"/>
                <a:gd name="T47" fmla="*/ 1096 h 1615"/>
                <a:gd name="T48" fmla="*/ 922 w 1191"/>
                <a:gd name="T49" fmla="*/ 1015 h 1615"/>
                <a:gd name="T50" fmla="*/ 918 w 1191"/>
                <a:gd name="T51" fmla="*/ 953 h 1615"/>
                <a:gd name="T52" fmla="*/ 902 w 1191"/>
                <a:gd name="T53" fmla="*/ 879 h 1615"/>
                <a:gd name="T54" fmla="*/ 874 w 1191"/>
                <a:gd name="T55" fmla="*/ 813 h 1615"/>
                <a:gd name="T56" fmla="*/ 836 w 1191"/>
                <a:gd name="T57" fmla="*/ 757 h 1615"/>
                <a:gd name="T58" fmla="*/ 788 w 1191"/>
                <a:gd name="T59" fmla="*/ 712 h 1615"/>
                <a:gd name="T60" fmla="*/ 734 w 1191"/>
                <a:gd name="T61" fmla="*/ 677 h 1615"/>
                <a:gd name="T62" fmla="*/ 675 w 1191"/>
                <a:gd name="T63" fmla="*/ 655 h 1615"/>
                <a:gd name="T64" fmla="*/ 610 w 1191"/>
                <a:gd name="T65" fmla="*/ 645 h 1615"/>
                <a:gd name="T66" fmla="*/ 620 w 1191"/>
                <a:gd name="T67" fmla="*/ 1614 h 1615"/>
                <a:gd name="T68" fmla="*/ 496 w 1191"/>
                <a:gd name="T69" fmla="*/ 1589 h 1615"/>
                <a:gd name="T70" fmla="*/ 395 w 1191"/>
                <a:gd name="T71" fmla="*/ 1538 h 1615"/>
                <a:gd name="T72" fmla="*/ 314 w 1191"/>
                <a:gd name="T73" fmla="*/ 1470 h 1615"/>
                <a:gd name="T74" fmla="*/ 264 w 1191"/>
                <a:gd name="T75" fmla="*/ 1590 h 1615"/>
                <a:gd name="T76" fmla="*/ 264 w 1191"/>
                <a:gd name="T77" fmla="*/ 632 h 1615"/>
                <a:gd name="T78" fmla="*/ 315 w 1191"/>
                <a:gd name="T79" fmla="*/ 567 h 1615"/>
                <a:gd name="T80" fmla="*/ 398 w 1191"/>
                <a:gd name="T81" fmla="*/ 493 h 1615"/>
                <a:gd name="T82" fmla="*/ 498 w 1191"/>
                <a:gd name="T83" fmla="*/ 442 h 1615"/>
                <a:gd name="T84" fmla="*/ 620 w 1191"/>
                <a:gd name="T85" fmla="*/ 417 h 1615"/>
                <a:gd name="T86" fmla="*/ 705 w 1191"/>
                <a:gd name="T87" fmla="*/ 418 h 1615"/>
                <a:gd name="T88" fmla="*/ 805 w 1191"/>
                <a:gd name="T89" fmla="*/ 438 h 1615"/>
                <a:gd name="T90" fmla="*/ 899 w 1191"/>
                <a:gd name="T91" fmla="*/ 478 h 1615"/>
                <a:gd name="T92" fmla="*/ 985 w 1191"/>
                <a:gd name="T93" fmla="*/ 535 h 1615"/>
                <a:gd name="T94" fmla="*/ 1061 w 1191"/>
                <a:gd name="T95" fmla="*/ 612 h 1615"/>
                <a:gd name="T96" fmla="*/ 1120 w 1191"/>
                <a:gd name="T97" fmla="*/ 706 h 1615"/>
                <a:gd name="T98" fmla="*/ 1164 w 1191"/>
                <a:gd name="T99" fmla="*/ 817 h 1615"/>
                <a:gd name="T100" fmla="*/ 1187 w 1191"/>
                <a:gd name="T101" fmla="*/ 945 h 1615"/>
                <a:gd name="T102" fmla="*/ 1189 w 1191"/>
                <a:gd name="T103" fmla="*/ 1050 h 1615"/>
                <a:gd name="T104" fmla="*/ 1172 w 1191"/>
                <a:gd name="T105" fmla="*/ 1182 h 1615"/>
                <a:gd name="T106" fmla="*/ 1133 w 1191"/>
                <a:gd name="T107" fmla="*/ 1297 h 1615"/>
                <a:gd name="T108" fmla="*/ 1077 w 1191"/>
                <a:gd name="T109" fmla="*/ 1396 h 1615"/>
                <a:gd name="T110" fmla="*/ 1006 w 1191"/>
                <a:gd name="T111" fmla="*/ 1477 h 1615"/>
                <a:gd name="T112" fmla="*/ 922 w 1191"/>
                <a:gd name="T113" fmla="*/ 1540 h 1615"/>
                <a:gd name="T114" fmla="*/ 830 w 1191"/>
                <a:gd name="T115" fmla="*/ 1584 h 1615"/>
                <a:gd name="T116" fmla="*/ 731 w 1191"/>
                <a:gd name="T117" fmla="*/ 1609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4" y="644"/>
                  </a:moveTo>
                  <a:lnTo>
                    <a:pt x="594" y="644"/>
                  </a:lnTo>
                  <a:lnTo>
                    <a:pt x="577" y="645"/>
                  </a:lnTo>
                  <a:lnTo>
                    <a:pt x="560" y="646"/>
                  </a:lnTo>
                  <a:lnTo>
                    <a:pt x="543" y="649"/>
                  </a:lnTo>
                  <a:lnTo>
                    <a:pt x="528" y="651"/>
                  </a:lnTo>
                  <a:lnTo>
                    <a:pt x="511" y="655"/>
                  </a:lnTo>
                  <a:lnTo>
                    <a:pt x="496" y="659"/>
                  </a:lnTo>
                  <a:lnTo>
                    <a:pt x="480" y="664"/>
                  </a:lnTo>
                  <a:lnTo>
                    <a:pt x="466" y="671"/>
                  </a:lnTo>
                  <a:lnTo>
                    <a:pt x="450" y="677"/>
                  </a:lnTo>
                  <a:lnTo>
                    <a:pt x="436" y="686"/>
                  </a:lnTo>
                  <a:lnTo>
                    <a:pt x="422" y="694"/>
                  </a:lnTo>
                  <a:lnTo>
                    <a:pt x="408" y="702"/>
                  </a:lnTo>
                  <a:lnTo>
                    <a:pt x="395" y="712"/>
                  </a:lnTo>
                  <a:lnTo>
                    <a:pt x="382" y="723"/>
                  </a:lnTo>
                  <a:lnTo>
                    <a:pt x="370" y="733"/>
                  </a:lnTo>
                  <a:lnTo>
                    <a:pt x="358" y="745"/>
                  </a:lnTo>
                  <a:lnTo>
                    <a:pt x="346" y="758"/>
                  </a:lnTo>
                  <a:lnTo>
                    <a:pt x="337" y="770"/>
                  </a:lnTo>
                  <a:lnTo>
                    <a:pt x="326" y="785"/>
                  </a:lnTo>
                  <a:lnTo>
                    <a:pt x="316" y="799"/>
                  </a:lnTo>
                  <a:lnTo>
                    <a:pt x="308" y="813"/>
                  </a:lnTo>
                  <a:lnTo>
                    <a:pt x="300" y="829"/>
                  </a:lnTo>
                  <a:lnTo>
                    <a:pt x="291" y="846"/>
                  </a:lnTo>
                  <a:lnTo>
                    <a:pt x="284" y="862"/>
                  </a:lnTo>
                  <a:lnTo>
                    <a:pt x="278" y="879"/>
                  </a:lnTo>
                  <a:lnTo>
                    <a:pt x="273" y="897"/>
                  </a:lnTo>
                  <a:lnTo>
                    <a:pt x="269" y="916"/>
                  </a:lnTo>
                  <a:lnTo>
                    <a:pt x="264" y="934"/>
                  </a:lnTo>
                  <a:lnTo>
                    <a:pt x="262" y="954"/>
                  </a:lnTo>
                  <a:lnTo>
                    <a:pt x="259" y="973"/>
                  </a:lnTo>
                  <a:lnTo>
                    <a:pt x="258" y="994"/>
                  </a:lnTo>
                  <a:lnTo>
                    <a:pt x="257" y="1015"/>
                  </a:lnTo>
                  <a:lnTo>
                    <a:pt x="257" y="1015"/>
                  </a:lnTo>
                  <a:lnTo>
                    <a:pt x="258" y="1036"/>
                  </a:lnTo>
                  <a:lnTo>
                    <a:pt x="259" y="1056"/>
                  </a:lnTo>
                  <a:lnTo>
                    <a:pt x="262" y="1076"/>
                  </a:lnTo>
                  <a:lnTo>
                    <a:pt x="264" y="1095"/>
                  </a:lnTo>
                  <a:lnTo>
                    <a:pt x="269" y="1114"/>
                  </a:lnTo>
                  <a:lnTo>
                    <a:pt x="273" y="1132"/>
                  </a:lnTo>
                  <a:lnTo>
                    <a:pt x="278" y="1150"/>
                  </a:lnTo>
                  <a:lnTo>
                    <a:pt x="284" y="1167"/>
                  </a:lnTo>
                  <a:lnTo>
                    <a:pt x="291" y="1184"/>
                  </a:lnTo>
                  <a:lnTo>
                    <a:pt x="300" y="1200"/>
                  </a:lnTo>
                  <a:lnTo>
                    <a:pt x="308" y="1216"/>
                  </a:lnTo>
                  <a:lnTo>
                    <a:pt x="316" y="1230"/>
                  </a:lnTo>
                  <a:lnTo>
                    <a:pt x="326" y="1245"/>
                  </a:lnTo>
                  <a:lnTo>
                    <a:pt x="337" y="1259"/>
                  </a:lnTo>
                  <a:lnTo>
                    <a:pt x="346" y="1272"/>
                  </a:lnTo>
                  <a:lnTo>
                    <a:pt x="358" y="1284"/>
                  </a:lnTo>
                  <a:lnTo>
                    <a:pt x="370" y="1296"/>
                  </a:lnTo>
                  <a:lnTo>
                    <a:pt x="382" y="1307"/>
                  </a:lnTo>
                  <a:lnTo>
                    <a:pt x="395" y="1317"/>
                  </a:lnTo>
                  <a:lnTo>
                    <a:pt x="408" y="1327"/>
                  </a:lnTo>
                  <a:lnTo>
                    <a:pt x="422" y="1337"/>
                  </a:lnTo>
                  <a:lnTo>
                    <a:pt x="436" y="1345"/>
                  </a:lnTo>
                  <a:lnTo>
                    <a:pt x="450" y="1352"/>
                  </a:lnTo>
                  <a:lnTo>
                    <a:pt x="466" y="1359"/>
                  </a:lnTo>
                  <a:lnTo>
                    <a:pt x="480" y="1365"/>
                  </a:lnTo>
                  <a:lnTo>
                    <a:pt x="496" y="1370"/>
                  </a:lnTo>
                  <a:lnTo>
                    <a:pt x="511" y="1375"/>
                  </a:lnTo>
                  <a:lnTo>
                    <a:pt x="528" y="1378"/>
                  </a:lnTo>
                  <a:lnTo>
                    <a:pt x="543" y="1382"/>
                  </a:lnTo>
                  <a:lnTo>
                    <a:pt x="560" y="1383"/>
                  </a:lnTo>
                  <a:lnTo>
                    <a:pt x="577" y="1384"/>
                  </a:lnTo>
                  <a:lnTo>
                    <a:pt x="594" y="1385"/>
                  </a:lnTo>
                  <a:lnTo>
                    <a:pt x="594" y="1385"/>
                  </a:lnTo>
                  <a:lnTo>
                    <a:pt x="610" y="1385"/>
                  </a:lnTo>
                  <a:lnTo>
                    <a:pt x="627" y="1383"/>
                  </a:lnTo>
                  <a:lnTo>
                    <a:pt x="643" y="1382"/>
                  </a:lnTo>
                  <a:lnTo>
                    <a:pt x="659" y="1378"/>
                  </a:lnTo>
                  <a:lnTo>
                    <a:pt x="675" y="1375"/>
                  </a:lnTo>
                  <a:lnTo>
                    <a:pt x="690" y="1371"/>
                  </a:lnTo>
                  <a:lnTo>
                    <a:pt x="706" y="1365"/>
                  </a:lnTo>
                  <a:lnTo>
                    <a:pt x="720" y="1359"/>
                  </a:lnTo>
                  <a:lnTo>
                    <a:pt x="736" y="1353"/>
                  </a:lnTo>
                  <a:lnTo>
                    <a:pt x="750" y="1346"/>
                  </a:lnTo>
                  <a:lnTo>
                    <a:pt x="763" y="1338"/>
                  </a:lnTo>
                  <a:lnTo>
                    <a:pt x="776" y="1328"/>
                  </a:lnTo>
                  <a:lnTo>
                    <a:pt x="789" y="1319"/>
                  </a:lnTo>
                  <a:lnTo>
                    <a:pt x="801" y="1309"/>
                  </a:lnTo>
                  <a:lnTo>
                    <a:pt x="813" y="1297"/>
                  </a:lnTo>
                  <a:lnTo>
                    <a:pt x="825" y="1286"/>
                  </a:lnTo>
                  <a:lnTo>
                    <a:pt x="836" y="1273"/>
                  </a:lnTo>
                  <a:lnTo>
                    <a:pt x="847" y="1260"/>
                  </a:lnTo>
                  <a:lnTo>
                    <a:pt x="856" y="1247"/>
                  </a:lnTo>
                  <a:lnTo>
                    <a:pt x="866" y="1233"/>
                  </a:lnTo>
                  <a:lnTo>
                    <a:pt x="874" y="1218"/>
                  </a:lnTo>
                  <a:lnTo>
                    <a:pt x="883" y="1203"/>
                  </a:lnTo>
                  <a:lnTo>
                    <a:pt x="890" y="1186"/>
                  </a:lnTo>
                  <a:lnTo>
                    <a:pt x="896" y="1169"/>
                  </a:lnTo>
                  <a:lnTo>
                    <a:pt x="902" y="1153"/>
                  </a:lnTo>
                  <a:lnTo>
                    <a:pt x="908" y="1135"/>
                  </a:lnTo>
                  <a:lnTo>
                    <a:pt x="911" y="1116"/>
                  </a:lnTo>
                  <a:lnTo>
                    <a:pt x="915" y="1096"/>
                  </a:lnTo>
                  <a:lnTo>
                    <a:pt x="918" y="1077"/>
                  </a:lnTo>
                  <a:lnTo>
                    <a:pt x="921" y="1057"/>
                  </a:lnTo>
                  <a:lnTo>
                    <a:pt x="922" y="1037"/>
                  </a:lnTo>
                  <a:lnTo>
                    <a:pt x="922" y="1015"/>
                  </a:lnTo>
                  <a:lnTo>
                    <a:pt x="922" y="1015"/>
                  </a:lnTo>
                  <a:lnTo>
                    <a:pt x="922" y="994"/>
                  </a:lnTo>
                  <a:lnTo>
                    <a:pt x="921" y="973"/>
                  </a:lnTo>
                  <a:lnTo>
                    <a:pt x="918" y="953"/>
                  </a:lnTo>
                  <a:lnTo>
                    <a:pt x="915" y="934"/>
                  </a:lnTo>
                  <a:lnTo>
                    <a:pt x="911" y="915"/>
                  </a:lnTo>
                  <a:lnTo>
                    <a:pt x="906" y="897"/>
                  </a:lnTo>
                  <a:lnTo>
                    <a:pt x="902" y="879"/>
                  </a:lnTo>
                  <a:lnTo>
                    <a:pt x="896" y="861"/>
                  </a:lnTo>
                  <a:lnTo>
                    <a:pt x="889" y="844"/>
                  </a:lnTo>
                  <a:lnTo>
                    <a:pt x="881" y="829"/>
                  </a:lnTo>
                  <a:lnTo>
                    <a:pt x="874" y="813"/>
                  </a:lnTo>
                  <a:lnTo>
                    <a:pt x="865" y="798"/>
                  </a:lnTo>
                  <a:lnTo>
                    <a:pt x="856" y="784"/>
                  </a:lnTo>
                  <a:lnTo>
                    <a:pt x="846" y="770"/>
                  </a:lnTo>
                  <a:lnTo>
                    <a:pt x="836" y="757"/>
                  </a:lnTo>
                  <a:lnTo>
                    <a:pt x="824" y="745"/>
                  </a:lnTo>
                  <a:lnTo>
                    <a:pt x="813" y="733"/>
                  </a:lnTo>
                  <a:lnTo>
                    <a:pt x="801" y="721"/>
                  </a:lnTo>
                  <a:lnTo>
                    <a:pt x="788" y="712"/>
                  </a:lnTo>
                  <a:lnTo>
                    <a:pt x="775" y="702"/>
                  </a:lnTo>
                  <a:lnTo>
                    <a:pt x="762" y="693"/>
                  </a:lnTo>
                  <a:lnTo>
                    <a:pt x="749" y="684"/>
                  </a:lnTo>
                  <a:lnTo>
                    <a:pt x="734" y="677"/>
                  </a:lnTo>
                  <a:lnTo>
                    <a:pt x="720" y="670"/>
                  </a:lnTo>
                  <a:lnTo>
                    <a:pt x="705" y="664"/>
                  </a:lnTo>
                  <a:lnTo>
                    <a:pt x="690" y="659"/>
                  </a:lnTo>
                  <a:lnTo>
                    <a:pt x="675" y="655"/>
                  </a:lnTo>
                  <a:lnTo>
                    <a:pt x="658" y="651"/>
                  </a:lnTo>
                  <a:lnTo>
                    <a:pt x="643" y="649"/>
                  </a:lnTo>
                  <a:lnTo>
                    <a:pt x="626" y="646"/>
                  </a:lnTo>
                  <a:lnTo>
                    <a:pt x="610" y="645"/>
                  </a:lnTo>
                  <a:lnTo>
                    <a:pt x="594" y="644"/>
                  </a:lnTo>
                  <a:close/>
                  <a:moveTo>
                    <a:pt x="654" y="1615"/>
                  </a:moveTo>
                  <a:lnTo>
                    <a:pt x="654" y="1615"/>
                  </a:lnTo>
                  <a:lnTo>
                    <a:pt x="620" y="1614"/>
                  </a:lnTo>
                  <a:lnTo>
                    <a:pt x="586" y="1610"/>
                  </a:lnTo>
                  <a:lnTo>
                    <a:pt x="554" y="1605"/>
                  </a:lnTo>
                  <a:lnTo>
                    <a:pt x="524" y="1598"/>
                  </a:lnTo>
                  <a:lnTo>
                    <a:pt x="496" y="1589"/>
                  </a:lnTo>
                  <a:lnTo>
                    <a:pt x="468" y="1578"/>
                  </a:lnTo>
                  <a:lnTo>
                    <a:pt x="443" y="1566"/>
                  </a:lnTo>
                  <a:lnTo>
                    <a:pt x="418" y="1553"/>
                  </a:lnTo>
                  <a:lnTo>
                    <a:pt x="395" y="1538"/>
                  </a:lnTo>
                  <a:lnTo>
                    <a:pt x="373" y="1523"/>
                  </a:lnTo>
                  <a:lnTo>
                    <a:pt x="352" y="1506"/>
                  </a:lnTo>
                  <a:lnTo>
                    <a:pt x="332" y="1488"/>
                  </a:lnTo>
                  <a:lnTo>
                    <a:pt x="314" y="1470"/>
                  </a:lnTo>
                  <a:lnTo>
                    <a:pt x="296" y="1451"/>
                  </a:lnTo>
                  <a:lnTo>
                    <a:pt x="279" y="1431"/>
                  </a:lnTo>
                  <a:lnTo>
                    <a:pt x="264" y="1412"/>
                  </a:lnTo>
                  <a:lnTo>
                    <a:pt x="264" y="1590"/>
                  </a:lnTo>
                  <a:lnTo>
                    <a:pt x="0" y="1590"/>
                  </a:lnTo>
                  <a:lnTo>
                    <a:pt x="0" y="0"/>
                  </a:lnTo>
                  <a:lnTo>
                    <a:pt x="264" y="0"/>
                  </a:lnTo>
                  <a:lnTo>
                    <a:pt x="264" y="632"/>
                  </a:lnTo>
                  <a:lnTo>
                    <a:pt x="264" y="632"/>
                  </a:lnTo>
                  <a:lnTo>
                    <a:pt x="281" y="609"/>
                  </a:lnTo>
                  <a:lnTo>
                    <a:pt x="297" y="588"/>
                  </a:lnTo>
                  <a:lnTo>
                    <a:pt x="315" y="567"/>
                  </a:lnTo>
                  <a:lnTo>
                    <a:pt x="334" y="547"/>
                  </a:lnTo>
                  <a:lnTo>
                    <a:pt x="355" y="528"/>
                  </a:lnTo>
                  <a:lnTo>
                    <a:pt x="376" y="510"/>
                  </a:lnTo>
                  <a:lnTo>
                    <a:pt x="398" y="493"/>
                  </a:lnTo>
                  <a:lnTo>
                    <a:pt x="422" y="479"/>
                  </a:lnTo>
                  <a:lnTo>
                    <a:pt x="445" y="465"/>
                  </a:lnTo>
                  <a:lnTo>
                    <a:pt x="472" y="453"/>
                  </a:lnTo>
                  <a:lnTo>
                    <a:pt x="498" y="442"/>
                  </a:lnTo>
                  <a:lnTo>
                    <a:pt x="527" y="432"/>
                  </a:lnTo>
                  <a:lnTo>
                    <a:pt x="557" y="425"/>
                  </a:lnTo>
                  <a:lnTo>
                    <a:pt x="588" y="420"/>
                  </a:lnTo>
                  <a:lnTo>
                    <a:pt x="620" y="417"/>
                  </a:lnTo>
                  <a:lnTo>
                    <a:pt x="654" y="416"/>
                  </a:lnTo>
                  <a:lnTo>
                    <a:pt x="654" y="416"/>
                  </a:lnTo>
                  <a:lnTo>
                    <a:pt x="680" y="417"/>
                  </a:lnTo>
                  <a:lnTo>
                    <a:pt x="705" y="418"/>
                  </a:lnTo>
                  <a:lnTo>
                    <a:pt x="730" y="422"/>
                  </a:lnTo>
                  <a:lnTo>
                    <a:pt x="755" y="425"/>
                  </a:lnTo>
                  <a:lnTo>
                    <a:pt x="780" y="431"/>
                  </a:lnTo>
                  <a:lnTo>
                    <a:pt x="805" y="438"/>
                  </a:lnTo>
                  <a:lnTo>
                    <a:pt x="829" y="447"/>
                  </a:lnTo>
                  <a:lnTo>
                    <a:pt x="853" y="455"/>
                  </a:lnTo>
                  <a:lnTo>
                    <a:pt x="877" y="466"/>
                  </a:lnTo>
                  <a:lnTo>
                    <a:pt x="899" y="478"/>
                  </a:lnTo>
                  <a:lnTo>
                    <a:pt x="922" y="490"/>
                  </a:lnTo>
                  <a:lnTo>
                    <a:pt x="943" y="504"/>
                  </a:lnTo>
                  <a:lnTo>
                    <a:pt x="965" y="520"/>
                  </a:lnTo>
                  <a:lnTo>
                    <a:pt x="985" y="535"/>
                  </a:lnTo>
                  <a:lnTo>
                    <a:pt x="1006" y="553"/>
                  </a:lnTo>
                  <a:lnTo>
                    <a:pt x="1025" y="571"/>
                  </a:lnTo>
                  <a:lnTo>
                    <a:pt x="1043" y="591"/>
                  </a:lnTo>
                  <a:lnTo>
                    <a:pt x="1061" y="612"/>
                  </a:lnTo>
                  <a:lnTo>
                    <a:pt x="1077" y="634"/>
                  </a:lnTo>
                  <a:lnTo>
                    <a:pt x="1093" y="657"/>
                  </a:lnTo>
                  <a:lnTo>
                    <a:pt x="1107" y="681"/>
                  </a:lnTo>
                  <a:lnTo>
                    <a:pt x="1120" y="706"/>
                  </a:lnTo>
                  <a:lnTo>
                    <a:pt x="1133" y="732"/>
                  </a:lnTo>
                  <a:lnTo>
                    <a:pt x="1144" y="760"/>
                  </a:lnTo>
                  <a:lnTo>
                    <a:pt x="1155" y="788"/>
                  </a:lnTo>
                  <a:lnTo>
                    <a:pt x="1164" y="817"/>
                  </a:lnTo>
                  <a:lnTo>
                    <a:pt x="1172" y="848"/>
                  </a:lnTo>
                  <a:lnTo>
                    <a:pt x="1179" y="879"/>
                  </a:lnTo>
                  <a:lnTo>
                    <a:pt x="1184" y="911"/>
                  </a:lnTo>
                  <a:lnTo>
                    <a:pt x="1187" y="945"/>
                  </a:lnTo>
                  <a:lnTo>
                    <a:pt x="1189" y="979"/>
                  </a:lnTo>
                  <a:lnTo>
                    <a:pt x="1191" y="1015"/>
                  </a:lnTo>
                  <a:lnTo>
                    <a:pt x="1191" y="1015"/>
                  </a:lnTo>
                  <a:lnTo>
                    <a:pt x="1189" y="1050"/>
                  </a:lnTo>
                  <a:lnTo>
                    <a:pt x="1187" y="1084"/>
                  </a:lnTo>
                  <a:lnTo>
                    <a:pt x="1184" y="1118"/>
                  </a:lnTo>
                  <a:lnTo>
                    <a:pt x="1179" y="1151"/>
                  </a:lnTo>
                  <a:lnTo>
                    <a:pt x="1172" y="1182"/>
                  </a:lnTo>
                  <a:lnTo>
                    <a:pt x="1164" y="1212"/>
                  </a:lnTo>
                  <a:lnTo>
                    <a:pt x="1155" y="1242"/>
                  </a:lnTo>
                  <a:lnTo>
                    <a:pt x="1145" y="1271"/>
                  </a:lnTo>
                  <a:lnTo>
                    <a:pt x="1133" y="1297"/>
                  </a:lnTo>
                  <a:lnTo>
                    <a:pt x="1121" y="1323"/>
                  </a:lnTo>
                  <a:lnTo>
                    <a:pt x="1107" y="1348"/>
                  </a:lnTo>
                  <a:lnTo>
                    <a:pt x="1093" y="1374"/>
                  </a:lnTo>
                  <a:lnTo>
                    <a:pt x="1077" y="1396"/>
                  </a:lnTo>
                  <a:lnTo>
                    <a:pt x="1061" y="1418"/>
                  </a:lnTo>
                  <a:lnTo>
                    <a:pt x="1044" y="1439"/>
                  </a:lnTo>
                  <a:lnTo>
                    <a:pt x="1025" y="1458"/>
                  </a:lnTo>
                  <a:lnTo>
                    <a:pt x="1006" y="1477"/>
                  </a:lnTo>
                  <a:lnTo>
                    <a:pt x="986" y="1494"/>
                  </a:lnTo>
                  <a:lnTo>
                    <a:pt x="965" y="1511"/>
                  </a:lnTo>
                  <a:lnTo>
                    <a:pt x="945" y="1525"/>
                  </a:lnTo>
                  <a:lnTo>
                    <a:pt x="922" y="1540"/>
                  </a:lnTo>
                  <a:lnTo>
                    <a:pt x="900" y="1553"/>
                  </a:lnTo>
                  <a:lnTo>
                    <a:pt x="877" y="1565"/>
                  </a:lnTo>
                  <a:lnTo>
                    <a:pt x="854" y="1574"/>
                  </a:lnTo>
                  <a:lnTo>
                    <a:pt x="830" y="1584"/>
                  </a:lnTo>
                  <a:lnTo>
                    <a:pt x="805" y="1592"/>
                  </a:lnTo>
                  <a:lnTo>
                    <a:pt x="781" y="1598"/>
                  </a:lnTo>
                  <a:lnTo>
                    <a:pt x="756" y="1604"/>
                  </a:lnTo>
                  <a:lnTo>
                    <a:pt x="731" y="1609"/>
                  </a:lnTo>
                  <a:lnTo>
                    <a:pt x="706" y="1611"/>
                  </a:lnTo>
                  <a:lnTo>
                    <a:pt x="680" y="1614"/>
                  </a:lnTo>
                  <a:lnTo>
                    <a:pt x="654" y="16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5" name="Freeform 17"/>
            <p:cNvSpPr>
              <a:spLocks noEditPoints="1"/>
            </p:cNvSpPr>
            <p:nvPr userDrawn="1"/>
          </p:nvSpPr>
          <p:spPr bwMode="auto">
            <a:xfrm>
              <a:off x="5365750" y="3117850"/>
              <a:ext cx="973138" cy="952500"/>
            </a:xfrm>
            <a:custGeom>
              <a:avLst/>
              <a:gdLst>
                <a:gd name="T0" fmla="*/ 551 w 1226"/>
                <a:gd name="T1" fmla="*/ 235 h 1200"/>
                <a:gd name="T2" fmla="*/ 465 w 1226"/>
                <a:gd name="T3" fmla="*/ 260 h 1200"/>
                <a:gd name="T4" fmla="*/ 394 w 1226"/>
                <a:gd name="T5" fmla="*/ 304 h 1200"/>
                <a:gd name="T6" fmla="*/ 335 w 1226"/>
                <a:gd name="T7" fmla="*/ 365 h 1200"/>
                <a:gd name="T8" fmla="*/ 293 w 1226"/>
                <a:gd name="T9" fmla="*/ 439 h 1200"/>
                <a:gd name="T10" fmla="*/ 268 w 1226"/>
                <a:gd name="T11" fmla="*/ 525 h 1200"/>
                <a:gd name="T12" fmla="*/ 262 w 1226"/>
                <a:gd name="T13" fmla="*/ 599 h 1200"/>
                <a:gd name="T14" fmla="*/ 273 w 1226"/>
                <a:gd name="T15" fmla="*/ 691 h 1200"/>
                <a:gd name="T16" fmla="*/ 303 w 1226"/>
                <a:gd name="T17" fmla="*/ 776 h 1200"/>
                <a:gd name="T18" fmla="*/ 350 w 1226"/>
                <a:gd name="T19" fmla="*/ 849 h 1200"/>
                <a:gd name="T20" fmla="*/ 413 w 1226"/>
                <a:gd name="T21" fmla="*/ 907 h 1200"/>
                <a:gd name="T22" fmla="*/ 488 w 1226"/>
                <a:gd name="T23" fmla="*/ 949 h 1200"/>
                <a:gd name="T24" fmla="*/ 575 w 1226"/>
                <a:gd name="T25" fmla="*/ 969 h 1200"/>
                <a:gd name="T26" fmla="*/ 653 w 1226"/>
                <a:gd name="T27" fmla="*/ 969 h 1200"/>
                <a:gd name="T28" fmla="*/ 741 w 1226"/>
                <a:gd name="T29" fmla="*/ 949 h 1200"/>
                <a:gd name="T30" fmla="*/ 818 w 1226"/>
                <a:gd name="T31" fmla="*/ 909 h 1200"/>
                <a:gd name="T32" fmla="*/ 879 w 1226"/>
                <a:gd name="T33" fmla="*/ 851 h 1200"/>
                <a:gd name="T34" fmla="*/ 924 w 1226"/>
                <a:gd name="T35" fmla="*/ 778 h 1200"/>
                <a:gd name="T36" fmla="*/ 953 w 1226"/>
                <a:gd name="T37" fmla="*/ 695 h 1200"/>
                <a:gd name="T38" fmla="*/ 962 w 1226"/>
                <a:gd name="T39" fmla="*/ 604 h 1200"/>
                <a:gd name="T40" fmla="*/ 955 w 1226"/>
                <a:gd name="T41" fmla="*/ 529 h 1200"/>
                <a:gd name="T42" fmla="*/ 930 w 1226"/>
                <a:gd name="T43" fmla="*/ 443 h 1200"/>
                <a:gd name="T44" fmla="*/ 886 w 1226"/>
                <a:gd name="T45" fmla="*/ 366 h 1200"/>
                <a:gd name="T46" fmla="*/ 826 w 1226"/>
                <a:gd name="T47" fmla="*/ 305 h 1200"/>
                <a:gd name="T48" fmla="*/ 752 w 1226"/>
                <a:gd name="T49" fmla="*/ 260 h 1200"/>
                <a:gd name="T50" fmla="*/ 666 w 1226"/>
                <a:gd name="T51" fmla="*/ 235 h 1200"/>
                <a:gd name="T52" fmla="*/ 609 w 1226"/>
                <a:gd name="T53" fmla="*/ 1200 h 1200"/>
                <a:gd name="T54" fmla="*/ 452 w 1226"/>
                <a:gd name="T55" fmla="*/ 1182 h 1200"/>
                <a:gd name="T56" fmla="*/ 313 w 1226"/>
                <a:gd name="T57" fmla="*/ 1128 h 1200"/>
                <a:gd name="T58" fmla="*/ 193 w 1226"/>
                <a:gd name="T59" fmla="*/ 1045 h 1200"/>
                <a:gd name="T60" fmla="*/ 100 w 1226"/>
                <a:gd name="T61" fmla="*/ 937 h 1200"/>
                <a:gd name="T62" fmla="*/ 34 w 1226"/>
                <a:gd name="T63" fmla="*/ 808 h 1200"/>
                <a:gd name="T64" fmla="*/ 2 w 1226"/>
                <a:gd name="T65" fmla="*/ 665 h 1200"/>
                <a:gd name="T66" fmla="*/ 2 w 1226"/>
                <a:gd name="T67" fmla="*/ 542 h 1200"/>
                <a:gd name="T68" fmla="*/ 34 w 1226"/>
                <a:gd name="T69" fmla="*/ 396 h 1200"/>
                <a:gd name="T70" fmla="*/ 100 w 1226"/>
                <a:gd name="T71" fmla="*/ 267 h 1200"/>
                <a:gd name="T72" fmla="*/ 195 w 1226"/>
                <a:gd name="T73" fmla="*/ 157 h 1200"/>
                <a:gd name="T74" fmla="*/ 315 w 1226"/>
                <a:gd name="T75" fmla="*/ 73 h 1200"/>
                <a:gd name="T76" fmla="*/ 456 w 1226"/>
                <a:gd name="T77" fmla="*/ 19 h 1200"/>
                <a:gd name="T78" fmla="*/ 613 w 1226"/>
                <a:gd name="T79" fmla="*/ 0 h 1200"/>
                <a:gd name="T80" fmla="*/ 741 w 1226"/>
                <a:gd name="T81" fmla="*/ 12 h 1200"/>
                <a:gd name="T82" fmla="*/ 886 w 1226"/>
                <a:gd name="T83" fmla="*/ 58 h 1200"/>
                <a:gd name="T84" fmla="*/ 1009 w 1226"/>
                <a:gd name="T85" fmla="*/ 137 h 1200"/>
                <a:gd name="T86" fmla="*/ 1109 w 1226"/>
                <a:gd name="T87" fmla="*/ 240 h 1200"/>
                <a:gd name="T88" fmla="*/ 1180 w 1226"/>
                <a:gd name="T89" fmla="*/ 365 h 1200"/>
                <a:gd name="T90" fmla="*/ 1219 w 1226"/>
                <a:gd name="T91" fmla="*/ 507 h 1200"/>
                <a:gd name="T92" fmla="*/ 1225 w 1226"/>
                <a:gd name="T93" fmla="*/ 629 h 1200"/>
                <a:gd name="T94" fmla="*/ 1200 w 1226"/>
                <a:gd name="T95" fmla="*/ 777 h 1200"/>
                <a:gd name="T96" fmla="*/ 1140 w 1226"/>
                <a:gd name="T97" fmla="*/ 910 h 1200"/>
                <a:gd name="T98" fmla="*/ 1051 w 1226"/>
                <a:gd name="T99" fmla="*/ 1023 h 1200"/>
                <a:gd name="T100" fmla="*/ 936 w 1226"/>
                <a:gd name="T101" fmla="*/ 1113 h 1200"/>
                <a:gd name="T102" fmla="*/ 797 w 1226"/>
                <a:gd name="T103" fmla="*/ 1173 h 1200"/>
                <a:gd name="T104" fmla="*/ 642 w 1226"/>
                <a:gd name="T105"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26" h="1200">
                  <a:moveTo>
                    <a:pt x="609" y="230"/>
                  </a:moveTo>
                  <a:lnTo>
                    <a:pt x="609" y="230"/>
                  </a:lnTo>
                  <a:lnTo>
                    <a:pt x="590" y="231"/>
                  </a:lnTo>
                  <a:lnTo>
                    <a:pt x="570" y="233"/>
                  </a:lnTo>
                  <a:lnTo>
                    <a:pt x="551" y="235"/>
                  </a:lnTo>
                  <a:lnTo>
                    <a:pt x="533" y="239"/>
                  </a:lnTo>
                  <a:lnTo>
                    <a:pt x="516" y="242"/>
                  </a:lnTo>
                  <a:lnTo>
                    <a:pt x="499" y="247"/>
                  </a:lnTo>
                  <a:lnTo>
                    <a:pt x="482" y="253"/>
                  </a:lnTo>
                  <a:lnTo>
                    <a:pt x="465" y="260"/>
                  </a:lnTo>
                  <a:lnTo>
                    <a:pt x="450" y="267"/>
                  </a:lnTo>
                  <a:lnTo>
                    <a:pt x="436" y="276"/>
                  </a:lnTo>
                  <a:lnTo>
                    <a:pt x="421" y="284"/>
                  </a:lnTo>
                  <a:lnTo>
                    <a:pt x="407" y="293"/>
                  </a:lnTo>
                  <a:lnTo>
                    <a:pt x="394" y="304"/>
                  </a:lnTo>
                  <a:lnTo>
                    <a:pt x="381" y="315"/>
                  </a:lnTo>
                  <a:lnTo>
                    <a:pt x="369" y="327"/>
                  </a:lnTo>
                  <a:lnTo>
                    <a:pt x="357" y="339"/>
                  </a:lnTo>
                  <a:lnTo>
                    <a:pt x="346" y="352"/>
                  </a:lnTo>
                  <a:lnTo>
                    <a:pt x="335" y="365"/>
                  </a:lnTo>
                  <a:lnTo>
                    <a:pt x="326" y="378"/>
                  </a:lnTo>
                  <a:lnTo>
                    <a:pt x="316" y="394"/>
                  </a:lnTo>
                  <a:lnTo>
                    <a:pt x="308" y="408"/>
                  </a:lnTo>
                  <a:lnTo>
                    <a:pt x="301" y="424"/>
                  </a:lnTo>
                  <a:lnTo>
                    <a:pt x="293" y="439"/>
                  </a:lnTo>
                  <a:lnTo>
                    <a:pt x="287" y="456"/>
                  </a:lnTo>
                  <a:lnTo>
                    <a:pt x="281" y="473"/>
                  </a:lnTo>
                  <a:lnTo>
                    <a:pt x="277" y="489"/>
                  </a:lnTo>
                  <a:lnTo>
                    <a:pt x="272" y="507"/>
                  </a:lnTo>
                  <a:lnTo>
                    <a:pt x="268" y="525"/>
                  </a:lnTo>
                  <a:lnTo>
                    <a:pt x="266" y="543"/>
                  </a:lnTo>
                  <a:lnTo>
                    <a:pt x="265" y="561"/>
                  </a:lnTo>
                  <a:lnTo>
                    <a:pt x="264" y="580"/>
                  </a:lnTo>
                  <a:lnTo>
                    <a:pt x="262" y="599"/>
                  </a:lnTo>
                  <a:lnTo>
                    <a:pt x="262" y="599"/>
                  </a:lnTo>
                  <a:lnTo>
                    <a:pt x="264" y="618"/>
                  </a:lnTo>
                  <a:lnTo>
                    <a:pt x="265" y="637"/>
                  </a:lnTo>
                  <a:lnTo>
                    <a:pt x="266" y="655"/>
                  </a:lnTo>
                  <a:lnTo>
                    <a:pt x="270" y="673"/>
                  </a:lnTo>
                  <a:lnTo>
                    <a:pt x="273" y="691"/>
                  </a:lnTo>
                  <a:lnTo>
                    <a:pt x="278" y="709"/>
                  </a:lnTo>
                  <a:lnTo>
                    <a:pt x="283" y="727"/>
                  </a:lnTo>
                  <a:lnTo>
                    <a:pt x="289" y="744"/>
                  </a:lnTo>
                  <a:lnTo>
                    <a:pt x="296" y="760"/>
                  </a:lnTo>
                  <a:lnTo>
                    <a:pt x="303" y="776"/>
                  </a:lnTo>
                  <a:lnTo>
                    <a:pt x="311" y="792"/>
                  </a:lnTo>
                  <a:lnTo>
                    <a:pt x="320" y="807"/>
                  </a:lnTo>
                  <a:lnTo>
                    <a:pt x="329" y="821"/>
                  </a:lnTo>
                  <a:lnTo>
                    <a:pt x="339" y="836"/>
                  </a:lnTo>
                  <a:lnTo>
                    <a:pt x="350" y="849"/>
                  </a:lnTo>
                  <a:lnTo>
                    <a:pt x="361" y="862"/>
                  </a:lnTo>
                  <a:lnTo>
                    <a:pt x="373" y="874"/>
                  </a:lnTo>
                  <a:lnTo>
                    <a:pt x="385" y="886"/>
                  </a:lnTo>
                  <a:lnTo>
                    <a:pt x="398" y="898"/>
                  </a:lnTo>
                  <a:lnTo>
                    <a:pt x="413" y="907"/>
                  </a:lnTo>
                  <a:lnTo>
                    <a:pt x="426" y="917"/>
                  </a:lnTo>
                  <a:lnTo>
                    <a:pt x="441" y="926"/>
                  </a:lnTo>
                  <a:lnTo>
                    <a:pt x="457" y="935"/>
                  </a:lnTo>
                  <a:lnTo>
                    <a:pt x="473" y="942"/>
                  </a:lnTo>
                  <a:lnTo>
                    <a:pt x="488" y="949"/>
                  </a:lnTo>
                  <a:lnTo>
                    <a:pt x="505" y="955"/>
                  </a:lnTo>
                  <a:lnTo>
                    <a:pt x="522" y="960"/>
                  </a:lnTo>
                  <a:lnTo>
                    <a:pt x="539" y="964"/>
                  </a:lnTo>
                  <a:lnTo>
                    <a:pt x="557" y="967"/>
                  </a:lnTo>
                  <a:lnTo>
                    <a:pt x="575" y="969"/>
                  </a:lnTo>
                  <a:lnTo>
                    <a:pt x="594" y="971"/>
                  </a:lnTo>
                  <a:lnTo>
                    <a:pt x="613" y="972"/>
                  </a:lnTo>
                  <a:lnTo>
                    <a:pt x="613" y="972"/>
                  </a:lnTo>
                  <a:lnTo>
                    <a:pt x="634" y="971"/>
                  </a:lnTo>
                  <a:lnTo>
                    <a:pt x="653" y="969"/>
                  </a:lnTo>
                  <a:lnTo>
                    <a:pt x="672" y="967"/>
                  </a:lnTo>
                  <a:lnTo>
                    <a:pt x="690" y="964"/>
                  </a:lnTo>
                  <a:lnTo>
                    <a:pt x="708" y="960"/>
                  </a:lnTo>
                  <a:lnTo>
                    <a:pt x="725" y="955"/>
                  </a:lnTo>
                  <a:lnTo>
                    <a:pt x="741" y="949"/>
                  </a:lnTo>
                  <a:lnTo>
                    <a:pt x="758" y="942"/>
                  </a:lnTo>
                  <a:lnTo>
                    <a:pt x="774" y="935"/>
                  </a:lnTo>
                  <a:lnTo>
                    <a:pt x="789" y="926"/>
                  </a:lnTo>
                  <a:lnTo>
                    <a:pt x="803" y="918"/>
                  </a:lnTo>
                  <a:lnTo>
                    <a:pt x="818" y="909"/>
                  </a:lnTo>
                  <a:lnTo>
                    <a:pt x="831" y="898"/>
                  </a:lnTo>
                  <a:lnTo>
                    <a:pt x="844" y="887"/>
                  </a:lnTo>
                  <a:lnTo>
                    <a:pt x="856" y="875"/>
                  </a:lnTo>
                  <a:lnTo>
                    <a:pt x="868" y="863"/>
                  </a:lnTo>
                  <a:lnTo>
                    <a:pt x="879" y="851"/>
                  </a:lnTo>
                  <a:lnTo>
                    <a:pt x="889" y="837"/>
                  </a:lnTo>
                  <a:lnTo>
                    <a:pt x="899" y="824"/>
                  </a:lnTo>
                  <a:lnTo>
                    <a:pt x="908" y="809"/>
                  </a:lnTo>
                  <a:lnTo>
                    <a:pt x="917" y="794"/>
                  </a:lnTo>
                  <a:lnTo>
                    <a:pt x="924" y="778"/>
                  </a:lnTo>
                  <a:lnTo>
                    <a:pt x="931" y="763"/>
                  </a:lnTo>
                  <a:lnTo>
                    <a:pt x="938" y="746"/>
                  </a:lnTo>
                  <a:lnTo>
                    <a:pt x="943" y="729"/>
                  </a:lnTo>
                  <a:lnTo>
                    <a:pt x="948" y="713"/>
                  </a:lnTo>
                  <a:lnTo>
                    <a:pt x="953" y="695"/>
                  </a:lnTo>
                  <a:lnTo>
                    <a:pt x="956" y="677"/>
                  </a:lnTo>
                  <a:lnTo>
                    <a:pt x="959" y="659"/>
                  </a:lnTo>
                  <a:lnTo>
                    <a:pt x="961" y="641"/>
                  </a:lnTo>
                  <a:lnTo>
                    <a:pt x="962" y="622"/>
                  </a:lnTo>
                  <a:lnTo>
                    <a:pt x="962" y="604"/>
                  </a:lnTo>
                  <a:lnTo>
                    <a:pt x="962" y="604"/>
                  </a:lnTo>
                  <a:lnTo>
                    <a:pt x="962" y="585"/>
                  </a:lnTo>
                  <a:lnTo>
                    <a:pt x="961" y="566"/>
                  </a:lnTo>
                  <a:lnTo>
                    <a:pt x="959" y="547"/>
                  </a:lnTo>
                  <a:lnTo>
                    <a:pt x="955" y="529"/>
                  </a:lnTo>
                  <a:lnTo>
                    <a:pt x="951" y="511"/>
                  </a:lnTo>
                  <a:lnTo>
                    <a:pt x="948" y="493"/>
                  </a:lnTo>
                  <a:lnTo>
                    <a:pt x="942" y="476"/>
                  </a:lnTo>
                  <a:lnTo>
                    <a:pt x="936" y="458"/>
                  </a:lnTo>
                  <a:lnTo>
                    <a:pt x="930" y="443"/>
                  </a:lnTo>
                  <a:lnTo>
                    <a:pt x="922" y="426"/>
                  </a:lnTo>
                  <a:lnTo>
                    <a:pt x="914" y="411"/>
                  </a:lnTo>
                  <a:lnTo>
                    <a:pt x="905" y="395"/>
                  </a:lnTo>
                  <a:lnTo>
                    <a:pt x="895" y="381"/>
                  </a:lnTo>
                  <a:lnTo>
                    <a:pt x="886" y="366"/>
                  </a:lnTo>
                  <a:lnTo>
                    <a:pt x="875" y="353"/>
                  </a:lnTo>
                  <a:lnTo>
                    <a:pt x="863" y="340"/>
                  </a:lnTo>
                  <a:lnTo>
                    <a:pt x="851" y="328"/>
                  </a:lnTo>
                  <a:lnTo>
                    <a:pt x="839" y="316"/>
                  </a:lnTo>
                  <a:lnTo>
                    <a:pt x="826" y="305"/>
                  </a:lnTo>
                  <a:lnTo>
                    <a:pt x="812" y="295"/>
                  </a:lnTo>
                  <a:lnTo>
                    <a:pt x="797" y="285"/>
                  </a:lnTo>
                  <a:lnTo>
                    <a:pt x="783" y="276"/>
                  </a:lnTo>
                  <a:lnTo>
                    <a:pt x="768" y="267"/>
                  </a:lnTo>
                  <a:lnTo>
                    <a:pt x="752" y="260"/>
                  </a:lnTo>
                  <a:lnTo>
                    <a:pt x="735" y="253"/>
                  </a:lnTo>
                  <a:lnTo>
                    <a:pt x="719" y="247"/>
                  </a:lnTo>
                  <a:lnTo>
                    <a:pt x="702" y="242"/>
                  </a:lnTo>
                  <a:lnTo>
                    <a:pt x="684" y="239"/>
                  </a:lnTo>
                  <a:lnTo>
                    <a:pt x="666" y="235"/>
                  </a:lnTo>
                  <a:lnTo>
                    <a:pt x="647" y="233"/>
                  </a:lnTo>
                  <a:lnTo>
                    <a:pt x="629" y="231"/>
                  </a:lnTo>
                  <a:lnTo>
                    <a:pt x="609" y="230"/>
                  </a:lnTo>
                  <a:close/>
                  <a:moveTo>
                    <a:pt x="609" y="1200"/>
                  </a:moveTo>
                  <a:lnTo>
                    <a:pt x="609" y="1200"/>
                  </a:lnTo>
                  <a:lnTo>
                    <a:pt x="576" y="1200"/>
                  </a:lnTo>
                  <a:lnTo>
                    <a:pt x="544" y="1198"/>
                  </a:lnTo>
                  <a:lnTo>
                    <a:pt x="513" y="1194"/>
                  </a:lnTo>
                  <a:lnTo>
                    <a:pt x="482" y="1188"/>
                  </a:lnTo>
                  <a:lnTo>
                    <a:pt x="452" y="1182"/>
                  </a:lnTo>
                  <a:lnTo>
                    <a:pt x="422" y="1174"/>
                  </a:lnTo>
                  <a:lnTo>
                    <a:pt x="394" y="1164"/>
                  </a:lnTo>
                  <a:lnTo>
                    <a:pt x="366" y="1153"/>
                  </a:lnTo>
                  <a:lnTo>
                    <a:pt x="339" y="1141"/>
                  </a:lnTo>
                  <a:lnTo>
                    <a:pt x="313" y="1128"/>
                  </a:lnTo>
                  <a:lnTo>
                    <a:pt x="286" y="1114"/>
                  </a:lnTo>
                  <a:lnTo>
                    <a:pt x="262" y="1098"/>
                  </a:lnTo>
                  <a:lnTo>
                    <a:pt x="238" y="1082"/>
                  </a:lnTo>
                  <a:lnTo>
                    <a:pt x="216" y="1064"/>
                  </a:lnTo>
                  <a:lnTo>
                    <a:pt x="193" y="1045"/>
                  </a:lnTo>
                  <a:lnTo>
                    <a:pt x="173" y="1026"/>
                  </a:lnTo>
                  <a:lnTo>
                    <a:pt x="152" y="1004"/>
                  </a:lnTo>
                  <a:lnTo>
                    <a:pt x="133" y="983"/>
                  </a:lnTo>
                  <a:lnTo>
                    <a:pt x="117" y="960"/>
                  </a:lnTo>
                  <a:lnTo>
                    <a:pt x="100" y="937"/>
                  </a:lnTo>
                  <a:lnTo>
                    <a:pt x="84" y="912"/>
                  </a:lnTo>
                  <a:lnTo>
                    <a:pt x="70" y="887"/>
                  </a:lnTo>
                  <a:lnTo>
                    <a:pt x="57" y="862"/>
                  </a:lnTo>
                  <a:lnTo>
                    <a:pt x="45" y="836"/>
                  </a:lnTo>
                  <a:lnTo>
                    <a:pt x="34" y="808"/>
                  </a:lnTo>
                  <a:lnTo>
                    <a:pt x="26" y="781"/>
                  </a:lnTo>
                  <a:lnTo>
                    <a:pt x="18" y="752"/>
                  </a:lnTo>
                  <a:lnTo>
                    <a:pt x="10" y="723"/>
                  </a:lnTo>
                  <a:lnTo>
                    <a:pt x="6" y="694"/>
                  </a:lnTo>
                  <a:lnTo>
                    <a:pt x="2" y="665"/>
                  </a:lnTo>
                  <a:lnTo>
                    <a:pt x="0" y="634"/>
                  </a:lnTo>
                  <a:lnTo>
                    <a:pt x="0" y="604"/>
                  </a:lnTo>
                  <a:lnTo>
                    <a:pt x="0" y="604"/>
                  </a:lnTo>
                  <a:lnTo>
                    <a:pt x="0" y="573"/>
                  </a:lnTo>
                  <a:lnTo>
                    <a:pt x="2" y="542"/>
                  </a:lnTo>
                  <a:lnTo>
                    <a:pt x="6" y="512"/>
                  </a:lnTo>
                  <a:lnTo>
                    <a:pt x="12" y="482"/>
                  </a:lnTo>
                  <a:lnTo>
                    <a:pt x="18" y="454"/>
                  </a:lnTo>
                  <a:lnTo>
                    <a:pt x="26" y="425"/>
                  </a:lnTo>
                  <a:lnTo>
                    <a:pt x="34" y="396"/>
                  </a:lnTo>
                  <a:lnTo>
                    <a:pt x="45" y="370"/>
                  </a:lnTo>
                  <a:lnTo>
                    <a:pt x="57" y="342"/>
                  </a:lnTo>
                  <a:lnTo>
                    <a:pt x="70" y="316"/>
                  </a:lnTo>
                  <a:lnTo>
                    <a:pt x="84" y="291"/>
                  </a:lnTo>
                  <a:lnTo>
                    <a:pt x="100" y="267"/>
                  </a:lnTo>
                  <a:lnTo>
                    <a:pt x="117" y="243"/>
                  </a:lnTo>
                  <a:lnTo>
                    <a:pt x="135" y="221"/>
                  </a:lnTo>
                  <a:lnTo>
                    <a:pt x="154" y="198"/>
                  </a:lnTo>
                  <a:lnTo>
                    <a:pt x="174" y="178"/>
                  </a:lnTo>
                  <a:lnTo>
                    <a:pt x="195" y="157"/>
                  </a:lnTo>
                  <a:lnTo>
                    <a:pt x="217" y="138"/>
                  </a:lnTo>
                  <a:lnTo>
                    <a:pt x="240" y="120"/>
                  </a:lnTo>
                  <a:lnTo>
                    <a:pt x="264" y="104"/>
                  </a:lnTo>
                  <a:lnTo>
                    <a:pt x="289" y="88"/>
                  </a:lnTo>
                  <a:lnTo>
                    <a:pt x="315" y="73"/>
                  </a:lnTo>
                  <a:lnTo>
                    <a:pt x="341" y="59"/>
                  </a:lnTo>
                  <a:lnTo>
                    <a:pt x="369" y="47"/>
                  </a:lnTo>
                  <a:lnTo>
                    <a:pt x="397" y="37"/>
                  </a:lnTo>
                  <a:lnTo>
                    <a:pt x="426" y="27"/>
                  </a:lnTo>
                  <a:lnTo>
                    <a:pt x="456" y="19"/>
                  </a:lnTo>
                  <a:lnTo>
                    <a:pt x="486" y="12"/>
                  </a:lnTo>
                  <a:lnTo>
                    <a:pt x="517" y="7"/>
                  </a:lnTo>
                  <a:lnTo>
                    <a:pt x="549" y="3"/>
                  </a:lnTo>
                  <a:lnTo>
                    <a:pt x="581" y="1"/>
                  </a:lnTo>
                  <a:lnTo>
                    <a:pt x="613" y="0"/>
                  </a:lnTo>
                  <a:lnTo>
                    <a:pt x="613" y="0"/>
                  </a:lnTo>
                  <a:lnTo>
                    <a:pt x="647" y="1"/>
                  </a:lnTo>
                  <a:lnTo>
                    <a:pt x="679" y="3"/>
                  </a:lnTo>
                  <a:lnTo>
                    <a:pt x="710" y="7"/>
                  </a:lnTo>
                  <a:lnTo>
                    <a:pt x="741" y="12"/>
                  </a:lnTo>
                  <a:lnTo>
                    <a:pt x="771" y="19"/>
                  </a:lnTo>
                  <a:lnTo>
                    <a:pt x="801" y="27"/>
                  </a:lnTo>
                  <a:lnTo>
                    <a:pt x="830" y="35"/>
                  </a:lnTo>
                  <a:lnTo>
                    <a:pt x="858" y="46"/>
                  </a:lnTo>
                  <a:lnTo>
                    <a:pt x="886" y="58"/>
                  </a:lnTo>
                  <a:lnTo>
                    <a:pt x="912" y="73"/>
                  </a:lnTo>
                  <a:lnTo>
                    <a:pt x="937" y="87"/>
                  </a:lnTo>
                  <a:lnTo>
                    <a:pt x="962" y="102"/>
                  </a:lnTo>
                  <a:lnTo>
                    <a:pt x="986" y="119"/>
                  </a:lnTo>
                  <a:lnTo>
                    <a:pt x="1009" y="137"/>
                  </a:lnTo>
                  <a:lnTo>
                    <a:pt x="1031" y="155"/>
                  </a:lnTo>
                  <a:lnTo>
                    <a:pt x="1052" y="175"/>
                  </a:lnTo>
                  <a:lnTo>
                    <a:pt x="1072" y="196"/>
                  </a:lnTo>
                  <a:lnTo>
                    <a:pt x="1091" y="218"/>
                  </a:lnTo>
                  <a:lnTo>
                    <a:pt x="1109" y="240"/>
                  </a:lnTo>
                  <a:lnTo>
                    <a:pt x="1125" y="264"/>
                  </a:lnTo>
                  <a:lnTo>
                    <a:pt x="1140" y="289"/>
                  </a:lnTo>
                  <a:lnTo>
                    <a:pt x="1154" y="314"/>
                  </a:lnTo>
                  <a:lnTo>
                    <a:pt x="1168" y="339"/>
                  </a:lnTo>
                  <a:lnTo>
                    <a:pt x="1180" y="365"/>
                  </a:lnTo>
                  <a:lnTo>
                    <a:pt x="1190" y="393"/>
                  </a:lnTo>
                  <a:lnTo>
                    <a:pt x="1200" y="420"/>
                  </a:lnTo>
                  <a:lnTo>
                    <a:pt x="1207" y="449"/>
                  </a:lnTo>
                  <a:lnTo>
                    <a:pt x="1214" y="479"/>
                  </a:lnTo>
                  <a:lnTo>
                    <a:pt x="1219" y="507"/>
                  </a:lnTo>
                  <a:lnTo>
                    <a:pt x="1223" y="537"/>
                  </a:lnTo>
                  <a:lnTo>
                    <a:pt x="1225" y="568"/>
                  </a:lnTo>
                  <a:lnTo>
                    <a:pt x="1226" y="599"/>
                  </a:lnTo>
                  <a:lnTo>
                    <a:pt x="1226" y="599"/>
                  </a:lnTo>
                  <a:lnTo>
                    <a:pt x="1225" y="629"/>
                  </a:lnTo>
                  <a:lnTo>
                    <a:pt x="1223" y="660"/>
                  </a:lnTo>
                  <a:lnTo>
                    <a:pt x="1219" y="690"/>
                  </a:lnTo>
                  <a:lnTo>
                    <a:pt x="1214" y="720"/>
                  </a:lnTo>
                  <a:lnTo>
                    <a:pt x="1207" y="749"/>
                  </a:lnTo>
                  <a:lnTo>
                    <a:pt x="1200" y="777"/>
                  </a:lnTo>
                  <a:lnTo>
                    <a:pt x="1190" y="805"/>
                  </a:lnTo>
                  <a:lnTo>
                    <a:pt x="1180" y="832"/>
                  </a:lnTo>
                  <a:lnTo>
                    <a:pt x="1168" y="858"/>
                  </a:lnTo>
                  <a:lnTo>
                    <a:pt x="1154" y="885"/>
                  </a:lnTo>
                  <a:lnTo>
                    <a:pt x="1140" y="910"/>
                  </a:lnTo>
                  <a:lnTo>
                    <a:pt x="1125" y="934"/>
                  </a:lnTo>
                  <a:lnTo>
                    <a:pt x="1108" y="958"/>
                  </a:lnTo>
                  <a:lnTo>
                    <a:pt x="1090" y="980"/>
                  </a:lnTo>
                  <a:lnTo>
                    <a:pt x="1071" y="1002"/>
                  </a:lnTo>
                  <a:lnTo>
                    <a:pt x="1051" y="1023"/>
                  </a:lnTo>
                  <a:lnTo>
                    <a:pt x="1029" y="1044"/>
                  </a:lnTo>
                  <a:lnTo>
                    <a:pt x="1008" y="1061"/>
                  </a:lnTo>
                  <a:lnTo>
                    <a:pt x="985" y="1081"/>
                  </a:lnTo>
                  <a:lnTo>
                    <a:pt x="960" y="1097"/>
                  </a:lnTo>
                  <a:lnTo>
                    <a:pt x="936" y="1113"/>
                  </a:lnTo>
                  <a:lnTo>
                    <a:pt x="910" y="1127"/>
                  </a:lnTo>
                  <a:lnTo>
                    <a:pt x="883" y="1140"/>
                  </a:lnTo>
                  <a:lnTo>
                    <a:pt x="856" y="1152"/>
                  </a:lnTo>
                  <a:lnTo>
                    <a:pt x="827" y="1163"/>
                  </a:lnTo>
                  <a:lnTo>
                    <a:pt x="797" y="1173"/>
                  </a:lnTo>
                  <a:lnTo>
                    <a:pt x="769" y="1181"/>
                  </a:lnTo>
                  <a:lnTo>
                    <a:pt x="738" y="1188"/>
                  </a:lnTo>
                  <a:lnTo>
                    <a:pt x="707" y="1193"/>
                  </a:lnTo>
                  <a:lnTo>
                    <a:pt x="674" y="1198"/>
                  </a:lnTo>
                  <a:lnTo>
                    <a:pt x="642" y="1200"/>
                  </a:lnTo>
                  <a:lnTo>
                    <a:pt x="609"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6" name="Freeform 20"/>
            <p:cNvSpPr>
              <a:spLocks noEditPoints="1"/>
            </p:cNvSpPr>
            <p:nvPr userDrawn="1"/>
          </p:nvSpPr>
          <p:spPr bwMode="auto">
            <a:xfrm>
              <a:off x="6402388" y="3122613"/>
              <a:ext cx="828675" cy="946150"/>
            </a:xfrm>
            <a:custGeom>
              <a:avLst/>
              <a:gdLst>
                <a:gd name="T0" fmla="*/ 733 w 1044"/>
                <a:gd name="T1" fmla="*/ 661 h 1192"/>
                <a:gd name="T2" fmla="*/ 601 w 1044"/>
                <a:gd name="T3" fmla="*/ 636 h 1192"/>
                <a:gd name="T4" fmla="*/ 496 w 1044"/>
                <a:gd name="T5" fmla="*/ 634 h 1192"/>
                <a:gd name="T6" fmla="*/ 391 w 1044"/>
                <a:gd name="T7" fmla="*/ 653 h 1192"/>
                <a:gd name="T8" fmla="*/ 315 w 1044"/>
                <a:gd name="T9" fmla="*/ 695 h 1192"/>
                <a:gd name="T10" fmla="*/ 272 w 1044"/>
                <a:gd name="T11" fmla="*/ 758 h 1192"/>
                <a:gd name="T12" fmla="*/ 262 w 1044"/>
                <a:gd name="T13" fmla="*/ 823 h 1192"/>
                <a:gd name="T14" fmla="*/ 271 w 1044"/>
                <a:gd name="T15" fmla="*/ 879 h 1192"/>
                <a:gd name="T16" fmla="*/ 312 w 1044"/>
                <a:gd name="T17" fmla="*/ 937 h 1192"/>
                <a:gd name="T18" fmla="*/ 378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90 w 1044"/>
                <a:gd name="T33" fmla="*/ 679 h 1192"/>
                <a:gd name="T34" fmla="*/ 767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5 w 1044"/>
                <a:gd name="T47" fmla="*/ 1168 h 1192"/>
                <a:gd name="T48" fmla="*/ 184 w 1044"/>
                <a:gd name="T49" fmla="*/ 1139 h 1192"/>
                <a:gd name="T50" fmla="*/ 123 w 1044"/>
                <a:gd name="T51" fmla="*/ 1100 h 1192"/>
                <a:gd name="T52" fmla="*/ 73 w 1044"/>
                <a:gd name="T53" fmla="*/ 1050 h 1192"/>
                <a:gd name="T54" fmla="*/ 34 w 1044"/>
                <a:gd name="T55" fmla="*/ 989 h 1192"/>
                <a:gd name="T56" fmla="*/ 9 w 1044"/>
                <a:gd name="T57" fmla="*/ 917 h 1192"/>
                <a:gd name="T58" fmla="*/ 0 w 1044"/>
                <a:gd name="T59" fmla="*/ 836 h 1192"/>
                <a:gd name="T60" fmla="*/ 3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4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5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90" y="679"/>
                  </a:moveTo>
                  <a:lnTo>
                    <a:pt x="790" y="679"/>
                  </a:lnTo>
                  <a:lnTo>
                    <a:pt x="762" y="670"/>
                  </a:lnTo>
                  <a:lnTo>
                    <a:pt x="733" y="661"/>
                  </a:lnTo>
                  <a:lnTo>
                    <a:pt x="704" y="653"/>
                  </a:lnTo>
                  <a:lnTo>
                    <a:pt x="670" y="646"/>
                  </a:lnTo>
                  <a:lnTo>
                    <a:pt x="637" y="641"/>
                  </a:lnTo>
                  <a:lnTo>
                    <a:pt x="601" y="636"/>
                  </a:lnTo>
                  <a:lnTo>
                    <a:pt x="564" y="634"/>
                  </a:lnTo>
                  <a:lnTo>
                    <a:pt x="526" y="633"/>
                  </a:lnTo>
                  <a:lnTo>
                    <a:pt x="526" y="633"/>
                  </a:lnTo>
                  <a:lnTo>
                    <a:pt x="496" y="634"/>
                  </a:lnTo>
                  <a:lnTo>
                    <a:pt x="467" y="636"/>
                  </a:lnTo>
                  <a:lnTo>
                    <a:pt x="440" y="640"/>
                  </a:lnTo>
                  <a:lnTo>
                    <a:pt x="415" y="646"/>
                  </a:lnTo>
                  <a:lnTo>
                    <a:pt x="391" y="653"/>
                  </a:lnTo>
                  <a:lnTo>
                    <a:pt x="369" y="661"/>
                  </a:lnTo>
                  <a:lnTo>
                    <a:pt x="350" y="671"/>
                  </a:lnTo>
                  <a:lnTo>
                    <a:pt x="332" y="682"/>
                  </a:lnTo>
                  <a:lnTo>
                    <a:pt x="315" y="695"/>
                  </a:lnTo>
                  <a:lnTo>
                    <a:pt x="301" y="708"/>
                  </a:lnTo>
                  <a:lnTo>
                    <a:pt x="289" y="724"/>
                  </a:lnTo>
                  <a:lnTo>
                    <a:pt x="280" y="740"/>
                  </a:lnTo>
                  <a:lnTo>
                    <a:pt x="272" y="758"/>
                  </a:lnTo>
                  <a:lnTo>
                    <a:pt x="266" y="777"/>
                  </a:lnTo>
                  <a:lnTo>
                    <a:pt x="263" y="798"/>
                  </a:lnTo>
                  <a:lnTo>
                    <a:pt x="262" y="819"/>
                  </a:lnTo>
                  <a:lnTo>
                    <a:pt x="262" y="823"/>
                  </a:lnTo>
                  <a:lnTo>
                    <a:pt x="262" y="823"/>
                  </a:lnTo>
                  <a:lnTo>
                    <a:pt x="263" y="843"/>
                  </a:lnTo>
                  <a:lnTo>
                    <a:pt x="266" y="861"/>
                  </a:lnTo>
                  <a:lnTo>
                    <a:pt x="271" y="879"/>
                  </a:lnTo>
                  <a:lnTo>
                    <a:pt x="280" y="896"/>
                  </a:lnTo>
                  <a:lnTo>
                    <a:pt x="288" y="911"/>
                  </a:lnTo>
                  <a:lnTo>
                    <a:pt x="300" y="924"/>
                  </a:lnTo>
                  <a:lnTo>
                    <a:pt x="312" y="937"/>
                  </a:lnTo>
                  <a:lnTo>
                    <a:pt x="326" y="948"/>
                  </a:lnTo>
                  <a:lnTo>
                    <a:pt x="342" y="959"/>
                  </a:lnTo>
                  <a:lnTo>
                    <a:pt x="360" y="967"/>
                  </a:lnTo>
                  <a:lnTo>
                    <a:pt x="378" y="976"/>
                  </a:lnTo>
                  <a:lnTo>
                    <a:pt x="397" y="982"/>
                  </a:lnTo>
                  <a:lnTo>
                    <a:pt x="417" y="986"/>
                  </a:lnTo>
                  <a:lnTo>
                    <a:pt x="438" y="990"/>
                  </a:lnTo>
                  <a:lnTo>
                    <a:pt x="461" y="992"/>
                  </a:lnTo>
                  <a:lnTo>
                    <a:pt x="484" y="992"/>
                  </a:lnTo>
                  <a:lnTo>
                    <a:pt x="484"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4" y="802"/>
                  </a:lnTo>
                  <a:lnTo>
                    <a:pt x="786" y="790"/>
                  </a:lnTo>
                  <a:lnTo>
                    <a:pt x="787" y="777"/>
                  </a:lnTo>
                  <a:lnTo>
                    <a:pt x="788" y="764"/>
                  </a:lnTo>
                  <a:lnTo>
                    <a:pt x="790" y="751"/>
                  </a:lnTo>
                  <a:lnTo>
                    <a:pt x="790" y="679"/>
                  </a:lnTo>
                  <a:close/>
                  <a:moveTo>
                    <a:pt x="782" y="1167"/>
                  </a:moveTo>
                  <a:lnTo>
                    <a:pt x="782" y="1026"/>
                  </a:lnTo>
                  <a:lnTo>
                    <a:pt x="782" y="1026"/>
                  </a:lnTo>
                  <a:lnTo>
                    <a:pt x="767" y="1043"/>
                  </a:lnTo>
                  <a:lnTo>
                    <a:pt x="751" y="1059"/>
                  </a:lnTo>
                  <a:lnTo>
                    <a:pt x="733" y="1076"/>
                  </a:lnTo>
                  <a:lnTo>
                    <a:pt x="716"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49" y="1188"/>
                  </a:lnTo>
                  <a:lnTo>
                    <a:pt x="330" y="1186"/>
                  </a:lnTo>
                  <a:lnTo>
                    <a:pt x="311" y="1182"/>
                  </a:lnTo>
                  <a:lnTo>
                    <a:pt x="292" y="1179"/>
                  </a:lnTo>
                  <a:lnTo>
                    <a:pt x="272" y="1174"/>
                  </a:lnTo>
                  <a:lnTo>
                    <a:pt x="255" y="1168"/>
                  </a:lnTo>
                  <a:lnTo>
                    <a:pt x="235" y="1162"/>
                  </a:lnTo>
                  <a:lnTo>
                    <a:pt x="219" y="1155"/>
                  </a:lnTo>
                  <a:lnTo>
                    <a:pt x="201" y="1148"/>
                  </a:lnTo>
                  <a:lnTo>
                    <a:pt x="184" y="1139"/>
                  </a:lnTo>
                  <a:lnTo>
                    <a:pt x="169" y="1131"/>
                  </a:lnTo>
                  <a:lnTo>
                    <a:pt x="153" y="1121"/>
                  </a:lnTo>
                  <a:lnTo>
                    <a:pt x="137" y="1111"/>
                  </a:lnTo>
                  <a:lnTo>
                    <a:pt x="123" y="1100"/>
                  </a:lnTo>
                  <a:lnTo>
                    <a:pt x="110" y="1089"/>
                  </a:lnTo>
                  <a:lnTo>
                    <a:pt x="97" y="1076"/>
                  </a:lnTo>
                  <a:lnTo>
                    <a:pt x="84" y="1064"/>
                  </a:lnTo>
                  <a:lnTo>
                    <a:pt x="73" y="1050"/>
                  </a:lnTo>
                  <a:lnTo>
                    <a:pt x="61" y="1035"/>
                  </a:lnTo>
                  <a:lnTo>
                    <a:pt x="52" y="1021"/>
                  </a:lnTo>
                  <a:lnTo>
                    <a:pt x="42" y="1005"/>
                  </a:lnTo>
                  <a:lnTo>
                    <a:pt x="34" y="989"/>
                  </a:lnTo>
                  <a:lnTo>
                    <a:pt x="26" y="972"/>
                  </a:lnTo>
                  <a:lnTo>
                    <a:pt x="19" y="954"/>
                  </a:lnTo>
                  <a:lnTo>
                    <a:pt x="13" y="936"/>
                  </a:lnTo>
                  <a:lnTo>
                    <a:pt x="9" y="917"/>
                  </a:lnTo>
                  <a:lnTo>
                    <a:pt x="5" y="898"/>
                  </a:lnTo>
                  <a:lnTo>
                    <a:pt x="3" y="878"/>
                  </a:lnTo>
                  <a:lnTo>
                    <a:pt x="1" y="857"/>
                  </a:lnTo>
                  <a:lnTo>
                    <a:pt x="0" y="836"/>
                  </a:lnTo>
                  <a:lnTo>
                    <a:pt x="0" y="831"/>
                  </a:lnTo>
                  <a:lnTo>
                    <a:pt x="0" y="831"/>
                  </a:lnTo>
                  <a:lnTo>
                    <a:pt x="1" y="808"/>
                  </a:lnTo>
                  <a:lnTo>
                    <a:pt x="3" y="787"/>
                  </a:lnTo>
                  <a:lnTo>
                    <a:pt x="5"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1" y="491"/>
                  </a:lnTo>
                  <a:lnTo>
                    <a:pt x="281" y="485"/>
                  </a:lnTo>
                  <a:lnTo>
                    <a:pt x="302" y="479"/>
                  </a:lnTo>
                  <a:lnTo>
                    <a:pt x="324" y="474"/>
                  </a:lnTo>
                  <a:lnTo>
                    <a:pt x="346" y="470"/>
                  </a:lnTo>
                  <a:lnTo>
                    <a:pt x="369"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4" y="451"/>
                  </a:lnTo>
                  <a:lnTo>
                    <a:pt x="780" y="425"/>
                  </a:lnTo>
                  <a:lnTo>
                    <a:pt x="774" y="399"/>
                  </a:lnTo>
                  <a:lnTo>
                    <a:pt x="767" y="375"/>
                  </a:lnTo>
                  <a:lnTo>
                    <a:pt x="756" y="353"/>
                  </a:lnTo>
                  <a:lnTo>
                    <a:pt x="743" y="333"/>
                  </a:lnTo>
                  <a:lnTo>
                    <a:pt x="729" y="315"/>
                  </a:lnTo>
                  <a:lnTo>
                    <a:pt x="712" y="298"/>
                  </a:lnTo>
                  <a:lnTo>
                    <a:pt x="693" y="283"/>
                  </a:lnTo>
                  <a:lnTo>
                    <a:pt x="671" y="271"/>
                  </a:lnTo>
                  <a:lnTo>
                    <a:pt x="649" y="260"/>
                  </a:lnTo>
                  <a:lnTo>
                    <a:pt x="624" y="251"/>
                  </a:lnTo>
                  <a:lnTo>
                    <a:pt x="596" y="243"/>
                  </a:lnTo>
                  <a:lnTo>
                    <a:pt x="566" y="239"/>
                  </a:lnTo>
                  <a:lnTo>
                    <a:pt x="535" y="236"/>
                  </a:lnTo>
                  <a:lnTo>
                    <a:pt x="502" y="235"/>
                  </a:lnTo>
                  <a:lnTo>
                    <a:pt x="502" y="235"/>
                  </a:lnTo>
                  <a:lnTo>
                    <a:pt x="455" y="236"/>
                  </a:lnTo>
                  <a:lnTo>
                    <a:pt x="411" y="240"/>
                  </a:lnTo>
                  <a:lnTo>
                    <a:pt x="368" y="246"/>
                  </a:lnTo>
                  <a:lnTo>
                    <a:pt x="329" y="254"/>
                  </a:lnTo>
                  <a:lnTo>
                    <a:pt x="289" y="265"/>
                  </a:lnTo>
                  <a:lnTo>
                    <a:pt x="250" y="277"/>
                  </a:lnTo>
                  <a:lnTo>
                    <a:pt x="212" y="290"/>
                  </a:lnTo>
                  <a:lnTo>
                    <a:pt x="172" y="307"/>
                  </a:lnTo>
                  <a:lnTo>
                    <a:pt x="100" y="95"/>
                  </a:lnTo>
                  <a:lnTo>
                    <a:pt x="100" y="95"/>
                  </a:lnTo>
                  <a:lnTo>
                    <a:pt x="148" y="75"/>
                  </a:lnTo>
                  <a:lnTo>
                    <a:pt x="196" y="56"/>
                  </a:lnTo>
                  <a:lnTo>
                    <a:pt x="245" y="39"/>
                  </a:lnTo>
                  <a:lnTo>
                    <a:pt x="271" y="32"/>
                  </a:lnTo>
                  <a:lnTo>
                    <a:pt x="296" y="26"/>
                  </a:lnTo>
                  <a:lnTo>
                    <a:pt x="324" y="20"/>
                  </a:lnTo>
                  <a:lnTo>
                    <a:pt x="351" y="14"/>
                  </a:lnTo>
                  <a:lnTo>
                    <a:pt x="380" y="11"/>
                  </a:lnTo>
                  <a:lnTo>
                    <a:pt x="409" y="6"/>
                  </a:lnTo>
                  <a:lnTo>
                    <a:pt x="440" y="3"/>
                  </a:lnTo>
                  <a:lnTo>
                    <a:pt x="471" y="1"/>
                  </a:lnTo>
                  <a:lnTo>
                    <a:pt x="504" y="0"/>
                  </a:lnTo>
                  <a:lnTo>
                    <a:pt x="539" y="0"/>
                  </a:lnTo>
                  <a:lnTo>
                    <a:pt x="539" y="0"/>
                  </a:lnTo>
                  <a:lnTo>
                    <a:pt x="570" y="0"/>
                  </a:lnTo>
                  <a:lnTo>
                    <a:pt x="601" y="1"/>
                  </a:lnTo>
                  <a:lnTo>
                    <a:pt x="630"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9" y="126"/>
                  </a:lnTo>
                  <a:lnTo>
                    <a:pt x="934" y="143"/>
                  </a:lnTo>
                  <a:lnTo>
                    <a:pt x="948" y="160"/>
                  </a:lnTo>
                  <a:lnTo>
                    <a:pt x="962" y="178"/>
                  </a:lnTo>
                  <a:lnTo>
                    <a:pt x="973" y="197"/>
                  </a:lnTo>
                  <a:lnTo>
                    <a:pt x="985" y="216"/>
                  </a:lnTo>
                  <a:lnTo>
                    <a:pt x="995" y="236"/>
                  </a:lnTo>
                  <a:lnTo>
                    <a:pt x="1005"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7" name="Freeform 21"/>
            <p:cNvSpPr>
              <a:spLocks/>
            </p:cNvSpPr>
            <p:nvPr userDrawn="1"/>
          </p:nvSpPr>
          <p:spPr bwMode="auto">
            <a:xfrm>
              <a:off x="7394575" y="3119438"/>
              <a:ext cx="531813" cy="930275"/>
            </a:xfrm>
            <a:custGeom>
              <a:avLst/>
              <a:gdLst>
                <a:gd name="T0" fmla="*/ 263 w 672"/>
                <a:gd name="T1" fmla="*/ 1172 h 1172"/>
                <a:gd name="T2" fmla="*/ 0 w 672"/>
                <a:gd name="T3" fmla="*/ 1172 h 1172"/>
                <a:gd name="T4" fmla="*/ 0 w 672"/>
                <a:gd name="T5" fmla="*/ 22 h 1172"/>
                <a:gd name="T6" fmla="*/ 263 w 672"/>
                <a:gd name="T7" fmla="*/ 22 h 1172"/>
                <a:gd name="T8" fmla="*/ 263 w 672"/>
                <a:gd name="T9" fmla="*/ 281 h 1172"/>
                <a:gd name="T10" fmla="*/ 263 w 672"/>
                <a:gd name="T11" fmla="*/ 281 h 1172"/>
                <a:gd name="T12" fmla="*/ 277 w 672"/>
                <a:gd name="T13" fmla="*/ 250 h 1172"/>
                <a:gd name="T14" fmla="*/ 293 w 672"/>
                <a:gd name="T15" fmla="*/ 220 h 1172"/>
                <a:gd name="T16" fmla="*/ 311 w 672"/>
                <a:gd name="T17" fmla="*/ 190 h 1172"/>
                <a:gd name="T18" fmla="*/ 329 w 672"/>
                <a:gd name="T19" fmla="*/ 164 h 1172"/>
                <a:gd name="T20" fmla="*/ 349 w 672"/>
                <a:gd name="T21" fmla="*/ 137 h 1172"/>
                <a:gd name="T22" fmla="*/ 371 w 672"/>
                <a:gd name="T23" fmla="*/ 115 h 1172"/>
                <a:gd name="T24" fmla="*/ 393 w 672"/>
                <a:gd name="T25" fmla="*/ 92 h 1172"/>
                <a:gd name="T26" fmla="*/ 418 w 672"/>
                <a:gd name="T27" fmla="*/ 73 h 1172"/>
                <a:gd name="T28" fmla="*/ 445 w 672"/>
                <a:gd name="T29" fmla="*/ 55 h 1172"/>
                <a:gd name="T30" fmla="*/ 472 w 672"/>
                <a:gd name="T31" fmla="*/ 39 h 1172"/>
                <a:gd name="T32" fmla="*/ 501 w 672"/>
                <a:gd name="T33" fmla="*/ 26 h 1172"/>
                <a:gd name="T34" fmla="*/ 516 w 672"/>
                <a:gd name="T35" fmla="*/ 22 h 1172"/>
                <a:gd name="T36" fmla="*/ 532 w 672"/>
                <a:gd name="T37" fmla="*/ 16 h 1172"/>
                <a:gd name="T38" fmla="*/ 549 w 672"/>
                <a:gd name="T39" fmla="*/ 12 h 1172"/>
                <a:gd name="T40" fmla="*/ 564 w 672"/>
                <a:gd name="T41" fmla="*/ 8 h 1172"/>
                <a:gd name="T42" fmla="*/ 581 w 672"/>
                <a:gd name="T43" fmla="*/ 5 h 1172"/>
                <a:gd name="T44" fmla="*/ 599 w 672"/>
                <a:gd name="T45" fmla="*/ 2 h 1172"/>
                <a:gd name="T46" fmla="*/ 615 w 672"/>
                <a:gd name="T47" fmla="*/ 1 h 1172"/>
                <a:gd name="T48" fmla="*/ 633 w 672"/>
                <a:gd name="T49" fmla="*/ 0 h 1172"/>
                <a:gd name="T50" fmla="*/ 652 w 672"/>
                <a:gd name="T51" fmla="*/ 0 h 1172"/>
                <a:gd name="T52" fmla="*/ 672 w 672"/>
                <a:gd name="T53" fmla="*/ 0 h 1172"/>
                <a:gd name="T54" fmla="*/ 672 w 672"/>
                <a:gd name="T55" fmla="*/ 278 h 1172"/>
                <a:gd name="T56" fmla="*/ 656 w 672"/>
                <a:gd name="T57" fmla="*/ 278 h 1172"/>
                <a:gd name="T58" fmla="*/ 656 w 672"/>
                <a:gd name="T59" fmla="*/ 278 h 1172"/>
                <a:gd name="T60" fmla="*/ 635 w 672"/>
                <a:gd name="T61" fmla="*/ 280 h 1172"/>
                <a:gd name="T62" fmla="*/ 613 w 672"/>
                <a:gd name="T63" fmla="*/ 281 h 1172"/>
                <a:gd name="T64" fmla="*/ 593 w 672"/>
                <a:gd name="T65" fmla="*/ 283 h 1172"/>
                <a:gd name="T66" fmla="*/ 572 w 672"/>
                <a:gd name="T67" fmla="*/ 285 h 1172"/>
                <a:gd name="T68" fmla="*/ 553 w 672"/>
                <a:gd name="T69" fmla="*/ 290 h 1172"/>
                <a:gd name="T70" fmla="*/ 534 w 672"/>
                <a:gd name="T71" fmla="*/ 295 h 1172"/>
                <a:gd name="T72" fmla="*/ 515 w 672"/>
                <a:gd name="T73" fmla="*/ 301 h 1172"/>
                <a:gd name="T74" fmla="*/ 497 w 672"/>
                <a:gd name="T75" fmla="*/ 307 h 1172"/>
                <a:gd name="T76" fmla="*/ 479 w 672"/>
                <a:gd name="T77" fmla="*/ 314 h 1172"/>
                <a:gd name="T78" fmla="*/ 463 w 672"/>
                <a:gd name="T79" fmla="*/ 323 h 1172"/>
                <a:gd name="T80" fmla="*/ 446 w 672"/>
                <a:gd name="T81" fmla="*/ 332 h 1172"/>
                <a:gd name="T82" fmla="*/ 430 w 672"/>
                <a:gd name="T83" fmla="*/ 343 h 1172"/>
                <a:gd name="T84" fmla="*/ 415 w 672"/>
                <a:gd name="T85" fmla="*/ 354 h 1172"/>
                <a:gd name="T86" fmla="*/ 400 w 672"/>
                <a:gd name="T87" fmla="*/ 366 h 1172"/>
                <a:gd name="T88" fmla="*/ 386 w 672"/>
                <a:gd name="T89" fmla="*/ 379 h 1172"/>
                <a:gd name="T90" fmla="*/ 373 w 672"/>
                <a:gd name="T91" fmla="*/ 392 h 1172"/>
                <a:gd name="T92" fmla="*/ 360 w 672"/>
                <a:gd name="T93" fmla="*/ 407 h 1172"/>
                <a:gd name="T94" fmla="*/ 348 w 672"/>
                <a:gd name="T95" fmla="*/ 423 h 1172"/>
                <a:gd name="T96" fmla="*/ 337 w 672"/>
                <a:gd name="T97" fmla="*/ 438 h 1172"/>
                <a:gd name="T98" fmla="*/ 326 w 672"/>
                <a:gd name="T99" fmla="*/ 456 h 1172"/>
                <a:gd name="T100" fmla="*/ 317 w 672"/>
                <a:gd name="T101" fmla="*/ 474 h 1172"/>
                <a:gd name="T102" fmla="*/ 308 w 672"/>
                <a:gd name="T103" fmla="*/ 493 h 1172"/>
                <a:gd name="T104" fmla="*/ 300 w 672"/>
                <a:gd name="T105" fmla="*/ 514 h 1172"/>
                <a:gd name="T106" fmla="*/ 292 w 672"/>
                <a:gd name="T107" fmla="*/ 534 h 1172"/>
                <a:gd name="T108" fmla="*/ 286 w 672"/>
                <a:gd name="T109" fmla="*/ 557 h 1172"/>
                <a:gd name="T110" fmla="*/ 280 w 672"/>
                <a:gd name="T111" fmla="*/ 579 h 1172"/>
                <a:gd name="T112" fmla="*/ 275 w 672"/>
                <a:gd name="T113" fmla="*/ 602 h 1172"/>
                <a:gd name="T114" fmla="*/ 270 w 672"/>
                <a:gd name="T115" fmla="*/ 627 h 1172"/>
                <a:gd name="T116" fmla="*/ 268 w 672"/>
                <a:gd name="T117" fmla="*/ 652 h 1172"/>
                <a:gd name="T118" fmla="*/ 265 w 672"/>
                <a:gd name="T119" fmla="*/ 678 h 1172"/>
                <a:gd name="T120" fmla="*/ 264 w 672"/>
                <a:gd name="T121" fmla="*/ 706 h 1172"/>
                <a:gd name="T122" fmla="*/ 263 w 672"/>
                <a:gd name="T123" fmla="*/ 735 h 1172"/>
                <a:gd name="T124" fmla="*/ 263 w 672"/>
                <a:gd name="T125" fmla="*/ 1172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2" h="1172">
                  <a:moveTo>
                    <a:pt x="263" y="1172"/>
                  </a:moveTo>
                  <a:lnTo>
                    <a:pt x="0" y="1172"/>
                  </a:lnTo>
                  <a:lnTo>
                    <a:pt x="0" y="22"/>
                  </a:lnTo>
                  <a:lnTo>
                    <a:pt x="263" y="22"/>
                  </a:lnTo>
                  <a:lnTo>
                    <a:pt x="263" y="281"/>
                  </a:lnTo>
                  <a:lnTo>
                    <a:pt x="263" y="281"/>
                  </a:lnTo>
                  <a:lnTo>
                    <a:pt x="277" y="250"/>
                  </a:lnTo>
                  <a:lnTo>
                    <a:pt x="293" y="220"/>
                  </a:lnTo>
                  <a:lnTo>
                    <a:pt x="311" y="190"/>
                  </a:lnTo>
                  <a:lnTo>
                    <a:pt x="329" y="164"/>
                  </a:lnTo>
                  <a:lnTo>
                    <a:pt x="349" y="137"/>
                  </a:lnTo>
                  <a:lnTo>
                    <a:pt x="371" y="115"/>
                  </a:lnTo>
                  <a:lnTo>
                    <a:pt x="393" y="92"/>
                  </a:lnTo>
                  <a:lnTo>
                    <a:pt x="418" y="73"/>
                  </a:lnTo>
                  <a:lnTo>
                    <a:pt x="445" y="55"/>
                  </a:lnTo>
                  <a:lnTo>
                    <a:pt x="472" y="39"/>
                  </a:lnTo>
                  <a:lnTo>
                    <a:pt x="501" y="26"/>
                  </a:lnTo>
                  <a:lnTo>
                    <a:pt x="516" y="22"/>
                  </a:lnTo>
                  <a:lnTo>
                    <a:pt x="532" y="16"/>
                  </a:lnTo>
                  <a:lnTo>
                    <a:pt x="549" y="12"/>
                  </a:lnTo>
                  <a:lnTo>
                    <a:pt x="564" y="8"/>
                  </a:lnTo>
                  <a:lnTo>
                    <a:pt x="581" y="5"/>
                  </a:lnTo>
                  <a:lnTo>
                    <a:pt x="599" y="2"/>
                  </a:lnTo>
                  <a:lnTo>
                    <a:pt x="615" y="1"/>
                  </a:lnTo>
                  <a:lnTo>
                    <a:pt x="633" y="0"/>
                  </a:lnTo>
                  <a:lnTo>
                    <a:pt x="652" y="0"/>
                  </a:lnTo>
                  <a:lnTo>
                    <a:pt x="672" y="0"/>
                  </a:lnTo>
                  <a:lnTo>
                    <a:pt x="672" y="278"/>
                  </a:lnTo>
                  <a:lnTo>
                    <a:pt x="656" y="278"/>
                  </a:lnTo>
                  <a:lnTo>
                    <a:pt x="656" y="278"/>
                  </a:lnTo>
                  <a:lnTo>
                    <a:pt x="635" y="280"/>
                  </a:lnTo>
                  <a:lnTo>
                    <a:pt x="613" y="281"/>
                  </a:lnTo>
                  <a:lnTo>
                    <a:pt x="593" y="283"/>
                  </a:lnTo>
                  <a:lnTo>
                    <a:pt x="572" y="285"/>
                  </a:lnTo>
                  <a:lnTo>
                    <a:pt x="553" y="290"/>
                  </a:lnTo>
                  <a:lnTo>
                    <a:pt x="534" y="295"/>
                  </a:lnTo>
                  <a:lnTo>
                    <a:pt x="515" y="301"/>
                  </a:lnTo>
                  <a:lnTo>
                    <a:pt x="497" y="307"/>
                  </a:lnTo>
                  <a:lnTo>
                    <a:pt x="479" y="314"/>
                  </a:lnTo>
                  <a:lnTo>
                    <a:pt x="463" y="323"/>
                  </a:lnTo>
                  <a:lnTo>
                    <a:pt x="446" y="332"/>
                  </a:lnTo>
                  <a:lnTo>
                    <a:pt x="430" y="343"/>
                  </a:lnTo>
                  <a:lnTo>
                    <a:pt x="415" y="354"/>
                  </a:lnTo>
                  <a:lnTo>
                    <a:pt x="400" y="366"/>
                  </a:lnTo>
                  <a:lnTo>
                    <a:pt x="386" y="379"/>
                  </a:lnTo>
                  <a:lnTo>
                    <a:pt x="373" y="392"/>
                  </a:lnTo>
                  <a:lnTo>
                    <a:pt x="360" y="407"/>
                  </a:lnTo>
                  <a:lnTo>
                    <a:pt x="348" y="423"/>
                  </a:lnTo>
                  <a:lnTo>
                    <a:pt x="337" y="438"/>
                  </a:lnTo>
                  <a:lnTo>
                    <a:pt x="326" y="456"/>
                  </a:lnTo>
                  <a:lnTo>
                    <a:pt x="317" y="474"/>
                  </a:lnTo>
                  <a:lnTo>
                    <a:pt x="308" y="493"/>
                  </a:lnTo>
                  <a:lnTo>
                    <a:pt x="300" y="514"/>
                  </a:lnTo>
                  <a:lnTo>
                    <a:pt x="292" y="534"/>
                  </a:lnTo>
                  <a:lnTo>
                    <a:pt x="286" y="557"/>
                  </a:lnTo>
                  <a:lnTo>
                    <a:pt x="280" y="579"/>
                  </a:lnTo>
                  <a:lnTo>
                    <a:pt x="275" y="602"/>
                  </a:lnTo>
                  <a:lnTo>
                    <a:pt x="270" y="627"/>
                  </a:lnTo>
                  <a:lnTo>
                    <a:pt x="268" y="652"/>
                  </a:lnTo>
                  <a:lnTo>
                    <a:pt x="265" y="678"/>
                  </a:lnTo>
                  <a:lnTo>
                    <a:pt x="264" y="706"/>
                  </a:lnTo>
                  <a:lnTo>
                    <a:pt x="263" y="735"/>
                  </a:lnTo>
                  <a:lnTo>
                    <a:pt x="263" y="1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8" name="Freeform 22"/>
            <p:cNvSpPr>
              <a:spLocks noEditPoints="1"/>
            </p:cNvSpPr>
            <p:nvPr userDrawn="1"/>
          </p:nvSpPr>
          <p:spPr bwMode="auto">
            <a:xfrm>
              <a:off x="7948613" y="2787650"/>
              <a:ext cx="944563" cy="1281113"/>
            </a:xfrm>
            <a:custGeom>
              <a:avLst/>
              <a:gdLst>
                <a:gd name="T0" fmla="*/ 564 w 1191"/>
                <a:gd name="T1" fmla="*/ 646 h 1615"/>
                <a:gd name="T2" fmla="*/ 499 w 1191"/>
                <a:gd name="T3" fmla="*/ 659 h 1615"/>
                <a:gd name="T4" fmla="*/ 441 w 1191"/>
                <a:gd name="T5" fmla="*/ 683 h 1615"/>
                <a:gd name="T6" fmla="*/ 388 w 1191"/>
                <a:gd name="T7" fmla="*/ 720 h 1615"/>
                <a:gd name="T8" fmla="*/ 343 w 1191"/>
                <a:gd name="T9" fmla="*/ 768 h 1615"/>
                <a:gd name="T10" fmla="*/ 307 w 1191"/>
                <a:gd name="T11" fmla="*/ 827 h 1615"/>
                <a:gd name="T12" fmla="*/ 282 w 1191"/>
                <a:gd name="T13" fmla="*/ 895 h 1615"/>
                <a:gd name="T14" fmla="*/ 268 w 1191"/>
                <a:gd name="T15" fmla="*/ 972 h 1615"/>
                <a:gd name="T16" fmla="*/ 266 w 1191"/>
                <a:gd name="T17" fmla="*/ 1036 h 1615"/>
                <a:gd name="T18" fmla="*/ 277 w 1191"/>
                <a:gd name="T19" fmla="*/ 1114 h 1615"/>
                <a:gd name="T20" fmla="*/ 300 w 1191"/>
                <a:gd name="T21" fmla="*/ 1185 h 1615"/>
                <a:gd name="T22" fmla="*/ 333 w 1191"/>
                <a:gd name="T23" fmla="*/ 1246 h 1615"/>
                <a:gd name="T24" fmla="*/ 376 w 1191"/>
                <a:gd name="T25" fmla="*/ 1297 h 1615"/>
                <a:gd name="T26" fmla="*/ 428 w 1191"/>
                <a:gd name="T27" fmla="*/ 1337 h 1615"/>
                <a:gd name="T28" fmla="*/ 485 w 1191"/>
                <a:gd name="T29" fmla="*/ 1365 h 1615"/>
                <a:gd name="T30" fmla="*/ 548 w 1191"/>
                <a:gd name="T31" fmla="*/ 1382 h 1615"/>
                <a:gd name="T32" fmla="*/ 597 w 1191"/>
                <a:gd name="T33" fmla="*/ 1385 h 1615"/>
                <a:gd name="T34" fmla="*/ 663 w 1191"/>
                <a:gd name="T35" fmla="*/ 1378 h 1615"/>
                <a:gd name="T36" fmla="*/ 724 w 1191"/>
                <a:gd name="T37" fmla="*/ 1359 h 1615"/>
                <a:gd name="T38" fmla="*/ 780 w 1191"/>
                <a:gd name="T39" fmla="*/ 1327 h 1615"/>
                <a:gd name="T40" fmla="*/ 830 w 1191"/>
                <a:gd name="T41" fmla="*/ 1284 h 1615"/>
                <a:gd name="T42" fmla="*/ 872 w 1191"/>
                <a:gd name="T43" fmla="*/ 1230 h 1615"/>
                <a:gd name="T44" fmla="*/ 904 w 1191"/>
                <a:gd name="T45" fmla="*/ 1167 h 1615"/>
                <a:gd name="T46" fmla="*/ 924 w 1191"/>
                <a:gd name="T47" fmla="*/ 1095 h 1615"/>
                <a:gd name="T48" fmla="*/ 930 w 1191"/>
                <a:gd name="T49" fmla="*/ 1015 h 1615"/>
                <a:gd name="T50" fmla="*/ 927 w 1191"/>
                <a:gd name="T51" fmla="*/ 954 h 1615"/>
                <a:gd name="T52" fmla="*/ 910 w 1191"/>
                <a:gd name="T53" fmla="*/ 879 h 1615"/>
                <a:gd name="T54" fmla="*/ 881 w 1191"/>
                <a:gd name="T55" fmla="*/ 813 h 1615"/>
                <a:gd name="T56" fmla="*/ 842 w 1191"/>
                <a:gd name="T57" fmla="*/ 758 h 1615"/>
                <a:gd name="T58" fmla="*/ 793 w 1191"/>
                <a:gd name="T59" fmla="*/ 712 h 1615"/>
                <a:gd name="T60" fmla="*/ 738 w 1191"/>
                <a:gd name="T61" fmla="*/ 677 h 1615"/>
                <a:gd name="T62" fmla="*/ 678 w 1191"/>
                <a:gd name="T63" fmla="*/ 655 h 1615"/>
                <a:gd name="T64" fmla="*/ 614 w 1191"/>
                <a:gd name="T65" fmla="*/ 645 h 1615"/>
                <a:gd name="T66" fmla="*/ 927 w 1191"/>
                <a:gd name="T67" fmla="*/ 1399 h 1615"/>
                <a:gd name="T68" fmla="*/ 856 w 1191"/>
                <a:gd name="T69" fmla="*/ 1482 h 1615"/>
                <a:gd name="T70" fmla="*/ 769 w 1191"/>
                <a:gd name="T71" fmla="*/ 1552 h 1615"/>
                <a:gd name="T72" fmla="*/ 663 w 1191"/>
                <a:gd name="T73" fmla="*/ 1597 h 1615"/>
                <a:gd name="T74" fmla="*/ 534 w 1191"/>
                <a:gd name="T75" fmla="*/ 1615 h 1615"/>
                <a:gd name="T76" fmla="*/ 459 w 1191"/>
                <a:gd name="T77" fmla="*/ 1609 h 1615"/>
                <a:gd name="T78" fmla="*/ 361 w 1191"/>
                <a:gd name="T79" fmla="*/ 1584 h 1615"/>
                <a:gd name="T80" fmla="*/ 269 w 1191"/>
                <a:gd name="T81" fmla="*/ 1540 h 1615"/>
                <a:gd name="T82" fmla="*/ 185 w 1191"/>
                <a:gd name="T83" fmla="*/ 1477 h 1615"/>
                <a:gd name="T84" fmla="*/ 113 w 1191"/>
                <a:gd name="T85" fmla="*/ 1396 h 1615"/>
                <a:gd name="T86" fmla="*/ 57 w 1191"/>
                <a:gd name="T87" fmla="*/ 1297 h 1615"/>
                <a:gd name="T88" fmla="*/ 19 w 1191"/>
                <a:gd name="T89" fmla="*/ 1182 h 1615"/>
                <a:gd name="T90" fmla="*/ 1 w 1191"/>
                <a:gd name="T91" fmla="*/ 1050 h 1615"/>
                <a:gd name="T92" fmla="*/ 4 w 1191"/>
                <a:gd name="T93" fmla="*/ 945 h 1615"/>
                <a:gd name="T94" fmla="*/ 26 w 1191"/>
                <a:gd name="T95" fmla="*/ 817 h 1615"/>
                <a:gd name="T96" fmla="*/ 69 w 1191"/>
                <a:gd name="T97" fmla="*/ 706 h 1615"/>
                <a:gd name="T98" fmla="*/ 129 w 1191"/>
                <a:gd name="T99" fmla="*/ 612 h 1615"/>
                <a:gd name="T100" fmla="*/ 203 w 1191"/>
                <a:gd name="T101" fmla="*/ 535 h 1615"/>
                <a:gd name="T102" fmla="*/ 289 w 1191"/>
                <a:gd name="T103" fmla="*/ 478 h 1615"/>
                <a:gd name="T104" fmla="*/ 383 w 1191"/>
                <a:gd name="T105" fmla="*/ 438 h 1615"/>
                <a:gd name="T106" fmla="*/ 484 w 1191"/>
                <a:gd name="T107" fmla="*/ 418 h 1615"/>
                <a:gd name="T108" fmla="*/ 570 w 1191"/>
                <a:gd name="T109" fmla="*/ 417 h 1615"/>
                <a:gd name="T110" fmla="*/ 693 w 1191"/>
                <a:gd name="T111" fmla="*/ 441 h 1615"/>
                <a:gd name="T112" fmla="*/ 794 w 1191"/>
                <a:gd name="T113" fmla="*/ 492 h 1615"/>
                <a:gd name="T114" fmla="*/ 875 w 1191"/>
                <a:gd name="T115" fmla="*/ 560 h 1615"/>
                <a:gd name="T116" fmla="*/ 927 w 1191"/>
                <a:gd name="T117" fmla="*/ 0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7" y="644"/>
                  </a:moveTo>
                  <a:lnTo>
                    <a:pt x="597" y="644"/>
                  </a:lnTo>
                  <a:lnTo>
                    <a:pt x="580" y="645"/>
                  </a:lnTo>
                  <a:lnTo>
                    <a:pt x="564" y="646"/>
                  </a:lnTo>
                  <a:lnTo>
                    <a:pt x="547" y="649"/>
                  </a:lnTo>
                  <a:lnTo>
                    <a:pt x="531" y="651"/>
                  </a:lnTo>
                  <a:lnTo>
                    <a:pt x="516" y="655"/>
                  </a:lnTo>
                  <a:lnTo>
                    <a:pt x="499" y="659"/>
                  </a:lnTo>
                  <a:lnTo>
                    <a:pt x="485" y="664"/>
                  </a:lnTo>
                  <a:lnTo>
                    <a:pt x="469" y="670"/>
                  </a:lnTo>
                  <a:lnTo>
                    <a:pt x="455" y="676"/>
                  </a:lnTo>
                  <a:lnTo>
                    <a:pt x="441" y="683"/>
                  </a:lnTo>
                  <a:lnTo>
                    <a:pt x="426" y="692"/>
                  </a:lnTo>
                  <a:lnTo>
                    <a:pt x="413" y="701"/>
                  </a:lnTo>
                  <a:lnTo>
                    <a:pt x="400" y="711"/>
                  </a:lnTo>
                  <a:lnTo>
                    <a:pt x="388" y="720"/>
                  </a:lnTo>
                  <a:lnTo>
                    <a:pt x="375" y="731"/>
                  </a:lnTo>
                  <a:lnTo>
                    <a:pt x="364" y="743"/>
                  </a:lnTo>
                  <a:lnTo>
                    <a:pt x="354" y="755"/>
                  </a:lnTo>
                  <a:lnTo>
                    <a:pt x="343" y="768"/>
                  </a:lnTo>
                  <a:lnTo>
                    <a:pt x="333" y="782"/>
                  </a:lnTo>
                  <a:lnTo>
                    <a:pt x="324" y="797"/>
                  </a:lnTo>
                  <a:lnTo>
                    <a:pt x="315" y="811"/>
                  </a:lnTo>
                  <a:lnTo>
                    <a:pt x="307" y="827"/>
                  </a:lnTo>
                  <a:lnTo>
                    <a:pt x="300" y="843"/>
                  </a:lnTo>
                  <a:lnTo>
                    <a:pt x="293" y="860"/>
                  </a:lnTo>
                  <a:lnTo>
                    <a:pt x="287" y="877"/>
                  </a:lnTo>
                  <a:lnTo>
                    <a:pt x="282" y="895"/>
                  </a:lnTo>
                  <a:lnTo>
                    <a:pt x="277" y="914"/>
                  </a:lnTo>
                  <a:lnTo>
                    <a:pt x="274" y="933"/>
                  </a:lnTo>
                  <a:lnTo>
                    <a:pt x="270" y="952"/>
                  </a:lnTo>
                  <a:lnTo>
                    <a:pt x="268" y="972"/>
                  </a:lnTo>
                  <a:lnTo>
                    <a:pt x="266" y="994"/>
                  </a:lnTo>
                  <a:lnTo>
                    <a:pt x="266" y="1015"/>
                  </a:lnTo>
                  <a:lnTo>
                    <a:pt x="266" y="1015"/>
                  </a:lnTo>
                  <a:lnTo>
                    <a:pt x="266" y="1036"/>
                  </a:lnTo>
                  <a:lnTo>
                    <a:pt x="268" y="1057"/>
                  </a:lnTo>
                  <a:lnTo>
                    <a:pt x="270" y="1076"/>
                  </a:lnTo>
                  <a:lnTo>
                    <a:pt x="274" y="1096"/>
                  </a:lnTo>
                  <a:lnTo>
                    <a:pt x="277" y="1114"/>
                  </a:lnTo>
                  <a:lnTo>
                    <a:pt x="282" y="1133"/>
                  </a:lnTo>
                  <a:lnTo>
                    <a:pt x="287" y="1151"/>
                  </a:lnTo>
                  <a:lnTo>
                    <a:pt x="293" y="1168"/>
                  </a:lnTo>
                  <a:lnTo>
                    <a:pt x="300" y="1185"/>
                  </a:lnTo>
                  <a:lnTo>
                    <a:pt x="307" y="1202"/>
                  </a:lnTo>
                  <a:lnTo>
                    <a:pt x="315" y="1217"/>
                  </a:lnTo>
                  <a:lnTo>
                    <a:pt x="324" y="1231"/>
                  </a:lnTo>
                  <a:lnTo>
                    <a:pt x="333" y="1246"/>
                  </a:lnTo>
                  <a:lnTo>
                    <a:pt x="343" y="1260"/>
                  </a:lnTo>
                  <a:lnTo>
                    <a:pt x="354" y="1273"/>
                  </a:lnTo>
                  <a:lnTo>
                    <a:pt x="365" y="1285"/>
                  </a:lnTo>
                  <a:lnTo>
                    <a:pt x="376" y="1297"/>
                  </a:lnTo>
                  <a:lnTo>
                    <a:pt x="388" y="1308"/>
                  </a:lnTo>
                  <a:lnTo>
                    <a:pt x="401" y="1319"/>
                  </a:lnTo>
                  <a:lnTo>
                    <a:pt x="414" y="1328"/>
                  </a:lnTo>
                  <a:lnTo>
                    <a:pt x="428" y="1337"/>
                  </a:lnTo>
                  <a:lnTo>
                    <a:pt x="442" y="1345"/>
                  </a:lnTo>
                  <a:lnTo>
                    <a:pt x="456" y="1352"/>
                  </a:lnTo>
                  <a:lnTo>
                    <a:pt x="471" y="1359"/>
                  </a:lnTo>
                  <a:lnTo>
                    <a:pt x="485" y="1365"/>
                  </a:lnTo>
                  <a:lnTo>
                    <a:pt x="500" y="1371"/>
                  </a:lnTo>
                  <a:lnTo>
                    <a:pt x="516" y="1375"/>
                  </a:lnTo>
                  <a:lnTo>
                    <a:pt x="531" y="1378"/>
                  </a:lnTo>
                  <a:lnTo>
                    <a:pt x="548" y="1382"/>
                  </a:lnTo>
                  <a:lnTo>
                    <a:pt x="565" y="1383"/>
                  </a:lnTo>
                  <a:lnTo>
                    <a:pt x="580" y="1385"/>
                  </a:lnTo>
                  <a:lnTo>
                    <a:pt x="597" y="1385"/>
                  </a:lnTo>
                  <a:lnTo>
                    <a:pt x="597" y="1385"/>
                  </a:lnTo>
                  <a:lnTo>
                    <a:pt x="614" y="1384"/>
                  </a:lnTo>
                  <a:lnTo>
                    <a:pt x="631" y="1383"/>
                  </a:lnTo>
                  <a:lnTo>
                    <a:pt x="646" y="1382"/>
                  </a:lnTo>
                  <a:lnTo>
                    <a:pt x="663" y="1378"/>
                  </a:lnTo>
                  <a:lnTo>
                    <a:pt x="678" y="1375"/>
                  </a:lnTo>
                  <a:lnTo>
                    <a:pt x="694" y="1370"/>
                  </a:lnTo>
                  <a:lnTo>
                    <a:pt x="709" y="1365"/>
                  </a:lnTo>
                  <a:lnTo>
                    <a:pt x="724" y="1359"/>
                  </a:lnTo>
                  <a:lnTo>
                    <a:pt x="738" y="1352"/>
                  </a:lnTo>
                  <a:lnTo>
                    <a:pt x="752" y="1345"/>
                  </a:lnTo>
                  <a:lnTo>
                    <a:pt x="767" y="1337"/>
                  </a:lnTo>
                  <a:lnTo>
                    <a:pt x="780" y="1327"/>
                  </a:lnTo>
                  <a:lnTo>
                    <a:pt x="793" y="1317"/>
                  </a:lnTo>
                  <a:lnTo>
                    <a:pt x="806" y="1307"/>
                  </a:lnTo>
                  <a:lnTo>
                    <a:pt x="818" y="1296"/>
                  </a:lnTo>
                  <a:lnTo>
                    <a:pt x="830" y="1284"/>
                  </a:lnTo>
                  <a:lnTo>
                    <a:pt x="842" y="1272"/>
                  </a:lnTo>
                  <a:lnTo>
                    <a:pt x="853" y="1259"/>
                  </a:lnTo>
                  <a:lnTo>
                    <a:pt x="862" y="1245"/>
                  </a:lnTo>
                  <a:lnTo>
                    <a:pt x="872" y="1230"/>
                  </a:lnTo>
                  <a:lnTo>
                    <a:pt x="881" y="1216"/>
                  </a:lnTo>
                  <a:lnTo>
                    <a:pt x="889" y="1200"/>
                  </a:lnTo>
                  <a:lnTo>
                    <a:pt x="897" y="1184"/>
                  </a:lnTo>
                  <a:lnTo>
                    <a:pt x="904" y="1167"/>
                  </a:lnTo>
                  <a:lnTo>
                    <a:pt x="910" y="1150"/>
                  </a:lnTo>
                  <a:lnTo>
                    <a:pt x="915" y="1132"/>
                  </a:lnTo>
                  <a:lnTo>
                    <a:pt x="920" y="1114"/>
                  </a:lnTo>
                  <a:lnTo>
                    <a:pt x="924" y="1095"/>
                  </a:lnTo>
                  <a:lnTo>
                    <a:pt x="927" y="1076"/>
                  </a:lnTo>
                  <a:lnTo>
                    <a:pt x="929" y="1056"/>
                  </a:lnTo>
                  <a:lnTo>
                    <a:pt x="930" y="1036"/>
                  </a:lnTo>
                  <a:lnTo>
                    <a:pt x="930" y="1015"/>
                  </a:lnTo>
                  <a:lnTo>
                    <a:pt x="930" y="1015"/>
                  </a:lnTo>
                  <a:lnTo>
                    <a:pt x="930" y="994"/>
                  </a:lnTo>
                  <a:lnTo>
                    <a:pt x="929" y="973"/>
                  </a:lnTo>
                  <a:lnTo>
                    <a:pt x="927" y="954"/>
                  </a:lnTo>
                  <a:lnTo>
                    <a:pt x="924" y="934"/>
                  </a:lnTo>
                  <a:lnTo>
                    <a:pt x="920" y="916"/>
                  </a:lnTo>
                  <a:lnTo>
                    <a:pt x="915" y="897"/>
                  </a:lnTo>
                  <a:lnTo>
                    <a:pt x="910" y="879"/>
                  </a:lnTo>
                  <a:lnTo>
                    <a:pt x="904" y="862"/>
                  </a:lnTo>
                  <a:lnTo>
                    <a:pt x="897" y="846"/>
                  </a:lnTo>
                  <a:lnTo>
                    <a:pt x="889" y="829"/>
                  </a:lnTo>
                  <a:lnTo>
                    <a:pt x="881" y="813"/>
                  </a:lnTo>
                  <a:lnTo>
                    <a:pt x="872" y="799"/>
                  </a:lnTo>
                  <a:lnTo>
                    <a:pt x="862" y="785"/>
                  </a:lnTo>
                  <a:lnTo>
                    <a:pt x="853" y="770"/>
                  </a:lnTo>
                  <a:lnTo>
                    <a:pt x="842" y="758"/>
                  </a:lnTo>
                  <a:lnTo>
                    <a:pt x="830" y="745"/>
                  </a:lnTo>
                  <a:lnTo>
                    <a:pt x="818" y="733"/>
                  </a:lnTo>
                  <a:lnTo>
                    <a:pt x="806" y="723"/>
                  </a:lnTo>
                  <a:lnTo>
                    <a:pt x="793" y="712"/>
                  </a:lnTo>
                  <a:lnTo>
                    <a:pt x="780" y="702"/>
                  </a:lnTo>
                  <a:lnTo>
                    <a:pt x="767" y="694"/>
                  </a:lnTo>
                  <a:lnTo>
                    <a:pt x="752" y="686"/>
                  </a:lnTo>
                  <a:lnTo>
                    <a:pt x="738" y="677"/>
                  </a:lnTo>
                  <a:lnTo>
                    <a:pt x="724" y="671"/>
                  </a:lnTo>
                  <a:lnTo>
                    <a:pt x="709" y="664"/>
                  </a:lnTo>
                  <a:lnTo>
                    <a:pt x="694" y="659"/>
                  </a:lnTo>
                  <a:lnTo>
                    <a:pt x="678" y="655"/>
                  </a:lnTo>
                  <a:lnTo>
                    <a:pt x="663" y="651"/>
                  </a:lnTo>
                  <a:lnTo>
                    <a:pt x="646" y="649"/>
                  </a:lnTo>
                  <a:lnTo>
                    <a:pt x="631" y="646"/>
                  </a:lnTo>
                  <a:lnTo>
                    <a:pt x="614" y="645"/>
                  </a:lnTo>
                  <a:lnTo>
                    <a:pt x="597" y="644"/>
                  </a:lnTo>
                  <a:close/>
                  <a:moveTo>
                    <a:pt x="927" y="1590"/>
                  </a:moveTo>
                  <a:lnTo>
                    <a:pt x="927" y="1399"/>
                  </a:lnTo>
                  <a:lnTo>
                    <a:pt x="927" y="1399"/>
                  </a:lnTo>
                  <a:lnTo>
                    <a:pt x="910" y="1420"/>
                  </a:lnTo>
                  <a:lnTo>
                    <a:pt x="893" y="1442"/>
                  </a:lnTo>
                  <a:lnTo>
                    <a:pt x="875" y="1463"/>
                  </a:lnTo>
                  <a:lnTo>
                    <a:pt x="856" y="1482"/>
                  </a:lnTo>
                  <a:lnTo>
                    <a:pt x="836" y="1501"/>
                  </a:lnTo>
                  <a:lnTo>
                    <a:pt x="815" y="1519"/>
                  </a:lnTo>
                  <a:lnTo>
                    <a:pt x="792" y="1536"/>
                  </a:lnTo>
                  <a:lnTo>
                    <a:pt x="769" y="1552"/>
                  </a:lnTo>
                  <a:lnTo>
                    <a:pt x="744" y="1565"/>
                  </a:lnTo>
                  <a:lnTo>
                    <a:pt x="719" y="1578"/>
                  </a:lnTo>
                  <a:lnTo>
                    <a:pt x="692" y="1589"/>
                  </a:lnTo>
                  <a:lnTo>
                    <a:pt x="663" y="1597"/>
                  </a:lnTo>
                  <a:lnTo>
                    <a:pt x="633" y="1604"/>
                  </a:lnTo>
                  <a:lnTo>
                    <a:pt x="602" y="1610"/>
                  </a:lnTo>
                  <a:lnTo>
                    <a:pt x="568" y="1614"/>
                  </a:lnTo>
                  <a:lnTo>
                    <a:pt x="534" y="1615"/>
                  </a:lnTo>
                  <a:lnTo>
                    <a:pt x="534" y="1615"/>
                  </a:lnTo>
                  <a:lnTo>
                    <a:pt x="509" y="1614"/>
                  </a:lnTo>
                  <a:lnTo>
                    <a:pt x="484" y="1611"/>
                  </a:lnTo>
                  <a:lnTo>
                    <a:pt x="459" y="1609"/>
                  </a:lnTo>
                  <a:lnTo>
                    <a:pt x="434" y="1604"/>
                  </a:lnTo>
                  <a:lnTo>
                    <a:pt x="410" y="1598"/>
                  </a:lnTo>
                  <a:lnTo>
                    <a:pt x="385" y="1592"/>
                  </a:lnTo>
                  <a:lnTo>
                    <a:pt x="361" y="1584"/>
                  </a:lnTo>
                  <a:lnTo>
                    <a:pt x="337" y="1574"/>
                  </a:lnTo>
                  <a:lnTo>
                    <a:pt x="314" y="1565"/>
                  </a:lnTo>
                  <a:lnTo>
                    <a:pt x="290" y="1553"/>
                  </a:lnTo>
                  <a:lnTo>
                    <a:pt x="269" y="1540"/>
                  </a:lnTo>
                  <a:lnTo>
                    <a:pt x="247" y="1525"/>
                  </a:lnTo>
                  <a:lnTo>
                    <a:pt x="226" y="1511"/>
                  </a:lnTo>
                  <a:lnTo>
                    <a:pt x="205" y="1494"/>
                  </a:lnTo>
                  <a:lnTo>
                    <a:pt x="185" y="1477"/>
                  </a:lnTo>
                  <a:lnTo>
                    <a:pt x="166" y="1458"/>
                  </a:lnTo>
                  <a:lnTo>
                    <a:pt x="148" y="1439"/>
                  </a:lnTo>
                  <a:lnTo>
                    <a:pt x="130" y="1418"/>
                  </a:lnTo>
                  <a:lnTo>
                    <a:pt x="113" y="1396"/>
                  </a:lnTo>
                  <a:lnTo>
                    <a:pt x="98" y="1374"/>
                  </a:lnTo>
                  <a:lnTo>
                    <a:pt x="84" y="1348"/>
                  </a:lnTo>
                  <a:lnTo>
                    <a:pt x="70" y="1323"/>
                  </a:lnTo>
                  <a:lnTo>
                    <a:pt x="57" y="1297"/>
                  </a:lnTo>
                  <a:lnTo>
                    <a:pt x="45" y="1271"/>
                  </a:lnTo>
                  <a:lnTo>
                    <a:pt x="36" y="1242"/>
                  </a:lnTo>
                  <a:lnTo>
                    <a:pt x="26" y="1212"/>
                  </a:lnTo>
                  <a:lnTo>
                    <a:pt x="19" y="1182"/>
                  </a:lnTo>
                  <a:lnTo>
                    <a:pt x="12" y="1151"/>
                  </a:lnTo>
                  <a:lnTo>
                    <a:pt x="7" y="1118"/>
                  </a:lnTo>
                  <a:lnTo>
                    <a:pt x="4" y="1084"/>
                  </a:lnTo>
                  <a:lnTo>
                    <a:pt x="1" y="1050"/>
                  </a:lnTo>
                  <a:lnTo>
                    <a:pt x="0" y="1015"/>
                  </a:lnTo>
                  <a:lnTo>
                    <a:pt x="0" y="1015"/>
                  </a:lnTo>
                  <a:lnTo>
                    <a:pt x="1" y="979"/>
                  </a:lnTo>
                  <a:lnTo>
                    <a:pt x="4" y="945"/>
                  </a:lnTo>
                  <a:lnTo>
                    <a:pt x="7" y="911"/>
                  </a:lnTo>
                  <a:lnTo>
                    <a:pt x="12" y="879"/>
                  </a:lnTo>
                  <a:lnTo>
                    <a:pt x="19" y="848"/>
                  </a:lnTo>
                  <a:lnTo>
                    <a:pt x="26" y="817"/>
                  </a:lnTo>
                  <a:lnTo>
                    <a:pt x="35" y="788"/>
                  </a:lnTo>
                  <a:lnTo>
                    <a:pt x="45" y="760"/>
                  </a:lnTo>
                  <a:lnTo>
                    <a:pt x="56" y="732"/>
                  </a:lnTo>
                  <a:lnTo>
                    <a:pt x="69" y="706"/>
                  </a:lnTo>
                  <a:lnTo>
                    <a:pt x="82" y="681"/>
                  </a:lnTo>
                  <a:lnTo>
                    <a:pt x="97" y="657"/>
                  </a:lnTo>
                  <a:lnTo>
                    <a:pt x="112" y="634"/>
                  </a:lnTo>
                  <a:lnTo>
                    <a:pt x="129" y="612"/>
                  </a:lnTo>
                  <a:lnTo>
                    <a:pt x="146" y="591"/>
                  </a:lnTo>
                  <a:lnTo>
                    <a:pt x="165" y="571"/>
                  </a:lnTo>
                  <a:lnTo>
                    <a:pt x="184" y="553"/>
                  </a:lnTo>
                  <a:lnTo>
                    <a:pt x="203" y="535"/>
                  </a:lnTo>
                  <a:lnTo>
                    <a:pt x="223" y="520"/>
                  </a:lnTo>
                  <a:lnTo>
                    <a:pt x="245" y="504"/>
                  </a:lnTo>
                  <a:lnTo>
                    <a:pt x="266" y="490"/>
                  </a:lnTo>
                  <a:lnTo>
                    <a:pt x="289" y="478"/>
                  </a:lnTo>
                  <a:lnTo>
                    <a:pt x="312" y="466"/>
                  </a:lnTo>
                  <a:lnTo>
                    <a:pt x="336" y="455"/>
                  </a:lnTo>
                  <a:lnTo>
                    <a:pt x="359" y="447"/>
                  </a:lnTo>
                  <a:lnTo>
                    <a:pt x="383" y="438"/>
                  </a:lnTo>
                  <a:lnTo>
                    <a:pt x="407" y="431"/>
                  </a:lnTo>
                  <a:lnTo>
                    <a:pt x="432" y="425"/>
                  </a:lnTo>
                  <a:lnTo>
                    <a:pt x="457" y="422"/>
                  </a:lnTo>
                  <a:lnTo>
                    <a:pt x="484" y="418"/>
                  </a:lnTo>
                  <a:lnTo>
                    <a:pt x="509" y="417"/>
                  </a:lnTo>
                  <a:lnTo>
                    <a:pt x="534" y="416"/>
                  </a:lnTo>
                  <a:lnTo>
                    <a:pt x="534" y="416"/>
                  </a:lnTo>
                  <a:lnTo>
                    <a:pt x="570" y="417"/>
                  </a:lnTo>
                  <a:lnTo>
                    <a:pt x="602" y="420"/>
                  </a:lnTo>
                  <a:lnTo>
                    <a:pt x="634" y="425"/>
                  </a:lnTo>
                  <a:lnTo>
                    <a:pt x="664" y="432"/>
                  </a:lnTo>
                  <a:lnTo>
                    <a:pt x="693" y="441"/>
                  </a:lnTo>
                  <a:lnTo>
                    <a:pt x="720" y="451"/>
                  </a:lnTo>
                  <a:lnTo>
                    <a:pt x="745" y="463"/>
                  </a:lnTo>
                  <a:lnTo>
                    <a:pt x="770" y="477"/>
                  </a:lnTo>
                  <a:lnTo>
                    <a:pt x="794" y="492"/>
                  </a:lnTo>
                  <a:lnTo>
                    <a:pt x="816" y="508"/>
                  </a:lnTo>
                  <a:lnTo>
                    <a:pt x="837" y="524"/>
                  </a:lnTo>
                  <a:lnTo>
                    <a:pt x="858" y="541"/>
                  </a:lnTo>
                  <a:lnTo>
                    <a:pt x="875" y="560"/>
                  </a:lnTo>
                  <a:lnTo>
                    <a:pt x="893" y="579"/>
                  </a:lnTo>
                  <a:lnTo>
                    <a:pt x="910" y="598"/>
                  </a:lnTo>
                  <a:lnTo>
                    <a:pt x="927" y="619"/>
                  </a:lnTo>
                  <a:lnTo>
                    <a:pt x="927" y="0"/>
                  </a:lnTo>
                  <a:lnTo>
                    <a:pt x="1191" y="0"/>
                  </a:lnTo>
                  <a:lnTo>
                    <a:pt x="1191" y="1590"/>
                  </a:lnTo>
                  <a:lnTo>
                    <a:pt x="927"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9" name="Freeform 25"/>
            <p:cNvSpPr>
              <a:spLocks noEditPoints="1"/>
            </p:cNvSpPr>
            <p:nvPr userDrawn="1"/>
          </p:nvSpPr>
          <p:spPr bwMode="auto">
            <a:xfrm>
              <a:off x="8996363" y="2787650"/>
              <a:ext cx="147638" cy="147638"/>
            </a:xfrm>
            <a:custGeom>
              <a:avLst/>
              <a:gdLst>
                <a:gd name="T0" fmla="*/ 95 w 186"/>
                <a:gd name="T1" fmla="*/ 85 h 185"/>
                <a:gd name="T2" fmla="*/ 111 w 186"/>
                <a:gd name="T3" fmla="*/ 80 h 185"/>
                <a:gd name="T4" fmla="*/ 111 w 186"/>
                <a:gd name="T5" fmla="*/ 69 h 185"/>
                <a:gd name="T6" fmla="*/ 95 w 186"/>
                <a:gd name="T7" fmla="*/ 64 h 185"/>
                <a:gd name="T8" fmla="*/ 99 w 186"/>
                <a:gd name="T9" fmla="*/ 43 h 185"/>
                <a:gd name="T10" fmla="*/ 114 w 186"/>
                <a:gd name="T11" fmla="*/ 45 h 185"/>
                <a:gd name="T12" fmla="*/ 130 w 186"/>
                <a:gd name="T13" fmla="*/ 55 h 185"/>
                <a:gd name="T14" fmla="*/ 135 w 186"/>
                <a:gd name="T15" fmla="*/ 73 h 185"/>
                <a:gd name="T16" fmla="*/ 131 w 186"/>
                <a:gd name="T17" fmla="*/ 86 h 185"/>
                <a:gd name="T18" fmla="*/ 123 w 186"/>
                <a:gd name="T19" fmla="*/ 94 h 185"/>
                <a:gd name="T20" fmla="*/ 131 w 186"/>
                <a:gd name="T21" fmla="*/ 109 h 185"/>
                <a:gd name="T22" fmla="*/ 133 w 186"/>
                <a:gd name="T23" fmla="*/ 130 h 185"/>
                <a:gd name="T24" fmla="*/ 139 w 186"/>
                <a:gd name="T25" fmla="*/ 142 h 185"/>
                <a:gd name="T26" fmla="*/ 110 w 186"/>
                <a:gd name="T27" fmla="*/ 135 h 185"/>
                <a:gd name="T28" fmla="*/ 108 w 186"/>
                <a:gd name="T29" fmla="*/ 113 h 185"/>
                <a:gd name="T30" fmla="*/ 105 w 186"/>
                <a:gd name="T31" fmla="*/ 106 h 185"/>
                <a:gd name="T32" fmla="*/ 79 w 186"/>
                <a:gd name="T33" fmla="*/ 105 h 185"/>
                <a:gd name="T34" fmla="*/ 55 w 186"/>
                <a:gd name="T35" fmla="*/ 43 h 185"/>
                <a:gd name="T36" fmla="*/ 18 w 186"/>
                <a:gd name="T37" fmla="*/ 92 h 185"/>
                <a:gd name="T38" fmla="*/ 21 w 186"/>
                <a:gd name="T39" fmla="*/ 115 h 185"/>
                <a:gd name="T40" fmla="*/ 40 w 186"/>
                <a:gd name="T41" fmla="*/ 146 h 185"/>
                <a:gd name="T42" fmla="*/ 70 w 186"/>
                <a:gd name="T43" fmla="*/ 165 h 185"/>
                <a:gd name="T44" fmla="*/ 93 w 186"/>
                <a:gd name="T45" fmla="*/ 168 h 185"/>
                <a:gd name="T46" fmla="*/ 107 w 186"/>
                <a:gd name="T47" fmla="*/ 166 h 185"/>
                <a:gd name="T48" fmla="*/ 135 w 186"/>
                <a:gd name="T49" fmla="*/ 155 h 185"/>
                <a:gd name="T50" fmla="*/ 161 w 186"/>
                <a:gd name="T51" fmla="*/ 122 h 185"/>
                <a:gd name="T52" fmla="*/ 167 w 186"/>
                <a:gd name="T53" fmla="*/ 100 h 185"/>
                <a:gd name="T54" fmla="*/ 167 w 186"/>
                <a:gd name="T55" fmla="*/ 85 h 185"/>
                <a:gd name="T56" fmla="*/ 161 w 186"/>
                <a:gd name="T57" fmla="*/ 63 h 185"/>
                <a:gd name="T58" fmla="*/ 135 w 186"/>
                <a:gd name="T59" fmla="*/ 30 h 185"/>
                <a:gd name="T60" fmla="*/ 107 w 186"/>
                <a:gd name="T61" fmla="*/ 19 h 185"/>
                <a:gd name="T62" fmla="*/ 93 w 186"/>
                <a:gd name="T63" fmla="*/ 17 h 185"/>
                <a:gd name="T64" fmla="*/ 70 w 186"/>
                <a:gd name="T65" fmla="*/ 20 h 185"/>
                <a:gd name="T66" fmla="*/ 40 w 186"/>
                <a:gd name="T67" fmla="*/ 39 h 185"/>
                <a:gd name="T68" fmla="*/ 21 w 186"/>
                <a:gd name="T69" fmla="*/ 70 h 185"/>
                <a:gd name="T70" fmla="*/ 18 w 186"/>
                <a:gd name="T71" fmla="*/ 92 h 185"/>
                <a:gd name="T72" fmla="*/ 185 w 186"/>
                <a:gd name="T73" fmla="*/ 102 h 185"/>
                <a:gd name="T74" fmla="*/ 178 w 186"/>
                <a:gd name="T75" fmla="*/ 129 h 185"/>
                <a:gd name="T76" fmla="*/ 165 w 186"/>
                <a:gd name="T77" fmla="*/ 152 h 185"/>
                <a:gd name="T78" fmla="*/ 144 w 186"/>
                <a:gd name="T79" fmla="*/ 170 h 185"/>
                <a:gd name="T80" fmla="*/ 120 w 186"/>
                <a:gd name="T81" fmla="*/ 182 h 185"/>
                <a:gd name="T82" fmla="*/ 93 w 186"/>
                <a:gd name="T83" fmla="*/ 185 h 185"/>
                <a:gd name="T84" fmla="*/ 74 w 186"/>
                <a:gd name="T85" fmla="*/ 184 h 185"/>
                <a:gd name="T86" fmla="*/ 49 w 186"/>
                <a:gd name="T87" fmla="*/ 174 h 185"/>
                <a:gd name="T88" fmla="*/ 27 w 186"/>
                <a:gd name="T89" fmla="*/ 158 h 185"/>
                <a:gd name="T90" fmla="*/ 10 w 186"/>
                <a:gd name="T91" fmla="*/ 137 h 185"/>
                <a:gd name="T92" fmla="*/ 2 w 186"/>
                <a:gd name="T93" fmla="*/ 111 h 185"/>
                <a:gd name="T94" fmla="*/ 0 w 186"/>
                <a:gd name="T95" fmla="*/ 92 h 185"/>
                <a:gd name="T96" fmla="*/ 4 w 186"/>
                <a:gd name="T97" fmla="*/ 64 h 185"/>
                <a:gd name="T98" fmla="*/ 15 w 186"/>
                <a:gd name="T99" fmla="*/ 41 h 185"/>
                <a:gd name="T100" fmla="*/ 33 w 186"/>
                <a:gd name="T101" fmla="*/ 20 h 185"/>
                <a:gd name="T102" fmla="*/ 57 w 186"/>
                <a:gd name="T103" fmla="*/ 7 h 185"/>
                <a:gd name="T104" fmla="*/ 83 w 186"/>
                <a:gd name="T105" fmla="*/ 0 h 185"/>
                <a:gd name="T106" fmla="*/ 102 w 186"/>
                <a:gd name="T107" fmla="*/ 0 h 185"/>
                <a:gd name="T108" fmla="*/ 129 w 186"/>
                <a:gd name="T109" fmla="*/ 7 h 185"/>
                <a:gd name="T110" fmla="*/ 151 w 186"/>
                <a:gd name="T111" fmla="*/ 20 h 185"/>
                <a:gd name="T112" fmla="*/ 169 w 186"/>
                <a:gd name="T113" fmla="*/ 41 h 185"/>
                <a:gd name="T114" fmla="*/ 181 w 186"/>
                <a:gd name="T115" fmla="*/ 64 h 185"/>
                <a:gd name="T116" fmla="*/ 186 w 186"/>
                <a:gd name="T117"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 h="185">
                  <a:moveTo>
                    <a:pt x="79" y="85"/>
                  </a:moveTo>
                  <a:lnTo>
                    <a:pt x="95" y="85"/>
                  </a:lnTo>
                  <a:lnTo>
                    <a:pt x="95" y="85"/>
                  </a:lnTo>
                  <a:lnTo>
                    <a:pt x="102" y="85"/>
                  </a:lnTo>
                  <a:lnTo>
                    <a:pt x="107" y="82"/>
                  </a:lnTo>
                  <a:lnTo>
                    <a:pt x="111" y="80"/>
                  </a:lnTo>
                  <a:lnTo>
                    <a:pt x="111" y="74"/>
                  </a:lnTo>
                  <a:lnTo>
                    <a:pt x="111" y="74"/>
                  </a:lnTo>
                  <a:lnTo>
                    <a:pt x="111" y="69"/>
                  </a:lnTo>
                  <a:lnTo>
                    <a:pt x="108" y="66"/>
                  </a:lnTo>
                  <a:lnTo>
                    <a:pt x="102" y="64"/>
                  </a:lnTo>
                  <a:lnTo>
                    <a:pt x="95" y="64"/>
                  </a:lnTo>
                  <a:lnTo>
                    <a:pt x="79" y="64"/>
                  </a:lnTo>
                  <a:lnTo>
                    <a:pt x="79" y="85"/>
                  </a:lnTo>
                  <a:close/>
                  <a:moveTo>
                    <a:pt x="99" y="43"/>
                  </a:moveTo>
                  <a:lnTo>
                    <a:pt x="99" y="43"/>
                  </a:lnTo>
                  <a:lnTo>
                    <a:pt x="107" y="44"/>
                  </a:lnTo>
                  <a:lnTo>
                    <a:pt x="114" y="45"/>
                  </a:lnTo>
                  <a:lnTo>
                    <a:pt x="120" y="48"/>
                  </a:lnTo>
                  <a:lnTo>
                    <a:pt x="125" y="50"/>
                  </a:lnTo>
                  <a:lnTo>
                    <a:pt x="130" y="55"/>
                  </a:lnTo>
                  <a:lnTo>
                    <a:pt x="132" y="60"/>
                  </a:lnTo>
                  <a:lnTo>
                    <a:pt x="133" y="66"/>
                  </a:lnTo>
                  <a:lnTo>
                    <a:pt x="135" y="73"/>
                  </a:lnTo>
                  <a:lnTo>
                    <a:pt x="135" y="73"/>
                  </a:lnTo>
                  <a:lnTo>
                    <a:pt x="133" y="80"/>
                  </a:lnTo>
                  <a:lnTo>
                    <a:pt x="131" y="86"/>
                  </a:lnTo>
                  <a:lnTo>
                    <a:pt x="129" y="91"/>
                  </a:lnTo>
                  <a:lnTo>
                    <a:pt x="123" y="94"/>
                  </a:lnTo>
                  <a:lnTo>
                    <a:pt x="123" y="94"/>
                  </a:lnTo>
                  <a:lnTo>
                    <a:pt x="127" y="98"/>
                  </a:lnTo>
                  <a:lnTo>
                    <a:pt x="130" y="103"/>
                  </a:lnTo>
                  <a:lnTo>
                    <a:pt x="131" y="109"/>
                  </a:lnTo>
                  <a:lnTo>
                    <a:pt x="132" y="121"/>
                  </a:lnTo>
                  <a:lnTo>
                    <a:pt x="132" y="121"/>
                  </a:lnTo>
                  <a:lnTo>
                    <a:pt x="133" y="130"/>
                  </a:lnTo>
                  <a:lnTo>
                    <a:pt x="133" y="136"/>
                  </a:lnTo>
                  <a:lnTo>
                    <a:pt x="136" y="140"/>
                  </a:lnTo>
                  <a:lnTo>
                    <a:pt x="139" y="142"/>
                  </a:lnTo>
                  <a:lnTo>
                    <a:pt x="112" y="142"/>
                  </a:lnTo>
                  <a:lnTo>
                    <a:pt x="112" y="142"/>
                  </a:lnTo>
                  <a:lnTo>
                    <a:pt x="110" y="135"/>
                  </a:lnTo>
                  <a:lnTo>
                    <a:pt x="108" y="125"/>
                  </a:lnTo>
                  <a:lnTo>
                    <a:pt x="108" y="125"/>
                  </a:lnTo>
                  <a:lnTo>
                    <a:pt x="108" y="113"/>
                  </a:lnTo>
                  <a:lnTo>
                    <a:pt x="107" y="110"/>
                  </a:lnTo>
                  <a:lnTo>
                    <a:pt x="106" y="107"/>
                  </a:lnTo>
                  <a:lnTo>
                    <a:pt x="105" y="106"/>
                  </a:lnTo>
                  <a:lnTo>
                    <a:pt x="102" y="105"/>
                  </a:lnTo>
                  <a:lnTo>
                    <a:pt x="94" y="105"/>
                  </a:lnTo>
                  <a:lnTo>
                    <a:pt x="79" y="105"/>
                  </a:lnTo>
                  <a:lnTo>
                    <a:pt x="79" y="142"/>
                  </a:lnTo>
                  <a:lnTo>
                    <a:pt x="55" y="142"/>
                  </a:lnTo>
                  <a:lnTo>
                    <a:pt x="55" y="43"/>
                  </a:lnTo>
                  <a:lnTo>
                    <a:pt x="99" y="43"/>
                  </a:lnTo>
                  <a:close/>
                  <a:moveTo>
                    <a:pt x="18" y="92"/>
                  </a:moveTo>
                  <a:lnTo>
                    <a:pt x="18" y="92"/>
                  </a:lnTo>
                  <a:lnTo>
                    <a:pt x="19" y="100"/>
                  </a:lnTo>
                  <a:lnTo>
                    <a:pt x="20" y="107"/>
                  </a:lnTo>
                  <a:lnTo>
                    <a:pt x="21" y="115"/>
                  </a:lnTo>
                  <a:lnTo>
                    <a:pt x="24" y="122"/>
                  </a:lnTo>
                  <a:lnTo>
                    <a:pt x="31" y="135"/>
                  </a:lnTo>
                  <a:lnTo>
                    <a:pt x="40" y="146"/>
                  </a:lnTo>
                  <a:lnTo>
                    <a:pt x="51" y="155"/>
                  </a:lnTo>
                  <a:lnTo>
                    <a:pt x="64" y="162"/>
                  </a:lnTo>
                  <a:lnTo>
                    <a:pt x="70" y="165"/>
                  </a:lnTo>
                  <a:lnTo>
                    <a:pt x="77" y="166"/>
                  </a:lnTo>
                  <a:lnTo>
                    <a:pt x="84" y="167"/>
                  </a:lnTo>
                  <a:lnTo>
                    <a:pt x="93" y="168"/>
                  </a:lnTo>
                  <a:lnTo>
                    <a:pt x="93" y="168"/>
                  </a:lnTo>
                  <a:lnTo>
                    <a:pt x="100" y="167"/>
                  </a:lnTo>
                  <a:lnTo>
                    <a:pt x="107" y="166"/>
                  </a:lnTo>
                  <a:lnTo>
                    <a:pt x="114" y="165"/>
                  </a:lnTo>
                  <a:lnTo>
                    <a:pt x="122" y="162"/>
                  </a:lnTo>
                  <a:lnTo>
                    <a:pt x="135" y="155"/>
                  </a:lnTo>
                  <a:lnTo>
                    <a:pt x="145" y="146"/>
                  </a:lnTo>
                  <a:lnTo>
                    <a:pt x="155" y="135"/>
                  </a:lnTo>
                  <a:lnTo>
                    <a:pt x="161" y="122"/>
                  </a:lnTo>
                  <a:lnTo>
                    <a:pt x="163" y="115"/>
                  </a:lnTo>
                  <a:lnTo>
                    <a:pt x="166" y="107"/>
                  </a:lnTo>
                  <a:lnTo>
                    <a:pt x="167" y="100"/>
                  </a:lnTo>
                  <a:lnTo>
                    <a:pt x="167" y="92"/>
                  </a:lnTo>
                  <a:lnTo>
                    <a:pt x="167" y="92"/>
                  </a:lnTo>
                  <a:lnTo>
                    <a:pt x="167" y="85"/>
                  </a:lnTo>
                  <a:lnTo>
                    <a:pt x="166" y="78"/>
                  </a:lnTo>
                  <a:lnTo>
                    <a:pt x="163" y="70"/>
                  </a:lnTo>
                  <a:lnTo>
                    <a:pt x="161" y="63"/>
                  </a:lnTo>
                  <a:lnTo>
                    <a:pt x="155" y="50"/>
                  </a:lnTo>
                  <a:lnTo>
                    <a:pt x="145" y="39"/>
                  </a:lnTo>
                  <a:lnTo>
                    <a:pt x="135" y="30"/>
                  </a:lnTo>
                  <a:lnTo>
                    <a:pt x="122" y="23"/>
                  </a:lnTo>
                  <a:lnTo>
                    <a:pt x="114" y="20"/>
                  </a:lnTo>
                  <a:lnTo>
                    <a:pt x="107" y="19"/>
                  </a:lnTo>
                  <a:lnTo>
                    <a:pt x="100" y="18"/>
                  </a:lnTo>
                  <a:lnTo>
                    <a:pt x="93" y="17"/>
                  </a:lnTo>
                  <a:lnTo>
                    <a:pt x="93" y="17"/>
                  </a:lnTo>
                  <a:lnTo>
                    <a:pt x="84" y="18"/>
                  </a:lnTo>
                  <a:lnTo>
                    <a:pt x="77" y="19"/>
                  </a:lnTo>
                  <a:lnTo>
                    <a:pt x="70" y="20"/>
                  </a:lnTo>
                  <a:lnTo>
                    <a:pt x="63" y="23"/>
                  </a:lnTo>
                  <a:lnTo>
                    <a:pt x="51" y="30"/>
                  </a:lnTo>
                  <a:lnTo>
                    <a:pt x="40" y="39"/>
                  </a:lnTo>
                  <a:lnTo>
                    <a:pt x="31" y="50"/>
                  </a:lnTo>
                  <a:lnTo>
                    <a:pt x="24" y="63"/>
                  </a:lnTo>
                  <a:lnTo>
                    <a:pt x="21" y="70"/>
                  </a:lnTo>
                  <a:lnTo>
                    <a:pt x="20" y="78"/>
                  </a:lnTo>
                  <a:lnTo>
                    <a:pt x="19" y="85"/>
                  </a:lnTo>
                  <a:lnTo>
                    <a:pt x="18" y="92"/>
                  </a:lnTo>
                  <a:close/>
                  <a:moveTo>
                    <a:pt x="186" y="92"/>
                  </a:moveTo>
                  <a:lnTo>
                    <a:pt x="186" y="92"/>
                  </a:lnTo>
                  <a:lnTo>
                    <a:pt x="185" y="102"/>
                  </a:lnTo>
                  <a:lnTo>
                    <a:pt x="184" y="111"/>
                  </a:lnTo>
                  <a:lnTo>
                    <a:pt x="181" y="121"/>
                  </a:lnTo>
                  <a:lnTo>
                    <a:pt x="178" y="129"/>
                  </a:lnTo>
                  <a:lnTo>
                    <a:pt x="174" y="137"/>
                  </a:lnTo>
                  <a:lnTo>
                    <a:pt x="169" y="145"/>
                  </a:lnTo>
                  <a:lnTo>
                    <a:pt x="165" y="152"/>
                  </a:lnTo>
                  <a:lnTo>
                    <a:pt x="159" y="158"/>
                  </a:lnTo>
                  <a:lnTo>
                    <a:pt x="151" y="165"/>
                  </a:lnTo>
                  <a:lnTo>
                    <a:pt x="144" y="170"/>
                  </a:lnTo>
                  <a:lnTo>
                    <a:pt x="137" y="174"/>
                  </a:lnTo>
                  <a:lnTo>
                    <a:pt x="129" y="178"/>
                  </a:lnTo>
                  <a:lnTo>
                    <a:pt x="120" y="182"/>
                  </a:lnTo>
                  <a:lnTo>
                    <a:pt x="112" y="184"/>
                  </a:lnTo>
                  <a:lnTo>
                    <a:pt x="102" y="185"/>
                  </a:lnTo>
                  <a:lnTo>
                    <a:pt x="93" y="185"/>
                  </a:lnTo>
                  <a:lnTo>
                    <a:pt x="93" y="185"/>
                  </a:lnTo>
                  <a:lnTo>
                    <a:pt x="83" y="185"/>
                  </a:lnTo>
                  <a:lnTo>
                    <a:pt x="74" y="184"/>
                  </a:lnTo>
                  <a:lnTo>
                    <a:pt x="65" y="182"/>
                  </a:lnTo>
                  <a:lnTo>
                    <a:pt x="57" y="178"/>
                  </a:lnTo>
                  <a:lnTo>
                    <a:pt x="49" y="174"/>
                  </a:lnTo>
                  <a:lnTo>
                    <a:pt x="40" y="170"/>
                  </a:lnTo>
                  <a:lnTo>
                    <a:pt x="33" y="165"/>
                  </a:lnTo>
                  <a:lnTo>
                    <a:pt x="27" y="158"/>
                  </a:lnTo>
                  <a:lnTo>
                    <a:pt x="21" y="152"/>
                  </a:lnTo>
                  <a:lnTo>
                    <a:pt x="15" y="145"/>
                  </a:lnTo>
                  <a:lnTo>
                    <a:pt x="10" y="137"/>
                  </a:lnTo>
                  <a:lnTo>
                    <a:pt x="7" y="129"/>
                  </a:lnTo>
                  <a:lnTo>
                    <a:pt x="4" y="121"/>
                  </a:lnTo>
                  <a:lnTo>
                    <a:pt x="2" y="111"/>
                  </a:lnTo>
                  <a:lnTo>
                    <a:pt x="0" y="102"/>
                  </a:lnTo>
                  <a:lnTo>
                    <a:pt x="0" y="92"/>
                  </a:lnTo>
                  <a:lnTo>
                    <a:pt x="0" y="92"/>
                  </a:lnTo>
                  <a:lnTo>
                    <a:pt x="0" y="82"/>
                  </a:lnTo>
                  <a:lnTo>
                    <a:pt x="2" y="74"/>
                  </a:lnTo>
                  <a:lnTo>
                    <a:pt x="4" y="64"/>
                  </a:lnTo>
                  <a:lnTo>
                    <a:pt x="7" y="56"/>
                  </a:lnTo>
                  <a:lnTo>
                    <a:pt x="10" y="48"/>
                  </a:lnTo>
                  <a:lnTo>
                    <a:pt x="15" y="41"/>
                  </a:lnTo>
                  <a:lnTo>
                    <a:pt x="21" y="33"/>
                  </a:lnTo>
                  <a:lnTo>
                    <a:pt x="27" y="26"/>
                  </a:lnTo>
                  <a:lnTo>
                    <a:pt x="33" y="20"/>
                  </a:lnTo>
                  <a:lnTo>
                    <a:pt x="40" y="16"/>
                  </a:lnTo>
                  <a:lnTo>
                    <a:pt x="49" y="11"/>
                  </a:lnTo>
                  <a:lnTo>
                    <a:pt x="57" y="7"/>
                  </a:lnTo>
                  <a:lnTo>
                    <a:pt x="65" y="4"/>
                  </a:lnTo>
                  <a:lnTo>
                    <a:pt x="74" y="1"/>
                  </a:lnTo>
                  <a:lnTo>
                    <a:pt x="83" y="0"/>
                  </a:lnTo>
                  <a:lnTo>
                    <a:pt x="93" y="0"/>
                  </a:lnTo>
                  <a:lnTo>
                    <a:pt x="93" y="0"/>
                  </a:lnTo>
                  <a:lnTo>
                    <a:pt x="102" y="0"/>
                  </a:lnTo>
                  <a:lnTo>
                    <a:pt x="112" y="1"/>
                  </a:lnTo>
                  <a:lnTo>
                    <a:pt x="120" y="4"/>
                  </a:lnTo>
                  <a:lnTo>
                    <a:pt x="129" y="7"/>
                  </a:lnTo>
                  <a:lnTo>
                    <a:pt x="137" y="11"/>
                  </a:lnTo>
                  <a:lnTo>
                    <a:pt x="144" y="16"/>
                  </a:lnTo>
                  <a:lnTo>
                    <a:pt x="151" y="20"/>
                  </a:lnTo>
                  <a:lnTo>
                    <a:pt x="159" y="26"/>
                  </a:lnTo>
                  <a:lnTo>
                    <a:pt x="165" y="33"/>
                  </a:lnTo>
                  <a:lnTo>
                    <a:pt x="169" y="41"/>
                  </a:lnTo>
                  <a:lnTo>
                    <a:pt x="174" y="48"/>
                  </a:lnTo>
                  <a:lnTo>
                    <a:pt x="178" y="56"/>
                  </a:lnTo>
                  <a:lnTo>
                    <a:pt x="181" y="64"/>
                  </a:lnTo>
                  <a:lnTo>
                    <a:pt x="184" y="74"/>
                  </a:lnTo>
                  <a:lnTo>
                    <a:pt x="185" y="82"/>
                  </a:lnTo>
                  <a:lnTo>
                    <a:pt x="186"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sp>
        <p:nvSpPr>
          <p:cNvPr id="2" name="Title 1"/>
          <p:cNvSpPr>
            <a:spLocks noGrp="1"/>
          </p:cNvSpPr>
          <p:nvPr>
            <p:ph type="ctrTitle"/>
          </p:nvPr>
        </p:nvSpPr>
        <p:spPr>
          <a:xfrm>
            <a:off x="448310" y="1544638"/>
            <a:ext cx="3840480" cy="1969180"/>
          </a:xfrm>
          <a:prstGeom prst="rect">
            <a:avLst/>
          </a:prstGeom>
        </p:spPr>
        <p:txBody>
          <a:bodyPr lIns="0" tIns="0" rIns="0" bIns="91440" anchor="b">
            <a:noAutofit/>
          </a:bodyPr>
          <a:lstStyle>
            <a:lvl1pPr>
              <a:lnSpc>
                <a:spcPct val="90000"/>
              </a:lnSpc>
              <a:defRPr sz="34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448310" y="3513818"/>
            <a:ext cx="3840480" cy="1100410"/>
          </a:xfrm>
          <a:prstGeom prst="rect">
            <a:avLst/>
          </a:prstGeom>
        </p:spPr>
        <p:txBody>
          <a:bodyPr lIns="0" tIns="0" rIns="0" bIns="0" anchor="t">
            <a:noAutofit/>
          </a:bodyPr>
          <a:lstStyle>
            <a:lvl1pPr marL="0" indent="0" algn="l">
              <a:lnSpc>
                <a:spcPct val="90000"/>
              </a:lnSpc>
              <a:spcBef>
                <a:spcPts val="0"/>
              </a:spcBef>
              <a:spcAft>
                <a:spcPts val="0"/>
              </a:spcAft>
              <a:buNone/>
              <a:defRPr sz="1800" b="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2" name="Rectangle 21"/>
          <p:cNvSpPr/>
          <p:nvPr userDrawn="1"/>
        </p:nvSpPr>
        <p:spPr>
          <a:xfrm>
            <a:off x="0" y="6675120"/>
            <a:ext cx="8915400" cy="182880"/>
          </a:xfrm>
          <a:prstGeom prst="rect">
            <a:avLst/>
          </a:prstGeom>
          <a:solidFill>
            <a:schemeClr val="accent3"/>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3" name="Rectangle 22"/>
          <p:cNvSpPr/>
          <p:nvPr userDrawn="1"/>
        </p:nvSpPr>
        <p:spPr>
          <a:xfrm>
            <a:off x="8915400" y="6675120"/>
            <a:ext cx="228600" cy="182880"/>
          </a:xfrm>
          <a:prstGeom prst="rect">
            <a:avLst/>
          </a:prstGeom>
          <a:solidFill>
            <a:schemeClr val="accent3">
              <a:alpha val="6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Tree>
    <p:extLst>
      <p:ext uri="{BB962C8B-B14F-4D97-AF65-F5344CB8AC3E}">
        <p14:creationId xmlns:p14="http://schemas.microsoft.com/office/powerpoint/2010/main" val="1527744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 left image">
    <p:spTree>
      <p:nvGrpSpPr>
        <p:cNvPr id="1" name=""/>
        <p:cNvGrpSpPr/>
        <p:nvPr/>
      </p:nvGrpSpPr>
      <p:grpSpPr>
        <a:xfrm>
          <a:off x="0" y="0"/>
          <a:ext cx="0" cy="0"/>
          <a:chOff x="0" y="0"/>
          <a:chExt cx="0" cy="0"/>
        </a:xfrm>
      </p:grpSpPr>
      <p:sp>
        <p:nvSpPr>
          <p:cNvPr id="2" name="Title 1"/>
          <p:cNvSpPr>
            <a:spLocks noGrp="1"/>
          </p:cNvSpPr>
          <p:nvPr>
            <p:ph type="title"/>
          </p:nvPr>
        </p:nvSpPr>
        <p:spPr>
          <a:xfrm>
            <a:off x="312615" y="284407"/>
            <a:ext cx="8518770" cy="770670"/>
          </a:xfrm>
        </p:spPr>
        <p:txBody>
          <a:bodyPr tIns="0" bIns="0"/>
          <a:lstStyle/>
          <a:p>
            <a:r>
              <a:rPr lang="en-US"/>
              <a:t>Click to edit Master title style</a:t>
            </a:r>
          </a:p>
        </p:txBody>
      </p:sp>
      <p:sp>
        <p:nvSpPr>
          <p:cNvPr id="3" name="Content Placeholder 2"/>
          <p:cNvSpPr>
            <a:spLocks noGrp="1"/>
          </p:cNvSpPr>
          <p:nvPr>
            <p:ph idx="1"/>
          </p:nvPr>
        </p:nvSpPr>
        <p:spPr>
          <a:xfrm>
            <a:off x="4694959" y="1544638"/>
            <a:ext cx="4136426" cy="4678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0" hasCustomPrompt="1"/>
          </p:nvPr>
        </p:nvSpPr>
        <p:spPr>
          <a:xfrm>
            <a:off x="312615" y="1544638"/>
            <a:ext cx="4134842" cy="4678362"/>
          </a:xfrm>
        </p:spPr>
        <p:txBody>
          <a:bodyPr anchor="ctr"/>
          <a:lstStyle>
            <a:lvl1pPr marL="0" indent="0" algn="ctr">
              <a:buFontTx/>
              <a:buNone/>
              <a:defRPr/>
            </a:lvl1pPr>
          </a:lstStyle>
          <a:p>
            <a:r>
              <a:rPr lang="en-US" dirty="0"/>
              <a:t>Image</a:t>
            </a:r>
          </a:p>
        </p:txBody>
      </p:sp>
    </p:spTree>
    <p:extLst>
      <p:ext uri="{BB962C8B-B14F-4D97-AF65-F5344CB8AC3E}">
        <p14:creationId xmlns:p14="http://schemas.microsoft.com/office/powerpoint/2010/main" val="3590325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tIns="0" bIns="0"/>
          <a:lstStyle/>
          <a:p>
            <a:r>
              <a:rPr lang="en-US"/>
              <a:t>Click to edit Master title style</a:t>
            </a:r>
          </a:p>
        </p:txBody>
      </p:sp>
    </p:spTree>
    <p:extLst>
      <p:ext uri="{BB962C8B-B14F-4D97-AF65-F5344CB8AC3E}">
        <p14:creationId xmlns:p14="http://schemas.microsoft.com/office/powerpoint/2010/main" val="2405912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4353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End slide, white">
    <p:spTree>
      <p:nvGrpSpPr>
        <p:cNvPr id="1" name=""/>
        <p:cNvGrpSpPr/>
        <p:nvPr/>
      </p:nvGrpSpPr>
      <p:grpSpPr>
        <a:xfrm>
          <a:off x="0" y="0"/>
          <a:ext cx="0" cy="0"/>
          <a:chOff x="0" y="0"/>
          <a:chExt cx="0" cy="0"/>
        </a:xfrm>
      </p:grpSpPr>
      <p:grpSp>
        <p:nvGrpSpPr>
          <p:cNvPr id="2" name="Group 1"/>
          <p:cNvGrpSpPr>
            <a:grpSpLocks noChangeAspect="1"/>
          </p:cNvGrpSpPr>
          <p:nvPr userDrawn="1"/>
        </p:nvGrpSpPr>
        <p:grpSpPr>
          <a:xfrm>
            <a:off x="1168417" y="2915558"/>
            <a:ext cx="6934200" cy="972712"/>
            <a:chOff x="0" y="2787650"/>
            <a:chExt cx="9144001" cy="1282700"/>
          </a:xfrm>
          <a:solidFill>
            <a:schemeClr val="tx1"/>
          </a:solidFill>
        </p:grpSpPr>
        <p:sp>
          <p:nvSpPr>
            <p:cNvPr id="3" name="Freeform 2"/>
            <p:cNvSpPr>
              <a:spLocks noEditPoints="1"/>
            </p:cNvSpPr>
            <p:nvPr userDrawn="1"/>
          </p:nvSpPr>
          <p:spPr bwMode="auto">
            <a:xfrm>
              <a:off x="0" y="2838450"/>
              <a:ext cx="1008063" cy="1211263"/>
            </a:xfrm>
            <a:custGeom>
              <a:avLst/>
              <a:gdLst>
                <a:gd name="T0" fmla="*/ 1001 w 1271"/>
                <a:gd name="T1" fmla="*/ 1053 h 1526"/>
                <a:gd name="T2" fmla="*/ 983 w 1271"/>
                <a:gd name="T3" fmla="*/ 989 h 1526"/>
                <a:gd name="T4" fmla="*/ 943 w 1271"/>
                <a:gd name="T5" fmla="*/ 939 h 1526"/>
                <a:gd name="T6" fmla="*/ 881 w 1271"/>
                <a:gd name="T7" fmla="*/ 901 h 1526"/>
                <a:gd name="T8" fmla="*/ 797 w 1271"/>
                <a:gd name="T9" fmla="*/ 878 h 1526"/>
                <a:gd name="T10" fmla="*/ 689 w 1271"/>
                <a:gd name="T11" fmla="*/ 870 h 1526"/>
                <a:gd name="T12" fmla="*/ 708 w 1271"/>
                <a:gd name="T13" fmla="*/ 1289 h 1526"/>
                <a:gd name="T14" fmla="*/ 773 w 1271"/>
                <a:gd name="T15" fmla="*/ 1286 h 1526"/>
                <a:gd name="T16" fmla="*/ 857 w 1271"/>
                <a:gd name="T17" fmla="*/ 1268 h 1526"/>
                <a:gd name="T18" fmla="*/ 924 w 1271"/>
                <a:gd name="T19" fmla="*/ 1235 h 1526"/>
                <a:gd name="T20" fmla="*/ 971 w 1271"/>
                <a:gd name="T21" fmla="*/ 1188 h 1526"/>
                <a:gd name="T22" fmla="*/ 997 w 1271"/>
                <a:gd name="T23" fmla="*/ 1127 h 1526"/>
                <a:gd name="T24" fmla="*/ 917 w 1271"/>
                <a:gd name="T25" fmla="*/ 434 h 1526"/>
                <a:gd name="T26" fmla="*/ 912 w 1271"/>
                <a:gd name="T27" fmla="*/ 390 h 1526"/>
                <a:gd name="T28" fmla="*/ 890 w 1271"/>
                <a:gd name="T29" fmla="*/ 334 h 1526"/>
                <a:gd name="T30" fmla="*/ 848 w 1271"/>
                <a:gd name="T31" fmla="*/ 290 h 1526"/>
                <a:gd name="T32" fmla="*/ 788 w 1271"/>
                <a:gd name="T33" fmla="*/ 258 h 1526"/>
                <a:gd name="T34" fmla="*/ 711 w 1271"/>
                <a:gd name="T35" fmla="*/ 242 h 1526"/>
                <a:gd name="T36" fmla="*/ 264 w 1271"/>
                <a:gd name="T37" fmla="*/ 238 h 1526"/>
                <a:gd name="T38" fmla="*/ 629 w 1271"/>
                <a:gd name="T39" fmla="*/ 643 h 1526"/>
                <a:gd name="T40" fmla="*/ 720 w 1271"/>
                <a:gd name="T41" fmla="*/ 636 h 1526"/>
                <a:gd name="T42" fmla="*/ 797 w 1271"/>
                <a:gd name="T43" fmla="*/ 614 h 1526"/>
                <a:gd name="T44" fmla="*/ 856 w 1271"/>
                <a:gd name="T45" fmla="*/ 579 h 1526"/>
                <a:gd name="T46" fmla="*/ 891 w 1271"/>
                <a:gd name="T47" fmla="*/ 537 h 1526"/>
                <a:gd name="T48" fmla="*/ 905 w 1271"/>
                <a:gd name="T49" fmla="*/ 507 h 1526"/>
                <a:gd name="T50" fmla="*/ 916 w 1271"/>
                <a:gd name="T51" fmla="*/ 460 h 1526"/>
                <a:gd name="T52" fmla="*/ 1186 w 1271"/>
                <a:gd name="T53" fmla="*/ 391 h 1526"/>
                <a:gd name="T54" fmla="*/ 1175 w 1271"/>
                <a:gd name="T55" fmla="*/ 487 h 1526"/>
                <a:gd name="T56" fmla="*/ 1147 w 1271"/>
                <a:gd name="T57" fmla="*/ 565 h 1526"/>
                <a:gd name="T58" fmla="*/ 1104 w 1271"/>
                <a:gd name="T59" fmla="*/ 630 h 1526"/>
                <a:gd name="T60" fmla="*/ 1050 w 1271"/>
                <a:gd name="T61" fmla="*/ 681 h 1526"/>
                <a:gd name="T62" fmla="*/ 989 w 1271"/>
                <a:gd name="T63" fmla="*/ 722 h 1526"/>
                <a:gd name="T64" fmla="*/ 1001 w 1271"/>
                <a:gd name="T65" fmla="*/ 745 h 1526"/>
                <a:gd name="T66" fmla="*/ 1090 w 1271"/>
                <a:gd name="T67" fmla="*/ 788 h 1526"/>
                <a:gd name="T68" fmla="*/ 1164 w 1271"/>
                <a:gd name="T69" fmla="*/ 843 h 1526"/>
                <a:gd name="T70" fmla="*/ 1213 w 1271"/>
                <a:gd name="T71" fmla="*/ 899 h 1526"/>
                <a:gd name="T72" fmla="*/ 1236 w 1271"/>
                <a:gd name="T73" fmla="*/ 939 h 1526"/>
                <a:gd name="T74" fmla="*/ 1253 w 1271"/>
                <a:gd name="T75" fmla="*/ 983 h 1526"/>
                <a:gd name="T76" fmla="*/ 1265 w 1271"/>
                <a:gd name="T77" fmla="*/ 1032 h 1526"/>
                <a:gd name="T78" fmla="*/ 1270 w 1271"/>
                <a:gd name="T79" fmla="*/ 1086 h 1526"/>
                <a:gd name="T80" fmla="*/ 1270 w 1271"/>
                <a:gd name="T81" fmla="*/ 1130 h 1526"/>
                <a:gd name="T82" fmla="*/ 1260 w 1271"/>
                <a:gd name="T83" fmla="*/ 1202 h 1526"/>
                <a:gd name="T84" fmla="*/ 1240 w 1271"/>
                <a:gd name="T85" fmla="*/ 1268 h 1526"/>
                <a:gd name="T86" fmla="*/ 1207 w 1271"/>
                <a:gd name="T87" fmla="*/ 1325 h 1526"/>
                <a:gd name="T88" fmla="*/ 1167 w 1271"/>
                <a:gd name="T89" fmla="*/ 1375 h 1526"/>
                <a:gd name="T90" fmla="*/ 1115 w 1271"/>
                <a:gd name="T91" fmla="*/ 1419 h 1526"/>
                <a:gd name="T92" fmla="*/ 1056 w 1271"/>
                <a:gd name="T93" fmla="*/ 1455 h 1526"/>
                <a:gd name="T94" fmla="*/ 988 w 1271"/>
                <a:gd name="T95" fmla="*/ 1484 h 1526"/>
                <a:gd name="T96" fmla="*/ 911 w 1271"/>
                <a:gd name="T97" fmla="*/ 1505 h 1526"/>
                <a:gd name="T98" fmla="*/ 828 w 1271"/>
                <a:gd name="T99" fmla="*/ 1520 h 1526"/>
                <a:gd name="T100" fmla="*/ 738 w 1271"/>
                <a:gd name="T101" fmla="*/ 1526 h 1526"/>
                <a:gd name="T102" fmla="*/ 0 w 1271"/>
                <a:gd name="T103" fmla="*/ 0 h 1526"/>
                <a:gd name="T104" fmla="*/ 713 w 1271"/>
                <a:gd name="T105" fmla="*/ 0 h 1526"/>
                <a:gd name="T106" fmla="*/ 794 w 1271"/>
                <a:gd name="T107" fmla="*/ 8 h 1526"/>
                <a:gd name="T108" fmla="*/ 868 w 1271"/>
                <a:gd name="T109" fmla="*/ 22 h 1526"/>
                <a:gd name="T110" fmla="*/ 936 w 1271"/>
                <a:gd name="T111" fmla="*/ 42 h 1526"/>
                <a:gd name="T112" fmla="*/ 997 w 1271"/>
                <a:gd name="T113" fmla="*/ 71 h 1526"/>
                <a:gd name="T114" fmla="*/ 1050 w 1271"/>
                <a:gd name="T115" fmla="*/ 106 h 1526"/>
                <a:gd name="T116" fmla="*/ 1095 w 1271"/>
                <a:gd name="T117" fmla="*/ 147 h 1526"/>
                <a:gd name="T118" fmla="*/ 1131 w 1271"/>
                <a:gd name="T119" fmla="*/ 194 h 1526"/>
                <a:gd name="T120" fmla="*/ 1158 w 1271"/>
                <a:gd name="T121" fmla="*/ 247 h 1526"/>
                <a:gd name="T122" fmla="*/ 1176 w 1271"/>
                <a:gd name="T123" fmla="*/ 305 h 1526"/>
                <a:gd name="T124" fmla="*/ 1185 w 1271"/>
                <a:gd name="T125" fmla="*/ 368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71" h="1526">
                  <a:moveTo>
                    <a:pt x="1002" y="1077"/>
                  </a:moveTo>
                  <a:lnTo>
                    <a:pt x="1002" y="1077"/>
                  </a:lnTo>
                  <a:lnTo>
                    <a:pt x="1001" y="1053"/>
                  </a:lnTo>
                  <a:lnTo>
                    <a:pt x="997" y="1031"/>
                  </a:lnTo>
                  <a:lnTo>
                    <a:pt x="991" y="1010"/>
                  </a:lnTo>
                  <a:lnTo>
                    <a:pt x="983" y="989"/>
                  </a:lnTo>
                  <a:lnTo>
                    <a:pt x="972" y="972"/>
                  </a:lnTo>
                  <a:lnTo>
                    <a:pt x="959" y="955"/>
                  </a:lnTo>
                  <a:lnTo>
                    <a:pt x="943" y="939"/>
                  </a:lnTo>
                  <a:lnTo>
                    <a:pt x="924" y="925"/>
                  </a:lnTo>
                  <a:lnTo>
                    <a:pt x="904" y="912"/>
                  </a:lnTo>
                  <a:lnTo>
                    <a:pt x="881" y="901"/>
                  </a:lnTo>
                  <a:lnTo>
                    <a:pt x="855" y="892"/>
                  </a:lnTo>
                  <a:lnTo>
                    <a:pt x="826" y="884"/>
                  </a:lnTo>
                  <a:lnTo>
                    <a:pt x="797" y="878"/>
                  </a:lnTo>
                  <a:lnTo>
                    <a:pt x="763" y="874"/>
                  </a:lnTo>
                  <a:lnTo>
                    <a:pt x="727" y="871"/>
                  </a:lnTo>
                  <a:lnTo>
                    <a:pt x="689" y="870"/>
                  </a:lnTo>
                  <a:lnTo>
                    <a:pt x="264" y="870"/>
                  </a:lnTo>
                  <a:lnTo>
                    <a:pt x="264" y="1289"/>
                  </a:lnTo>
                  <a:lnTo>
                    <a:pt x="708" y="1289"/>
                  </a:lnTo>
                  <a:lnTo>
                    <a:pt x="708" y="1289"/>
                  </a:lnTo>
                  <a:lnTo>
                    <a:pt x="742" y="1288"/>
                  </a:lnTo>
                  <a:lnTo>
                    <a:pt x="773" y="1286"/>
                  </a:lnTo>
                  <a:lnTo>
                    <a:pt x="804" y="1281"/>
                  </a:lnTo>
                  <a:lnTo>
                    <a:pt x="831" y="1275"/>
                  </a:lnTo>
                  <a:lnTo>
                    <a:pt x="857" y="1268"/>
                  </a:lnTo>
                  <a:lnTo>
                    <a:pt x="881" y="1258"/>
                  </a:lnTo>
                  <a:lnTo>
                    <a:pt x="904" y="1247"/>
                  </a:lnTo>
                  <a:lnTo>
                    <a:pt x="924" y="1235"/>
                  </a:lnTo>
                  <a:lnTo>
                    <a:pt x="942" y="1221"/>
                  </a:lnTo>
                  <a:lnTo>
                    <a:pt x="958" y="1206"/>
                  </a:lnTo>
                  <a:lnTo>
                    <a:pt x="971" y="1188"/>
                  </a:lnTo>
                  <a:lnTo>
                    <a:pt x="982" y="1169"/>
                  </a:lnTo>
                  <a:lnTo>
                    <a:pt x="991" y="1148"/>
                  </a:lnTo>
                  <a:lnTo>
                    <a:pt x="997" y="1127"/>
                  </a:lnTo>
                  <a:lnTo>
                    <a:pt x="1001" y="1103"/>
                  </a:lnTo>
                  <a:lnTo>
                    <a:pt x="1002" y="1077"/>
                  </a:lnTo>
                  <a:close/>
                  <a:moveTo>
                    <a:pt x="917" y="434"/>
                  </a:moveTo>
                  <a:lnTo>
                    <a:pt x="917" y="434"/>
                  </a:lnTo>
                  <a:lnTo>
                    <a:pt x="916" y="411"/>
                  </a:lnTo>
                  <a:lnTo>
                    <a:pt x="912" y="390"/>
                  </a:lnTo>
                  <a:lnTo>
                    <a:pt x="908" y="371"/>
                  </a:lnTo>
                  <a:lnTo>
                    <a:pt x="899" y="352"/>
                  </a:lnTo>
                  <a:lnTo>
                    <a:pt x="890" y="334"/>
                  </a:lnTo>
                  <a:lnTo>
                    <a:pt x="878" y="318"/>
                  </a:lnTo>
                  <a:lnTo>
                    <a:pt x="863" y="303"/>
                  </a:lnTo>
                  <a:lnTo>
                    <a:pt x="848" y="290"/>
                  </a:lnTo>
                  <a:lnTo>
                    <a:pt x="830" y="278"/>
                  </a:lnTo>
                  <a:lnTo>
                    <a:pt x="810" y="268"/>
                  </a:lnTo>
                  <a:lnTo>
                    <a:pt x="788" y="258"/>
                  </a:lnTo>
                  <a:lnTo>
                    <a:pt x="764" y="251"/>
                  </a:lnTo>
                  <a:lnTo>
                    <a:pt x="738" y="245"/>
                  </a:lnTo>
                  <a:lnTo>
                    <a:pt x="711" y="242"/>
                  </a:lnTo>
                  <a:lnTo>
                    <a:pt x="681" y="239"/>
                  </a:lnTo>
                  <a:lnTo>
                    <a:pt x="650" y="238"/>
                  </a:lnTo>
                  <a:lnTo>
                    <a:pt x="264" y="238"/>
                  </a:lnTo>
                  <a:lnTo>
                    <a:pt x="264" y="643"/>
                  </a:lnTo>
                  <a:lnTo>
                    <a:pt x="629" y="643"/>
                  </a:lnTo>
                  <a:lnTo>
                    <a:pt x="629" y="643"/>
                  </a:lnTo>
                  <a:lnTo>
                    <a:pt x="662" y="643"/>
                  </a:lnTo>
                  <a:lnTo>
                    <a:pt x="691" y="641"/>
                  </a:lnTo>
                  <a:lnTo>
                    <a:pt x="720" y="636"/>
                  </a:lnTo>
                  <a:lnTo>
                    <a:pt x="748" y="631"/>
                  </a:lnTo>
                  <a:lnTo>
                    <a:pt x="773" y="624"/>
                  </a:lnTo>
                  <a:lnTo>
                    <a:pt x="797" y="614"/>
                  </a:lnTo>
                  <a:lnTo>
                    <a:pt x="818" y="605"/>
                  </a:lnTo>
                  <a:lnTo>
                    <a:pt x="838" y="592"/>
                  </a:lnTo>
                  <a:lnTo>
                    <a:pt x="856" y="579"/>
                  </a:lnTo>
                  <a:lnTo>
                    <a:pt x="872" y="563"/>
                  </a:lnTo>
                  <a:lnTo>
                    <a:pt x="885" y="546"/>
                  </a:lnTo>
                  <a:lnTo>
                    <a:pt x="891" y="537"/>
                  </a:lnTo>
                  <a:lnTo>
                    <a:pt x="897" y="527"/>
                  </a:lnTo>
                  <a:lnTo>
                    <a:pt x="902" y="516"/>
                  </a:lnTo>
                  <a:lnTo>
                    <a:pt x="905" y="507"/>
                  </a:lnTo>
                  <a:lnTo>
                    <a:pt x="909" y="495"/>
                  </a:lnTo>
                  <a:lnTo>
                    <a:pt x="912" y="484"/>
                  </a:lnTo>
                  <a:lnTo>
                    <a:pt x="916" y="460"/>
                  </a:lnTo>
                  <a:lnTo>
                    <a:pt x="917" y="434"/>
                  </a:lnTo>
                  <a:close/>
                  <a:moveTo>
                    <a:pt x="1186" y="391"/>
                  </a:moveTo>
                  <a:lnTo>
                    <a:pt x="1186" y="391"/>
                  </a:lnTo>
                  <a:lnTo>
                    <a:pt x="1185" y="425"/>
                  </a:lnTo>
                  <a:lnTo>
                    <a:pt x="1181" y="457"/>
                  </a:lnTo>
                  <a:lnTo>
                    <a:pt x="1175" y="487"/>
                  </a:lnTo>
                  <a:lnTo>
                    <a:pt x="1167" y="515"/>
                  </a:lnTo>
                  <a:lnTo>
                    <a:pt x="1157" y="542"/>
                  </a:lnTo>
                  <a:lnTo>
                    <a:pt x="1147" y="565"/>
                  </a:lnTo>
                  <a:lnTo>
                    <a:pt x="1133" y="589"/>
                  </a:lnTo>
                  <a:lnTo>
                    <a:pt x="1119" y="610"/>
                  </a:lnTo>
                  <a:lnTo>
                    <a:pt x="1104" y="630"/>
                  </a:lnTo>
                  <a:lnTo>
                    <a:pt x="1087" y="648"/>
                  </a:lnTo>
                  <a:lnTo>
                    <a:pt x="1069" y="666"/>
                  </a:lnTo>
                  <a:lnTo>
                    <a:pt x="1050" y="681"/>
                  </a:lnTo>
                  <a:lnTo>
                    <a:pt x="1029" y="696"/>
                  </a:lnTo>
                  <a:lnTo>
                    <a:pt x="1009" y="709"/>
                  </a:lnTo>
                  <a:lnTo>
                    <a:pt x="989" y="722"/>
                  </a:lnTo>
                  <a:lnTo>
                    <a:pt x="967" y="733"/>
                  </a:lnTo>
                  <a:lnTo>
                    <a:pt x="967" y="733"/>
                  </a:lnTo>
                  <a:lnTo>
                    <a:pt x="1001" y="745"/>
                  </a:lnTo>
                  <a:lnTo>
                    <a:pt x="1032" y="758"/>
                  </a:lnTo>
                  <a:lnTo>
                    <a:pt x="1062" y="772"/>
                  </a:lnTo>
                  <a:lnTo>
                    <a:pt x="1090" y="788"/>
                  </a:lnTo>
                  <a:lnTo>
                    <a:pt x="1117" y="804"/>
                  </a:lnTo>
                  <a:lnTo>
                    <a:pt x="1142" y="822"/>
                  </a:lnTo>
                  <a:lnTo>
                    <a:pt x="1164" y="843"/>
                  </a:lnTo>
                  <a:lnTo>
                    <a:pt x="1186" y="864"/>
                  </a:lnTo>
                  <a:lnTo>
                    <a:pt x="1205" y="887"/>
                  </a:lnTo>
                  <a:lnTo>
                    <a:pt x="1213" y="899"/>
                  </a:lnTo>
                  <a:lnTo>
                    <a:pt x="1222" y="912"/>
                  </a:lnTo>
                  <a:lnTo>
                    <a:pt x="1229" y="925"/>
                  </a:lnTo>
                  <a:lnTo>
                    <a:pt x="1236" y="939"/>
                  </a:lnTo>
                  <a:lnTo>
                    <a:pt x="1242" y="952"/>
                  </a:lnTo>
                  <a:lnTo>
                    <a:pt x="1248" y="968"/>
                  </a:lnTo>
                  <a:lnTo>
                    <a:pt x="1253" y="983"/>
                  </a:lnTo>
                  <a:lnTo>
                    <a:pt x="1258" y="999"/>
                  </a:lnTo>
                  <a:lnTo>
                    <a:pt x="1261" y="1016"/>
                  </a:lnTo>
                  <a:lnTo>
                    <a:pt x="1265" y="1032"/>
                  </a:lnTo>
                  <a:lnTo>
                    <a:pt x="1267" y="1049"/>
                  </a:lnTo>
                  <a:lnTo>
                    <a:pt x="1268" y="1067"/>
                  </a:lnTo>
                  <a:lnTo>
                    <a:pt x="1270" y="1086"/>
                  </a:lnTo>
                  <a:lnTo>
                    <a:pt x="1271" y="1105"/>
                  </a:lnTo>
                  <a:lnTo>
                    <a:pt x="1271" y="1105"/>
                  </a:lnTo>
                  <a:lnTo>
                    <a:pt x="1270" y="1130"/>
                  </a:lnTo>
                  <a:lnTo>
                    <a:pt x="1267" y="1155"/>
                  </a:lnTo>
                  <a:lnTo>
                    <a:pt x="1265" y="1179"/>
                  </a:lnTo>
                  <a:lnTo>
                    <a:pt x="1260" y="1202"/>
                  </a:lnTo>
                  <a:lnTo>
                    <a:pt x="1254" y="1225"/>
                  </a:lnTo>
                  <a:lnTo>
                    <a:pt x="1247" y="1246"/>
                  </a:lnTo>
                  <a:lnTo>
                    <a:pt x="1240" y="1268"/>
                  </a:lnTo>
                  <a:lnTo>
                    <a:pt x="1230" y="1287"/>
                  </a:lnTo>
                  <a:lnTo>
                    <a:pt x="1219" y="1306"/>
                  </a:lnTo>
                  <a:lnTo>
                    <a:pt x="1207" y="1325"/>
                  </a:lnTo>
                  <a:lnTo>
                    <a:pt x="1195" y="1343"/>
                  </a:lnTo>
                  <a:lnTo>
                    <a:pt x="1181" y="1360"/>
                  </a:lnTo>
                  <a:lnTo>
                    <a:pt x="1167" y="1375"/>
                  </a:lnTo>
                  <a:lnTo>
                    <a:pt x="1150" y="1391"/>
                  </a:lnTo>
                  <a:lnTo>
                    <a:pt x="1133" y="1405"/>
                  </a:lnTo>
                  <a:lnTo>
                    <a:pt x="1115" y="1419"/>
                  </a:lnTo>
                  <a:lnTo>
                    <a:pt x="1096" y="1431"/>
                  </a:lnTo>
                  <a:lnTo>
                    <a:pt x="1077" y="1445"/>
                  </a:lnTo>
                  <a:lnTo>
                    <a:pt x="1056" y="1455"/>
                  </a:lnTo>
                  <a:lnTo>
                    <a:pt x="1034" y="1466"/>
                  </a:lnTo>
                  <a:lnTo>
                    <a:pt x="1012" y="1476"/>
                  </a:lnTo>
                  <a:lnTo>
                    <a:pt x="988" y="1484"/>
                  </a:lnTo>
                  <a:lnTo>
                    <a:pt x="963" y="1492"/>
                  </a:lnTo>
                  <a:lnTo>
                    <a:pt x="938" y="1499"/>
                  </a:lnTo>
                  <a:lnTo>
                    <a:pt x="911" y="1505"/>
                  </a:lnTo>
                  <a:lnTo>
                    <a:pt x="885" y="1511"/>
                  </a:lnTo>
                  <a:lnTo>
                    <a:pt x="856" y="1516"/>
                  </a:lnTo>
                  <a:lnTo>
                    <a:pt x="828" y="1520"/>
                  </a:lnTo>
                  <a:lnTo>
                    <a:pt x="799" y="1522"/>
                  </a:lnTo>
                  <a:lnTo>
                    <a:pt x="768" y="1525"/>
                  </a:lnTo>
                  <a:lnTo>
                    <a:pt x="738" y="1526"/>
                  </a:lnTo>
                  <a:lnTo>
                    <a:pt x="706" y="1526"/>
                  </a:lnTo>
                  <a:lnTo>
                    <a:pt x="0" y="1526"/>
                  </a:lnTo>
                  <a:lnTo>
                    <a:pt x="0" y="0"/>
                  </a:lnTo>
                  <a:lnTo>
                    <a:pt x="684" y="0"/>
                  </a:lnTo>
                  <a:lnTo>
                    <a:pt x="684" y="0"/>
                  </a:lnTo>
                  <a:lnTo>
                    <a:pt x="713" y="0"/>
                  </a:lnTo>
                  <a:lnTo>
                    <a:pt x="740" y="3"/>
                  </a:lnTo>
                  <a:lnTo>
                    <a:pt x="768" y="4"/>
                  </a:lnTo>
                  <a:lnTo>
                    <a:pt x="794" y="8"/>
                  </a:lnTo>
                  <a:lnTo>
                    <a:pt x="819" y="11"/>
                  </a:lnTo>
                  <a:lnTo>
                    <a:pt x="844" y="16"/>
                  </a:lnTo>
                  <a:lnTo>
                    <a:pt x="868" y="22"/>
                  </a:lnTo>
                  <a:lnTo>
                    <a:pt x="892" y="28"/>
                  </a:lnTo>
                  <a:lnTo>
                    <a:pt x="915" y="35"/>
                  </a:lnTo>
                  <a:lnTo>
                    <a:pt x="936" y="42"/>
                  </a:lnTo>
                  <a:lnTo>
                    <a:pt x="958" y="52"/>
                  </a:lnTo>
                  <a:lnTo>
                    <a:pt x="978" y="61"/>
                  </a:lnTo>
                  <a:lnTo>
                    <a:pt x="997" y="71"/>
                  </a:lnTo>
                  <a:lnTo>
                    <a:pt x="1015" y="82"/>
                  </a:lnTo>
                  <a:lnTo>
                    <a:pt x="1033" y="94"/>
                  </a:lnTo>
                  <a:lnTo>
                    <a:pt x="1050" y="106"/>
                  </a:lnTo>
                  <a:lnTo>
                    <a:pt x="1065" y="119"/>
                  </a:lnTo>
                  <a:lnTo>
                    <a:pt x="1081" y="133"/>
                  </a:lnTo>
                  <a:lnTo>
                    <a:pt x="1095" y="147"/>
                  </a:lnTo>
                  <a:lnTo>
                    <a:pt x="1108" y="162"/>
                  </a:lnTo>
                  <a:lnTo>
                    <a:pt x="1120" y="177"/>
                  </a:lnTo>
                  <a:lnTo>
                    <a:pt x="1131" y="194"/>
                  </a:lnTo>
                  <a:lnTo>
                    <a:pt x="1142" y="211"/>
                  </a:lnTo>
                  <a:lnTo>
                    <a:pt x="1150" y="229"/>
                  </a:lnTo>
                  <a:lnTo>
                    <a:pt x="1158" y="247"/>
                  </a:lnTo>
                  <a:lnTo>
                    <a:pt x="1166" y="266"/>
                  </a:lnTo>
                  <a:lnTo>
                    <a:pt x="1172" y="285"/>
                  </a:lnTo>
                  <a:lnTo>
                    <a:pt x="1176" y="305"/>
                  </a:lnTo>
                  <a:lnTo>
                    <a:pt x="1180" y="325"/>
                  </a:lnTo>
                  <a:lnTo>
                    <a:pt x="1184" y="347"/>
                  </a:lnTo>
                  <a:lnTo>
                    <a:pt x="1185" y="368"/>
                  </a:lnTo>
                  <a:lnTo>
                    <a:pt x="1186" y="3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4" name="Rectangle 9"/>
            <p:cNvSpPr>
              <a:spLocks noChangeArrowheads="1"/>
            </p:cNvSpPr>
            <p:nvPr userDrawn="1"/>
          </p:nvSpPr>
          <p:spPr bwMode="auto">
            <a:xfrm>
              <a:off x="1149350" y="2787650"/>
              <a:ext cx="209550" cy="1262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5" name="Freeform 10"/>
            <p:cNvSpPr>
              <a:spLocks noEditPoints="1"/>
            </p:cNvSpPr>
            <p:nvPr userDrawn="1"/>
          </p:nvSpPr>
          <p:spPr bwMode="auto">
            <a:xfrm>
              <a:off x="1484313" y="3122613"/>
              <a:ext cx="827088" cy="946150"/>
            </a:xfrm>
            <a:custGeom>
              <a:avLst/>
              <a:gdLst>
                <a:gd name="T0" fmla="*/ 735 w 1044"/>
                <a:gd name="T1" fmla="*/ 661 h 1192"/>
                <a:gd name="T2" fmla="*/ 601 w 1044"/>
                <a:gd name="T3" fmla="*/ 636 h 1192"/>
                <a:gd name="T4" fmla="*/ 496 w 1044"/>
                <a:gd name="T5" fmla="*/ 634 h 1192"/>
                <a:gd name="T6" fmla="*/ 392 w 1044"/>
                <a:gd name="T7" fmla="*/ 653 h 1192"/>
                <a:gd name="T8" fmla="*/ 315 w 1044"/>
                <a:gd name="T9" fmla="*/ 695 h 1192"/>
                <a:gd name="T10" fmla="*/ 272 w 1044"/>
                <a:gd name="T11" fmla="*/ 758 h 1192"/>
                <a:gd name="T12" fmla="*/ 262 w 1044"/>
                <a:gd name="T13" fmla="*/ 823 h 1192"/>
                <a:gd name="T14" fmla="*/ 272 w 1044"/>
                <a:gd name="T15" fmla="*/ 879 h 1192"/>
                <a:gd name="T16" fmla="*/ 313 w 1044"/>
                <a:gd name="T17" fmla="*/ 937 h 1192"/>
                <a:gd name="T18" fmla="*/ 377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89 w 1044"/>
                <a:gd name="T33" fmla="*/ 679 h 1192"/>
                <a:gd name="T34" fmla="*/ 768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4 w 1044"/>
                <a:gd name="T47" fmla="*/ 1168 h 1192"/>
                <a:gd name="T48" fmla="*/ 185 w 1044"/>
                <a:gd name="T49" fmla="*/ 1139 h 1192"/>
                <a:gd name="T50" fmla="*/ 123 w 1044"/>
                <a:gd name="T51" fmla="*/ 1100 h 1192"/>
                <a:gd name="T52" fmla="*/ 73 w 1044"/>
                <a:gd name="T53" fmla="*/ 1050 h 1192"/>
                <a:gd name="T54" fmla="*/ 33 w 1044"/>
                <a:gd name="T55" fmla="*/ 989 h 1192"/>
                <a:gd name="T56" fmla="*/ 10 w 1044"/>
                <a:gd name="T57" fmla="*/ 917 h 1192"/>
                <a:gd name="T58" fmla="*/ 0 w 1044"/>
                <a:gd name="T59" fmla="*/ 836 h 1192"/>
                <a:gd name="T60" fmla="*/ 2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5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6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89" y="679"/>
                  </a:moveTo>
                  <a:lnTo>
                    <a:pt x="789" y="679"/>
                  </a:lnTo>
                  <a:lnTo>
                    <a:pt x="763" y="670"/>
                  </a:lnTo>
                  <a:lnTo>
                    <a:pt x="735" y="661"/>
                  </a:lnTo>
                  <a:lnTo>
                    <a:pt x="703" y="653"/>
                  </a:lnTo>
                  <a:lnTo>
                    <a:pt x="670" y="646"/>
                  </a:lnTo>
                  <a:lnTo>
                    <a:pt x="637" y="641"/>
                  </a:lnTo>
                  <a:lnTo>
                    <a:pt x="601" y="636"/>
                  </a:lnTo>
                  <a:lnTo>
                    <a:pt x="564" y="634"/>
                  </a:lnTo>
                  <a:lnTo>
                    <a:pt x="526" y="633"/>
                  </a:lnTo>
                  <a:lnTo>
                    <a:pt x="526" y="633"/>
                  </a:lnTo>
                  <a:lnTo>
                    <a:pt x="496" y="634"/>
                  </a:lnTo>
                  <a:lnTo>
                    <a:pt x="467" y="636"/>
                  </a:lnTo>
                  <a:lnTo>
                    <a:pt x="440" y="640"/>
                  </a:lnTo>
                  <a:lnTo>
                    <a:pt x="414" y="646"/>
                  </a:lnTo>
                  <a:lnTo>
                    <a:pt x="392" y="653"/>
                  </a:lnTo>
                  <a:lnTo>
                    <a:pt x="369" y="661"/>
                  </a:lnTo>
                  <a:lnTo>
                    <a:pt x="350" y="671"/>
                  </a:lnTo>
                  <a:lnTo>
                    <a:pt x="332" y="682"/>
                  </a:lnTo>
                  <a:lnTo>
                    <a:pt x="315" y="695"/>
                  </a:lnTo>
                  <a:lnTo>
                    <a:pt x="302" y="708"/>
                  </a:lnTo>
                  <a:lnTo>
                    <a:pt x="290" y="724"/>
                  </a:lnTo>
                  <a:lnTo>
                    <a:pt x="280" y="740"/>
                  </a:lnTo>
                  <a:lnTo>
                    <a:pt x="272" y="758"/>
                  </a:lnTo>
                  <a:lnTo>
                    <a:pt x="266" y="777"/>
                  </a:lnTo>
                  <a:lnTo>
                    <a:pt x="263" y="798"/>
                  </a:lnTo>
                  <a:lnTo>
                    <a:pt x="262" y="819"/>
                  </a:lnTo>
                  <a:lnTo>
                    <a:pt x="262" y="823"/>
                  </a:lnTo>
                  <a:lnTo>
                    <a:pt x="262" y="823"/>
                  </a:lnTo>
                  <a:lnTo>
                    <a:pt x="263" y="843"/>
                  </a:lnTo>
                  <a:lnTo>
                    <a:pt x="266" y="861"/>
                  </a:lnTo>
                  <a:lnTo>
                    <a:pt x="272" y="879"/>
                  </a:lnTo>
                  <a:lnTo>
                    <a:pt x="280" y="896"/>
                  </a:lnTo>
                  <a:lnTo>
                    <a:pt x="289" y="911"/>
                  </a:lnTo>
                  <a:lnTo>
                    <a:pt x="300" y="924"/>
                  </a:lnTo>
                  <a:lnTo>
                    <a:pt x="313" y="937"/>
                  </a:lnTo>
                  <a:lnTo>
                    <a:pt x="326" y="948"/>
                  </a:lnTo>
                  <a:lnTo>
                    <a:pt x="343" y="959"/>
                  </a:lnTo>
                  <a:lnTo>
                    <a:pt x="360" y="967"/>
                  </a:lnTo>
                  <a:lnTo>
                    <a:pt x="377" y="976"/>
                  </a:lnTo>
                  <a:lnTo>
                    <a:pt x="398" y="982"/>
                  </a:lnTo>
                  <a:lnTo>
                    <a:pt x="418" y="986"/>
                  </a:lnTo>
                  <a:lnTo>
                    <a:pt x="440" y="990"/>
                  </a:lnTo>
                  <a:lnTo>
                    <a:pt x="461" y="992"/>
                  </a:lnTo>
                  <a:lnTo>
                    <a:pt x="485" y="992"/>
                  </a:lnTo>
                  <a:lnTo>
                    <a:pt x="485"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3" y="802"/>
                  </a:lnTo>
                  <a:lnTo>
                    <a:pt x="786" y="790"/>
                  </a:lnTo>
                  <a:lnTo>
                    <a:pt x="788" y="777"/>
                  </a:lnTo>
                  <a:lnTo>
                    <a:pt x="788" y="764"/>
                  </a:lnTo>
                  <a:lnTo>
                    <a:pt x="789" y="751"/>
                  </a:lnTo>
                  <a:lnTo>
                    <a:pt x="789" y="679"/>
                  </a:lnTo>
                  <a:close/>
                  <a:moveTo>
                    <a:pt x="782" y="1167"/>
                  </a:moveTo>
                  <a:lnTo>
                    <a:pt x="782" y="1026"/>
                  </a:lnTo>
                  <a:lnTo>
                    <a:pt x="782" y="1026"/>
                  </a:lnTo>
                  <a:lnTo>
                    <a:pt x="768" y="1043"/>
                  </a:lnTo>
                  <a:lnTo>
                    <a:pt x="751" y="1059"/>
                  </a:lnTo>
                  <a:lnTo>
                    <a:pt x="735" y="1076"/>
                  </a:lnTo>
                  <a:lnTo>
                    <a:pt x="715"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50" y="1188"/>
                  </a:lnTo>
                  <a:lnTo>
                    <a:pt x="330" y="1186"/>
                  </a:lnTo>
                  <a:lnTo>
                    <a:pt x="311" y="1182"/>
                  </a:lnTo>
                  <a:lnTo>
                    <a:pt x="291" y="1179"/>
                  </a:lnTo>
                  <a:lnTo>
                    <a:pt x="272" y="1174"/>
                  </a:lnTo>
                  <a:lnTo>
                    <a:pt x="254" y="1168"/>
                  </a:lnTo>
                  <a:lnTo>
                    <a:pt x="237" y="1162"/>
                  </a:lnTo>
                  <a:lnTo>
                    <a:pt x="219" y="1155"/>
                  </a:lnTo>
                  <a:lnTo>
                    <a:pt x="202" y="1148"/>
                  </a:lnTo>
                  <a:lnTo>
                    <a:pt x="185" y="1139"/>
                  </a:lnTo>
                  <a:lnTo>
                    <a:pt x="168" y="1131"/>
                  </a:lnTo>
                  <a:lnTo>
                    <a:pt x="153" y="1121"/>
                  </a:lnTo>
                  <a:lnTo>
                    <a:pt x="137" y="1111"/>
                  </a:lnTo>
                  <a:lnTo>
                    <a:pt x="123" y="1100"/>
                  </a:lnTo>
                  <a:lnTo>
                    <a:pt x="110" y="1089"/>
                  </a:lnTo>
                  <a:lnTo>
                    <a:pt x="97" y="1076"/>
                  </a:lnTo>
                  <a:lnTo>
                    <a:pt x="85" y="1064"/>
                  </a:lnTo>
                  <a:lnTo>
                    <a:pt x="73" y="1050"/>
                  </a:lnTo>
                  <a:lnTo>
                    <a:pt x="62" y="1035"/>
                  </a:lnTo>
                  <a:lnTo>
                    <a:pt x="51" y="1021"/>
                  </a:lnTo>
                  <a:lnTo>
                    <a:pt x="42" y="1005"/>
                  </a:lnTo>
                  <a:lnTo>
                    <a:pt x="33" y="989"/>
                  </a:lnTo>
                  <a:lnTo>
                    <a:pt x="26" y="972"/>
                  </a:lnTo>
                  <a:lnTo>
                    <a:pt x="19" y="954"/>
                  </a:lnTo>
                  <a:lnTo>
                    <a:pt x="14" y="936"/>
                  </a:lnTo>
                  <a:lnTo>
                    <a:pt x="10" y="917"/>
                  </a:lnTo>
                  <a:lnTo>
                    <a:pt x="6" y="898"/>
                  </a:lnTo>
                  <a:lnTo>
                    <a:pt x="2" y="878"/>
                  </a:lnTo>
                  <a:lnTo>
                    <a:pt x="1" y="857"/>
                  </a:lnTo>
                  <a:lnTo>
                    <a:pt x="0" y="836"/>
                  </a:lnTo>
                  <a:lnTo>
                    <a:pt x="0" y="831"/>
                  </a:lnTo>
                  <a:lnTo>
                    <a:pt x="0" y="831"/>
                  </a:lnTo>
                  <a:lnTo>
                    <a:pt x="1" y="808"/>
                  </a:lnTo>
                  <a:lnTo>
                    <a:pt x="2" y="787"/>
                  </a:lnTo>
                  <a:lnTo>
                    <a:pt x="6"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0" y="491"/>
                  </a:lnTo>
                  <a:lnTo>
                    <a:pt x="281" y="485"/>
                  </a:lnTo>
                  <a:lnTo>
                    <a:pt x="302" y="479"/>
                  </a:lnTo>
                  <a:lnTo>
                    <a:pt x="324" y="474"/>
                  </a:lnTo>
                  <a:lnTo>
                    <a:pt x="346" y="470"/>
                  </a:lnTo>
                  <a:lnTo>
                    <a:pt x="370"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3" y="451"/>
                  </a:lnTo>
                  <a:lnTo>
                    <a:pt x="780" y="425"/>
                  </a:lnTo>
                  <a:lnTo>
                    <a:pt x="775" y="399"/>
                  </a:lnTo>
                  <a:lnTo>
                    <a:pt x="767" y="375"/>
                  </a:lnTo>
                  <a:lnTo>
                    <a:pt x="756" y="353"/>
                  </a:lnTo>
                  <a:lnTo>
                    <a:pt x="744" y="333"/>
                  </a:lnTo>
                  <a:lnTo>
                    <a:pt x="729" y="315"/>
                  </a:lnTo>
                  <a:lnTo>
                    <a:pt x="712" y="298"/>
                  </a:lnTo>
                  <a:lnTo>
                    <a:pt x="693" y="283"/>
                  </a:lnTo>
                  <a:lnTo>
                    <a:pt x="671" y="271"/>
                  </a:lnTo>
                  <a:lnTo>
                    <a:pt x="649" y="260"/>
                  </a:lnTo>
                  <a:lnTo>
                    <a:pt x="623" y="251"/>
                  </a:lnTo>
                  <a:lnTo>
                    <a:pt x="596" y="243"/>
                  </a:lnTo>
                  <a:lnTo>
                    <a:pt x="566" y="239"/>
                  </a:lnTo>
                  <a:lnTo>
                    <a:pt x="535" y="236"/>
                  </a:lnTo>
                  <a:lnTo>
                    <a:pt x="502" y="235"/>
                  </a:lnTo>
                  <a:lnTo>
                    <a:pt x="502" y="235"/>
                  </a:lnTo>
                  <a:lnTo>
                    <a:pt x="455" y="236"/>
                  </a:lnTo>
                  <a:lnTo>
                    <a:pt x="411" y="240"/>
                  </a:lnTo>
                  <a:lnTo>
                    <a:pt x="369" y="246"/>
                  </a:lnTo>
                  <a:lnTo>
                    <a:pt x="328" y="254"/>
                  </a:lnTo>
                  <a:lnTo>
                    <a:pt x="289" y="265"/>
                  </a:lnTo>
                  <a:lnTo>
                    <a:pt x="250" y="277"/>
                  </a:lnTo>
                  <a:lnTo>
                    <a:pt x="211" y="290"/>
                  </a:lnTo>
                  <a:lnTo>
                    <a:pt x="173" y="307"/>
                  </a:lnTo>
                  <a:lnTo>
                    <a:pt x="100" y="95"/>
                  </a:lnTo>
                  <a:lnTo>
                    <a:pt x="100" y="95"/>
                  </a:lnTo>
                  <a:lnTo>
                    <a:pt x="148" y="75"/>
                  </a:lnTo>
                  <a:lnTo>
                    <a:pt x="196" y="56"/>
                  </a:lnTo>
                  <a:lnTo>
                    <a:pt x="246" y="39"/>
                  </a:lnTo>
                  <a:lnTo>
                    <a:pt x="271" y="32"/>
                  </a:lnTo>
                  <a:lnTo>
                    <a:pt x="297" y="26"/>
                  </a:lnTo>
                  <a:lnTo>
                    <a:pt x="324" y="20"/>
                  </a:lnTo>
                  <a:lnTo>
                    <a:pt x="351" y="14"/>
                  </a:lnTo>
                  <a:lnTo>
                    <a:pt x="380" y="11"/>
                  </a:lnTo>
                  <a:lnTo>
                    <a:pt x="410" y="6"/>
                  </a:lnTo>
                  <a:lnTo>
                    <a:pt x="440" y="3"/>
                  </a:lnTo>
                  <a:lnTo>
                    <a:pt x="472" y="1"/>
                  </a:lnTo>
                  <a:lnTo>
                    <a:pt x="504" y="0"/>
                  </a:lnTo>
                  <a:lnTo>
                    <a:pt x="539" y="0"/>
                  </a:lnTo>
                  <a:lnTo>
                    <a:pt x="539" y="0"/>
                  </a:lnTo>
                  <a:lnTo>
                    <a:pt x="570" y="0"/>
                  </a:lnTo>
                  <a:lnTo>
                    <a:pt x="601" y="1"/>
                  </a:lnTo>
                  <a:lnTo>
                    <a:pt x="629"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8" y="126"/>
                  </a:lnTo>
                  <a:lnTo>
                    <a:pt x="934" y="143"/>
                  </a:lnTo>
                  <a:lnTo>
                    <a:pt x="948" y="160"/>
                  </a:lnTo>
                  <a:lnTo>
                    <a:pt x="961" y="178"/>
                  </a:lnTo>
                  <a:lnTo>
                    <a:pt x="973" y="197"/>
                  </a:lnTo>
                  <a:lnTo>
                    <a:pt x="985" y="216"/>
                  </a:lnTo>
                  <a:lnTo>
                    <a:pt x="996" y="236"/>
                  </a:lnTo>
                  <a:lnTo>
                    <a:pt x="1004"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6" name="Freeform 11"/>
            <p:cNvSpPr>
              <a:spLocks/>
            </p:cNvSpPr>
            <p:nvPr userDrawn="1"/>
          </p:nvSpPr>
          <p:spPr bwMode="auto">
            <a:xfrm>
              <a:off x="2424113" y="3117850"/>
              <a:ext cx="846138" cy="952500"/>
            </a:xfrm>
            <a:custGeom>
              <a:avLst/>
              <a:gdLst>
                <a:gd name="T0" fmla="*/ 531 w 1065"/>
                <a:gd name="T1" fmla="*/ 1198 h 1200"/>
                <a:gd name="T2" fmla="*/ 413 w 1065"/>
                <a:gd name="T3" fmla="*/ 1174 h 1200"/>
                <a:gd name="T4" fmla="*/ 306 w 1065"/>
                <a:gd name="T5" fmla="*/ 1128 h 1200"/>
                <a:gd name="T6" fmla="*/ 211 w 1065"/>
                <a:gd name="T7" fmla="*/ 1064 h 1200"/>
                <a:gd name="T8" fmla="*/ 131 w 1065"/>
                <a:gd name="T9" fmla="*/ 983 h 1200"/>
                <a:gd name="T10" fmla="*/ 69 w 1065"/>
                <a:gd name="T11" fmla="*/ 887 h 1200"/>
                <a:gd name="T12" fmla="*/ 25 w 1065"/>
                <a:gd name="T13" fmla="*/ 781 h 1200"/>
                <a:gd name="T14" fmla="*/ 4 w 1065"/>
                <a:gd name="T15" fmla="*/ 665 h 1200"/>
                <a:gd name="T16" fmla="*/ 1 w 1065"/>
                <a:gd name="T17" fmla="*/ 573 h 1200"/>
                <a:gd name="T18" fmla="*/ 18 w 1065"/>
                <a:gd name="T19" fmla="*/ 454 h 1200"/>
                <a:gd name="T20" fmla="*/ 56 w 1065"/>
                <a:gd name="T21" fmla="*/ 344 h 1200"/>
                <a:gd name="T22" fmla="*/ 115 w 1065"/>
                <a:gd name="T23" fmla="*/ 244 h 1200"/>
                <a:gd name="T24" fmla="*/ 190 w 1065"/>
                <a:gd name="T25" fmla="*/ 158 h 1200"/>
                <a:gd name="T26" fmla="*/ 281 w 1065"/>
                <a:gd name="T27" fmla="*/ 88 h 1200"/>
                <a:gd name="T28" fmla="*/ 386 w 1065"/>
                <a:gd name="T29" fmla="*/ 37 h 1200"/>
                <a:gd name="T30" fmla="*/ 503 w 1065"/>
                <a:gd name="T31" fmla="*/ 7 h 1200"/>
                <a:gd name="T32" fmla="*/ 597 w 1065"/>
                <a:gd name="T33" fmla="*/ 0 h 1200"/>
                <a:gd name="T34" fmla="*/ 745 w 1065"/>
                <a:gd name="T35" fmla="*/ 14 h 1200"/>
                <a:gd name="T36" fmla="*/ 868 w 1065"/>
                <a:gd name="T37" fmla="*/ 55 h 1200"/>
                <a:gd name="T38" fmla="*/ 971 w 1065"/>
                <a:gd name="T39" fmla="*/ 118 h 1200"/>
                <a:gd name="T40" fmla="*/ 1057 w 1065"/>
                <a:gd name="T41" fmla="*/ 198 h 1200"/>
                <a:gd name="T42" fmla="*/ 847 w 1065"/>
                <a:gd name="T43" fmla="*/ 329 h 1200"/>
                <a:gd name="T44" fmla="*/ 781 w 1065"/>
                <a:gd name="T45" fmla="*/ 280 h 1200"/>
                <a:gd name="T46" fmla="*/ 707 w 1065"/>
                <a:gd name="T47" fmla="*/ 247 h 1200"/>
                <a:gd name="T48" fmla="*/ 619 w 1065"/>
                <a:gd name="T49" fmla="*/ 231 h 1200"/>
                <a:gd name="T50" fmla="*/ 559 w 1065"/>
                <a:gd name="T51" fmla="*/ 233 h 1200"/>
                <a:gd name="T52" fmla="*/ 493 w 1065"/>
                <a:gd name="T53" fmla="*/ 247 h 1200"/>
                <a:gd name="T54" fmla="*/ 433 w 1065"/>
                <a:gd name="T55" fmla="*/ 276 h 1200"/>
                <a:gd name="T56" fmla="*/ 381 w 1065"/>
                <a:gd name="T57" fmla="*/ 315 h 1200"/>
                <a:gd name="T58" fmla="*/ 337 w 1065"/>
                <a:gd name="T59" fmla="*/ 365 h 1200"/>
                <a:gd name="T60" fmla="*/ 302 w 1065"/>
                <a:gd name="T61" fmla="*/ 424 h 1200"/>
                <a:gd name="T62" fmla="*/ 278 w 1065"/>
                <a:gd name="T63" fmla="*/ 489 h 1200"/>
                <a:gd name="T64" fmla="*/ 265 w 1065"/>
                <a:gd name="T65" fmla="*/ 561 h 1200"/>
                <a:gd name="T66" fmla="*/ 264 w 1065"/>
                <a:gd name="T67" fmla="*/ 618 h 1200"/>
                <a:gd name="T68" fmla="*/ 273 w 1065"/>
                <a:gd name="T69" fmla="*/ 692 h 1200"/>
                <a:gd name="T70" fmla="*/ 295 w 1065"/>
                <a:gd name="T71" fmla="*/ 762 h 1200"/>
                <a:gd name="T72" fmla="*/ 328 w 1065"/>
                <a:gd name="T73" fmla="*/ 823 h 1200"/>
                <a:gd name="T74" fmla="*/ 371 w 1065"/>
                <a:gd name="T75" fmla="*/ 875 h 1200"/>
                <a:gd name="T76" fmla="*/ 424 w 1065"/>
                <a:gd name="T77" fmla="*/ 918 h 1200"/>
                <a:gd name="T78" fmla="*/ 485 w 1065"/>
                <a:gd name="T79" fmla="*/ 949 h 1200"/>
                <a:gd name="T80" fmla="*/ 553 w 1065"/>
                <a:gd name="T81" fmla="*/ 967 h 1200"/>
                <a:gd name="T82" fmla="*/ 608 w 1065"/>
                <a:gd name="T83" fmla="*/ 972 h 1200"/>
                <a:gd name="T84" fmla="*/ 695 w 1065"/>
                <a:gd name="T85" fmla="*/ 961 h 1200"/>
                <a:gd name="T86" fmla="*/ 773 w 1065"/>
                <a:gd name="T87" fmla="*/ 931 h 1200"/>
                <a:gd name="T88" fmla="*/ 842 w 1065"/>
                <a:gd name="T89" fmla="*/ 886 h 1200"/>
                <a:gd name="T90" fmla="*/ 1065 w 1065"/>
                <a:gd name="T91" fmla="*/ 985 h 1200"/>
                <a:gd name="T92" fmla="*/ 1000 w 1065"/>
                <a:gd name="T93" fmla="*/ 1052 h 1200"/>
                <a:gd name="T94" fmla="*/ 899 w 1065"/>
                <a:gd name="T95" fmla="*/ 1125 h 1200"/>
                <a:gd name="T96" fmla="*/ 781 w 1065"/>
                <a:gd name="T97" fmla="*/ 1176 h 1200"/>
                <a:gd name="T98" fmla="*/ 635 w 1065"/>
                <a:gd name="T99" fmla="*/ 1199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65" h="1200">
                  <a:moveTo>
                    <a:pt x="595" y="1200"/>
                  </a:moveTo>
                  <a:lnTo>
                    <a:pt x="595" y="1200"/>
                  </a:lnTo>
                  <a:lnTo>
                    <a:pt x="562" y="1200"/>
                  </a:lnTo>
                  <a:lnTo>
                    <a:pt x="531" y="1198"/>
                  </a:lnTo>
                  <a:lnTo>
                    <a:pt x="502" y="1194"/>
                  </a:lnTo>
                  <a:lnTo>
                    <a:pt x="471" y="1188"/>
                  </a:lnTo>
                  <a:lnTo>
                    <a:pt x="442" y="1182"/>
                  </a:lnTo>
                  <a:lnTo>
                    <a:pt x="413" y="1174"/>
                  </a:lnTo>
                  <a:lnTo>
                    <a:pt x="385" y="1164"/>
                  </a:lnTo>
                  <a:lnTo>
                    <a:pt x="357" y="1153"/>
                  </a:lnTo>
                  <a:lnTo>
                    <a:pt x="331" y="1141"/>
                  </a:lnTo>
                  <a:lnTo>
                    <a:pt x="306" y="1128"/>
                  </a:lnTo>
                  <a:lnTo>
                    <a:pt x="281" y="1114"/>
                  </a:lnTo>
                  <a:lnTo>
                    <a:pt x="257" y="1098"/>
                  </a:lnTo>
                  <a:lnTo>
                    <a:pt x="233" y="1082"/>
                  </a:lnTo>
                  <a:lnTo>
                    <a:pt x="211" y="1064"/>
                  </a:lnTo>
                  <a:lnTo>
                    <a:pt x="190" y="1045"/>
                  </a:lnTo>
                  <a:lnTo>
                    <a:pt x="170" y="1026"/>
                  </a:lnTo>
                  <a:lnTo>
                    <a:pt x="149" y="1004"/>
                  </a:lnTo>
                  <a:lnTo>
                    <a:pt x="131" y="983"/>
                  </a:lnTo>
                  <a:lnTo>
                    <a:pt x="115" y="960"/>
                  </a:lnTo>
                  <a:lnTo>
                    <a:pt x="98" y="937"/>
                  </a:lnTo>
                  <a:lnTo>
                    <a:pt x="84" y="912"/>
                  </a:lnTo>
                  <a:lnTo>
                    <a:pt x="69" y="887"/>
                  </a:lnTo>
                  <a:lnTo>
                    <a:pt x="56" y="862"/>
                  </a:lnTo>
                  <a:lnTo>
                    <a:pt x="45" y="836"/>
                  </a:lnTo>
                  <a:lnTo>
                    <a:pt x="35" y="808"/>
                  </a:lnTo>
                  <a:lnTo>
                    <a:pt x="25" y="781"/>
                  </a:lnTo>
                  <a:lnTo>
                    <a:pt x="18" y="752"/>
                  </a:lnTo>
                  <a:lnTo>
                    <a:pt x="12" y="723"/>
                  </a:lnTo>
                  <a:lnTo>
                    <a:pt x="7" y="694"/>
                  </a:lnTo>
                  <a:lnTo>
                    <a:pt x="4" y="665"/>
                  </a:lnTo>
                  <a:lnTo>
                    <a:pt x="1" y="634"/>
                  </a:lnTo>
                  <a:lnTo>
                    <a:pt x="0" y="604"/>
                  </a:lnTo>
                  <a:lnTo>
                    <a:pt x="0" y="604"/>
                  </a:lnTo>
                  <a:lnTo>
                    <a:pt x="1" y="573"/>
                  </a:lnTo>
                  <a:lnTo>
                    <a:pt x="4" y="542"/>
                  </a:lnTo>
                  <a:lnTo>
                    <a:pt x="7" y="512"/>
                  </a:lnTo>
                  <a:lnTo>
                    <a:pt x="12" y="483"/>
                  </a:lnTo>
                  <a:lnTo>
                    <a:pt x="18" y="454"/>
                  </a:lnTo>
                  <a:lnTo>
                    <a:pt x="25" y="426"/>
                  </a:lnTo>
                  <a:lnTo>
                    <a:pt x="35" y="397"/>
                  </a:lnTo>
                  <a:lnTo>
                    <a:pt x="45" y="370"/>
                  </a:lnTo>
                  <a:lnTo>
                    <a:pt x="56" y="344"/>
                  </a:lnTo>
                  <a:lnTo>
                    <a:pt x="69" y="317"/>
                  </a:lnTo>
                  <a:lnTo>
                    <a:pt x="84" y="292"/>
                  </a:lnTo>
                  <a:lnTo>
                    <a:pt x="98" y="267"/>
                  </a:lnTo>
                  <a:lnTo>
                    <a:pt x="115" y="244"/>
                  </a:lnTo>
                  <a:lnTo>
                    <a:pt x="131" y="221"/>
                  </a:lnTo>
                  <a:lnTo>
                    <a:pt x="150" y="199"/>
                  </a:lnTo>
                  <a:lnTo>
                    <a:pt x="170" y="178"/>
                  </a:lnTo>
                  <a:lnTo>
                    <a:pt x="190" y="158"/>
                  </a:lnTo>
                  <a:lnTo>
                    <a:pt x="211" y="139"/>
                  </a:lnTo>
                  <a:lnTo>
                    <a:pt x="234" y="121"/>
                  </a:lnTo>
                  <a:lnTo>
                    <a:pt x="257" y="104"/>
                  </a:lnTo>
                  <a:lnTo>
                    <a:pt x="281" y="88"/>
                  </a:lnTo>
                  <a:lnTo>
                    <a:pt x="306" y="74"/>
                  </a:lnTo>
                  <a:lnTo>
                    <a:pt x="332" y="61"/>
                  </a:lnTo>
                  <a:lnTo>
                    <a:pt x="358" y="47"/>
                  </a:lnTo>
                  <a:lnTo>
                    <a:pt x="386" y="37"/>
                  </a:lnTo>
                  <a:lnTo>
                    <a:pt x="414" y="27"/>
                  </a:lnTo>
                  <a:lnTo>
                    <a:pt x="443" y="19"/>
                  </a:lnTo>
                  <a:lnTo>
                    <a:pt x="473" y="12"/>
                  </a:lnTo>
                  <a:lnTo>
                    <a:pt x="503" y="7"/>
                  </a:lnTo>
                  <a:lnTo>
                    <a:pt x="534" y="3"/>
                  </a:lnTo>
                  <a:lnTo>
                    <a:pt x="565" y="1"/>
                  </a:lnTo>
                  <a:lnTo>
                    <a:pt x="597" y="0"/>
                  </a:lnTo>
                  <a:lnTo>
                    <a:pt x="597" y="0"/>
                  </a:lnTo>
                  <a:lnTo>
                    <a:pt x="637" y="1"/>
                  </a:lnTo>
                  <a:lnTo>
                    <a:pt x="675" y="3"/>
                  </a:lnTo>
                  <a:lnTo>
                    <a:pt x="711" y="8"/>
                  </a:lnTo>
                  <a:lnTo>
                    <a:pt x="745" y="14"/>
                  </a:lnTo>
                  <a:lnTo>
                    <a:pt x="779" y="22"/>
                  </a:lnTo>
                  <a:lnTo>
                    <a:pt x="810" y="32"/>
                  </a:lnTo>
                  <a:lnTo>
                    <a:pt x="840" y="43"/>
                  </a:lnTo>
                  <a:lnTo>
                    <a:pt x="868" y="55"/>
                  </a:lnTo>
                  <a:lnTo>
                    <a:pt x="896" y="69"/>
                  </a:lnTo>
                  <a:lnTo>
                    <a:pt x="922" y="83"/>
                  </a:lnTo>
                  <a:lnTo>
                    <a:pt x="947" y="100"/>
                  </a:lnTo>
                  <a:lnTo>
                    <a:pt x="971" y="118"/>
                  </a:lnTo>
                  <a:lnTo>
                    <a:pt x="994" y="136"/>
                  </a:lnTo>
                  <a:lnTo>
                    <a:pt x="1015" y="156"/>
                  </a:lnTo>
                  <a:lnTo>
                    <a:pt x="1037" y="176"/>
                  </a:lnTo>
                  <a:lnTo>
                    <a:pt x="1057" y="198"/>
                  </a:lnTo>
                  <a:lnTo>
                    <a:pt x="893" y="375"/>
                  </a:lnTo>
                  <a:lnTo>
                    <a:pt x="893" y="375"/>
                  </a:lnTo>
                  <a:lnTo>
                    <a:pt x="862" y="344"/>
                  </a:lnTo>
                  <a:lnTo>
                    <a:pt x="847" y="329"/>
                  </a:lnTo>
                  <a:lnTo>
                    <a:pt x="831" y="316"/>
                  </a:lnTo>
                  <a:lnTo>
                    <a:pt x="814" y="303"/>
                  </a:lnTo>
                  <a:lnTo>
                    <a:pt x="798" y="291"/>
                  </a:lnTo>
                  <a:lnTo>
                    <a:pt x="781" y="280"/>
                  </a:lnTo>
                  <a:lnTo>
                    <a:pt x="763" y="271"/>
                  </a:lnTo>
                  <a:lnTo>
                    <a:pt x="745" y="261"/>
                  </a:lnTo>
                  <a:lnTo>
                    <a:pt x="726" y="254"/>
                  </a:lnTo>
                  <a:lnTo>
                    <a:pt x="707" y="247"/>
                  </a:lnTo>
                  <a:lnTo>
                    <a:pt x="685" y="241"/>
                  </a:lnTo>
                  <a:lnTo>
                    <a:pt x="665" y="236"/>
                  </a:lnTo>
                  <a:lnTo>
                    <a:pt x="642" y="233"/>
                  </a:lnTo>
                  <a:lnTo>
                    <a:pt x="619" y="231"/>
                  </a:lnTo>
                  <a:lnTo>
                    <a:pt x="595" y="230"/>
                  </a:lnTo>
                  <a:lnTo>
                    <a:pt x="595" y="230"/>
                  </a:lnTo>
                  <a:lnTo>
                    <a:pt x="577" y="231"/>
                  </a:lnTo>
                  <a:lnTo>
                    <a:pt x="559" y="233"/>
                  </a:lnTo>
                  <a:lnTo>
                    <a:pt x="542" y="235"/>
                  </a:lnTo>
                  <a:lnTo>
                    <a:pt x="525" y="239"/>
                  </a:lnTo>
                  <a:lnTo>
                    <a:pt x="509" y="242"/>
                  </a:lnTo>
                  <a:lnTo>
                    <a:pt x="493" y="247"/>
                  </a:lnTo>
                  <a:lnTo>
                    <a:pt x="478" y="253"/>
                  </a:lnTo>
                  <a:lnTo>
                    <a:pt x="462" y="260"/>
                  </a:lnTo>
                  <a:lnTo>
                    <a:pt x="448" y="267"/>
                  </a:lnTo>
                  <a:lnTo>
                    <a:pt x="433" y="276"/>
                  </a:lnTo>
                  <a:lnTo>
                    <a:pt x="419" y="284"/>
                  </a:lnTo>
                  <a:lnTo>
                    <a:pt x="406" y="293"/>
                  </a:lnTo>
                  <a:lnTo>
                    <a:pt x="393" y="304"/>
                  </a:lnTo>
                  <a:lnTo>
                    <a:pt x="381" y="315"/>
                  </a:lnTo>
                  <a:lnTo>
                    <a:pt x="369" y="327"/>
                  </a:lnTo>
                  <a:lnTo>
                    <a:pt x="357" y="339"/>
                  </a:lnTo>
                  <a:lnTo>
                    <a:pt x="346" y="352"/>
                  </a:lnTo>
                  <a:lnTo>
                    <a:pt x="337" y="365"/>
                  </a:lnTo>
                  <a:lnTo>
                    <a:pt x="327" y="378"/>
                  </a:lnTo>
                  <a:lnTo>
                    <a:pt x="318" y="394"/>
                  </a:lnTo>
                  <a:lnTo>
                    <a:pt x="309" y="408"/>
                  </a:lnTo>
                  <a:lnTo>
                    <a:pt x="302" y="424"/>
                  </a:lnTo>
                  <a:lnTo>
                    <a:pt x="295" y="439"/>
                  </a:lnTo>
                  <a:lnTo>
                    <a:pt x="288" y="456"/>
                  </a:lnTo>
                  <a:lnTo>
                    <a:pt x="283" y="473"/>
                  </a:lnTo>
                  <a:lnTo>
                    <a:pt x="278" y="489"/>
                  </a:lnTo>
                  <a:lnTo>
                    <a:pt x="273" y="507"/>
                  </a:lnTo>
                  <a:lnTo>
                    <a:pt x="270" y="525"/>
                  </a:lnTo>
                  <a:lnTo>
                    <a:pt x="267" y="543"/>
                  </a:lnTo>
                  <a:lnTo>
                    <a:pt x="265" y="561"/>
                  </a:lnTo>
                  <a:lnTo>
                    <a:pt x="264" y="580"/>
                  </a:lnTo>
                  <a:lnTo>
                    <a:pt x="264" y="599"/>
                  </a:lnTo>
                  <a:lnTo>
                    <a:pt x="264" y="599"/>
                  </a:lnTo>
                  <a:lnTo>
                    <a:pt x="264" y="618"/>
                  </a:lnTo>
                  <a:lnTo>
                    <a:pt x="265" y="637"/>
                  </a:lnTo>
                  <a:lnTo>
                    <a:pt x="267" y="657"/>
                  </a:lnTo>
                  <a:lnTo>
                    <a:pt x="270" y="674"/>
                  </a:lnTo>
                  <a:lnTo>
                    <a:pt x="273" y="692"/>
                  </a:lnTo>
                  <a:lnTo>
                    <a:pt x="278" y="710"/>
                  </a:lnTo>
                  <a:lnTo>
                    <a:pt x="283" y="727"/>
                  </a:lnTo>
                  <a:lnTo>
                    <a:pt x="289" y="745"/>
                  </a:lnTo>
                  <a:lnTo>
                    <a:pt x="295" y="762"/>
                  </a:lnTo>
                  <a:lnTo>
                    <a:pt x="302" y="777"/>
                  </a:lnTo>
                  <a:lnTo>
                    <a:pt x="310" y="793"/>
                  </a:lnTo>
                  <a:lnTo>
                    <a:pt x="319" y="808"/>
                  </a:lnTo>
                  <a:lnTo>
                    <a:pt x="328" y="823"/>
                  </a:lnTo>
                  <a:lnTo>
                    <a:pt x="338" y="837"/>
                  </a:lnTo>
                  <a:lnTo>
                    <a:pt x="349" y="850"/>
                  </a:lnTo>
                  <a:lnTo>
                    <a:pt x="359" y="863"/>
                  </a:lnTo>
                  <a:lnTo>
                    <a:pt x="371" y="875"/>
                  </a:lnTo>
                  <a:lnTo>
                    <a:pt x="383" y="887"/>
                  </a:lnTo>
                  <a:lnTo>
                    <a:pt x="396" y="898"/>
                  </a:lnTo>
                  <a:lnTo>
                    <a:pt x="410" y="909"/>
                  </a:lnTo>
                  <a:lnTo>
                    <a:pt x="424" y="918"/>
                  </a:lnTo>
                  <a:lnTo>
                    <a:pt x="438" y="926"/>
                  </a:lnTo>
                  <a:lnTo>
                    <a:pt x="453" y="935"/>
                  </a:lnTo>
                  <a:lnTo>
                    <a:pt x="468" y="942"/>
                  </a:lnTo>
                  <a:lnTo>
                    <a:pt x="485" y="949"/>
                  </a:lnTo>
                  <a:lnTo>
                    <a:pt x="500" y="955"/>
                  </a:lnTo>
                  <a:lnTo>
                    <a:pt x="517" y="960"/>
                  </a:lnTo>
                  <a:lnTo>
                    <a:pt x="535" y="964"/>
                  </a:lnTo>
                  <a:lnTo>
                    <a:pt x="553" y="967"/>
                  </a:lnTo>
                  <a:lnTo>
                    <a:pt x="571" y="969"/>
                  </a:lnTo>
                  <a:lnTo>
                    <a:pt x="589" y="971"/>
                  </a:lnTo>
                  <a:lnTo>
                    <a:pt x="608" y="972"/>
                  </a:lnTo>
                  <a:lnTo>
                    <a:pt x="608" y="972"/>
                  </a:lnTo>
                  <a:lnTo>
                    <a:pt x="631" y="971"/>
                  </a:lnTo>
                  <a:lnTo>
                    <a:pt x="653" y="968"/>
                  </a:lnTo>
                  <a:lnTo>
                    <a:pt x="675" y="966"/>
                  </a:lnTo>
                  <a:lnTo>
                    <a:pt x="695" y="961"/>
                  </a:lnTo>
                  <a:lnTo>
                    <a:pt x="715" y="955"/>
                  </a:lnTo>
                  <a:lnTo>
                    <a:pt x="734" y="948"/>
                  </a:lnTo>
                  <a:lnTo>
                    <a:pt x="754" y="941"/>
                  </a:lnTo>
                  <a:lnTo>
                    <a:pt x="773" y="931"/>
                  </a:lnTo>
                  <a:lnTo>
                    <a:pt x="791" y="922"/>
                  </a:lnTo>
                  <a:lnTo>
                    <a:pt x="808" y="911"/>
                  </a:lnTo>
                  <a:lnTo>
                    <a:pt x="825" y="899"/>
                  </a:lnTo>
                  <a:lnTo>
                    <a:pt x="842" y="886"/>
                  </a:lnTo>
                  <a:lnTo>
                    <a:pt x="859" y="873"/>
                  </a:lnTo>
                  <a:lnTo>
                    <a:pt x="875" y="858"/>
                  </a:lnTo>
                  <a:lnTo>
                    <a:pt x="906" y="827"/>
                  </a:lnTo>
                  <a:lnTo>
                    <a:pt x="1065" y="985"/>
                  </a:lnTo>
                  <a:lnTo>
                    <a:pt x="1065" y="985"/>
                  </a:lnTo>
                  <a:lnTo>
                    <a:pt x="1044" y="1008"/>
                  </a:lnTo>
                  <a:lnTo>
                    <a:pt x="1022" y="1030"/>
                  </a:lnTo>
                  <a:lnTo>
                    <a:pt x="1000" y="1052"/>
                  </a:lnTo>
                  <a:lnTo>
                    <a:pt x="976" y="1072"/>
                  </a:lnTo>
                  <a:lnTo>
                    <a:pt x="951" y="1090"/>
                  </a:lnTo>
                  <a:lnTo>
                    <a:pt x="926" y="1108"/>
                  </a:lnTo>
                  <a:lnTo>
                    <a:pt x="899" y="1125"/>
                  </a:lnTo>
                  <a:lnTo>
                    <a:pt x="872" y="1140"/>
                  </a:lnTo>
                  <a:lnTo>
                    <a:pt x="843" y="1153"/>
                  </a:lnTo>
                  <a:lnTo>
                    <a:pt x="812" y="1165"/>
                  </a:lnTo>
                  <a:lnTo>
                    <a:pt x="781" y="1176"/>
                  </a:lnTo>
                  <a:lnTo>
                    <a:pt x="748" y="1184"/>
                  </a:lnTo>
                  <a:lnTo>
                    <a:pt x="712" y="1192"/>
                  </a:lnTo>
                  <a:lnTo>
                    <a:pt x="675" y="1196"/>
                  </a:lnTo>
                  <a:lnTo>
                    <a:pt x="635" y="1199"/>
                  </a:lnTo>
                  <a:lnTo>
                    <a:pt x="595"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7" name="Freeform 13"/>
            <p:cNvSpPr>
              <a:spLocks/>
            </p:cNvSpPr>
            <p:nvPr userDrawn="1"/>
          </p:nvSpPr>
          <p:spPr bwMode="auto">
            <a:xfrm>
              <a:off x="3375025" y="2787650"/>
              <a:ext cx="854075" cy="1262063"/>
            </a:xfrm>
            <a:custGeom>
              <a:avLst/>
              <a:gdLst>
                <a:gd name="T0" fmla="*/ 1076 w 1076"/>
                <a:gd name="T1" fmla="*/ 1590 h 1590"/>
                <a:gd name="T2" fmla="*/ 771 w 1076"/>
                <a:gd name="T3" fmla="*/ 1590 h 1590"/>
                <a:gd name="T4" fmla="*/ 425 w 1076"/>
                <a:gd name="T5" fmla="*/ 1093 h 1590"/>
                <a:gd name="T6" fmla="*/ 264 w 1076"/>
                <a:gd name="T7" fmla="*/ 1261 h 1590"/>
                <a:gd name="T8" fmla="*/ 264 w 1076"/>
                <a:gd name="T9" fmla="*/ 1590 h 1590"/>
                <a:gd name="T10" fmla="*/ 0 w 1076"/>
                <a:gd name="T11" fmla="*/ 1590 h 1590"/>
                <a:gd name="T12" fmla="*/ 0 w 1076"/>
                <a:gd name="T13" fmla="*/ 0 h 1590"/>
                <a:gd name="T14" fmla="*/ 264 w 1076"/>
                <a:gd name="T15" fmla="*/ 0 h 1590"/>
                <a:gd name="T16" fmla="*/ 264 w 1076"/>
                <a:gd name="T17" fmla="*/ 950 h 1590"/>
                <a:gd name="T18" fmla="*/ 741 w 1076"/>
                <a:gd name="T19" fmla="*/ 440 h 1590"/>
                <a:gd name="T20" fmla="*/ 1062 w 1076"/>
                <a:gd name="T21" fmla="*/ 440 h 1590"/>
                <a:gd name="T22" fmla="*/ 604 w 1076"/>
                <a:gd name="T23" fmla="*/ 908 h 1590"/>
                <a:gd name="T24" fmla="*/ 1076 w 1076"/>
                <a:gd name="T25" fmla="*/ 159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6" h="1590">
                  <a:moveTo>
                    <a:pt x="1076" y="1590"/>
                  </a:moveTo>
                  <a:lnTo>
                    <a:pt x="771" y="1590"/>
                  </a:lnTo>
                  <a:lnTo>
                    <a:pt x="425" y="1093"/>
                  </a:lnTo>
                  <a:lnTo>
                    <a:pt x="264" y="1261"/>
                  </a:lnTo>
                  <a:lnTo>
                    <a:pt x="264" y="1590"/>
                  </a:lnTo>
                  <a:lnTo>
                    <a:pt x="0" y="1590"/>
                  </a:lnTo>
                  <a:lnTo>
                    <a:pt x="0" y="0"/>
                  </a:lnTo>
                  <a:lnTo>
                    <a:pt x="264" y="0"/>
                  </a:lnTo>
                  <a:lnTo>
                    <a:pt x="264" y="950"/>
                  </a:lnTo>
                  <a:lnTo>
                    <a:pt x="741" y="440"/>
                  </a:lnTo>
                  <a:lnTo>
                    <a:pt x="1062" y="440"/>
                  </a:lnTo>
                  <a:lnTo>
                    <a:pt x="604" y="908"/>
                  </a:lnTo>
                  <a:lnTo>
                    <a:pt x="1076"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8" name="Freeform 14"/>
            <p:cNvSpPr>
              <a:spLocks noEditPoints="1"/>
            </p:cNvSpPr>
            <p:nvPr userDrawn="1"/>
          </p:nvSpPr>
          <p:spPr bwMode="auto">
            <a:xfrm>
              <a:off x="4341813" y="2787650"/>
              <a:ext cx="946150" cy="1281113"/>
            </a:xfrm>
            <a:custGeom>
              <a:avLst/>
              <a:gdLst>
                <a:gd name="T0" fmla="*/ 560 w 1191"/>
                <a:gd name="T1" fmla="*/ 646 h 1615"/>
                <a:gd name="T2" fmla="*/ 496 w 1191"/>
                <a:gd name="T3" fmla="*/ 659 h 1615"/>
                <a:gd name="T4" fmla="*/ 436 w 1191"/>
                <a:gd name="T5" fmla="*/ 686 h 1615"/>
                <a:gd name="T6" fmla="*/ 382 w 1191"/>
                <a:gd name="T7" fmla="*/ 723 h 1615"/>
                <a:gd name="T8" fmla="*/ 337 w 1191"/>
                <a:gd name="T9" fmla="*/ 770 h 1615"/>
                <a:gd name="T10" fmla="*/ 300 w 1191"/>
                <a:gd name="T11" fmla="*/ 829 h 1615"/>
                <a:gd name="T12" fmla="*/ 273 w 1191"/>
                <a:gd name="T13" fmla="*/ 897 h 1615"/>
                <a:gd name="T14" fmla="*/ 259 w 1191"/>
                <a:gd name="T15" fmla="*/ 973 h 1615"/>
                <a:gd name="T16" fmla="*/ 258 w 1191"/>
                <a:gd name="T17" fmla="*/ 1036 h 1615"/>
                <a:gd name="T18" fmla="*/ 269 w 1191"/>
                <a:gd name="T19" fmla="*/ 1114 h 1615"/>
                <a:gd name="T20" fmla="*/ 291 w 1191"/>
                <a:gd name="T21" fmla="*/ 1184 h 1615"/>
                <a:gd name="T22" fmla="*/ 326 w 1191"/>
                <a:gd name="T23" fmla="*/ 1245 h 1615"/>
                <a:gd name="T24" fmla="*/ 370 w 1191"/>
                <a:gd name="T25" fmla="*/ 1296 h 1615"/>
                <a:gd name="T26" fmla="*/ 422 w 1191"/>
                <a:gd name="T27" fmla="*/ 1337 h 1615"/>
                <a:gd name="T28" fmla="*/ 480 w 1191"/>
                <a:gd name="T29" fmla="*/ 1365 h 1615"/>
                <a:gd name="T30" fmla="*/ 543 w 1191"/>
                <a:gd name="T31" fmla="*/ 1382 h 1615"/>
                <a:gd name="T32" fmla="*/ 594 w 1191"/>
                <a:gd name="T33" fmla="*/ 1385 h 1615"/>
                <a:gd name="T34" fmla="*/ 659 w 1191"/>
                <a:gd name="T35" fmla="*/ 1378 h 1615"/>
                <a:gd name="T36" fmla="*/ 720 w 1191"/>
                <a:gd name="T37" fmla="*/ 1359 h 1615"/>
                <a:gd name="T38" fmla="*/ 776 w 1191"/>
                <a:gd name="T39" fmla="*/ 1328 h 1615"/>
                <a:gd name="T40" fmla="*/ 825 w 1191"/>
                <a:gd name="T41" fmla="*/ 1286 h 1615"/>
                <a:gd name="T42" fmla="*/ 866 w 1191"/>
                <a:gd name="T43" fmla="*/ 1233 h 1615"/>
                <a:gd name="T44" fmla="*/ 896 w 1191"/>
                <a:gd name="T45" fmla="*/ 1169 h 1615"/>
                <a:gd name="T46" fmla="*/ 915 w 1191"/>
                <a:gd name="T47" fmla="*/ 1096 h 1615"/>
                <a:gd name="T48" fmla="*/ 922 w 1191"/>
                <a:gd name="T49" fmla="*/ 1015 h 1615"/>
                <a:gd name="T50" fmla="*/ 918 w 1191"/>
                <a:gd name="T51" fmla="*/ 953 h 1615"/>
                <a:gd name="T52" fmla="*/ 902 w 1191"/>
                <a:gd name="T53" fmla="*/ 879 h 1615"/>
                <a:gd name="T54" fmla="*/ 874 w 1191"/>
                <a:gd name="T55" fmla="*/ 813 h 1615"/>
                <a:gd name="T56" fmla="*/ 836 w 1191"/>
                <a:gd name="T57" fmla="*/ 757 h 1615"/>
                <a:gd name="T58" fmla="*/ 788 w 1191"/>
                <a:gd name="T59" fmla="*/ 712 h 1615"/>
                <a:gd name="T60" fmla="*/ 734 w 1191"/>
                <a:gd name="T61" fmla="*/ 677 h 1615"/>
                <a:gd name="T62" fmla="*/ 675 w 1191"/>
                <a:gd name="T63" fmla="*/ 655 h 1615"/>
                <a:gd name="T64" fmla="*/ 610 w 1191"/>
                <a:gd name="T65" fmla="*/ 645 h 1615"/>
                <a:gd name="T66" fmla="*/ 620 w 1191"/>
                <a:gd name="T67" fmla="*/ 1614 h 1615"/>
                <a:gd name="T68" fmla="*/ 496 w 1191"/>
                <a:gd name="T69" fmla="*/ 1589 h 1615"/>
                <a:gd name="T70" fmla="*/ 395 w 1191"/>
                <a:gd name="T71" fmla="*/ 1538 h 1615"/>
                <a:gd name="T72" fmla="*/ 314 w 1191"/>
                <a:gd name="T73" fmla="*/ 1470 h 1615"/>
                <a:gd name="T74" fmla="*/ 264 w 1191"/>
                <a:gd name="T75" fmla="*/ 1590 h 1615"/>
                <a:gd name="T76" fmla="*/ 264 w 1191"/>
                <a:gd name="T77" fmla="*/ 632 h 1615"/>
                <a:gd name="T78" fmla="*/ 315 w 1191"/>
                <a:gd name="T79" fmla="*/ 567 h 1615"/>
                <a:gd name="T80" fmla="*/ 398 w 1191"/>
                <a:gd name="T81" fmla="*/ 493 h 1615"/>
                <a:gd name="T82" fmla="*/ 498 w 1191"/>
                <a:gd name="T83" fmla="*/ 442 h 1615"/>
                <a:gd name="T84" fmla="*/ 620 w 1191"/>
                <a:gd name="T85" fmla="*/ 417 h 1615"/>
                <a:gd name="T86" fmla="*/ 705 w 1191"/>
                <a:gd name="T87" fmla="*/ 418 h 1615"/>
                <a:gd name="T88" fmla="*/ 805 w 1191"/>
                <a:gd name="T89" fmla="*/ 438 h 1615"/>
                <a:gd name="T90" fmla="*/ 899 w 1191"/>
                <a:gd name="T91" fmla="*/ 478 h 1615"/>
                <a:gd name="T92" fmla="*/ 985 w 1191"/>
                <a:gd name="T93" fmla="*/ 535 h 1615"/>
                <a:gd name="T94" fmla="*/ 1061 w 1191"/>
                <a:gd name="T95" fmla="*/ 612 h 1615"/>
                <a:gd name="T96" fmla="*/ 1120 w 1191"/>
                <a:gd name="T97" fmla="*/ 706 h 1615"/>
                <a:gd name="T98" fmla="*/ 1164 w 1191"/>
                <a:gd name="T99" fmla="*/ 817 h 1615"/>
                <a:gd name="T100" fmla="*/ 1187 w 1191"/>
                <a:gd name="T101" fmla="*/ 945 h 1615"/>
                <a:gd name="T102" fmla="*/ 1189 w 1191"/>
                <a:gd name="T103" fmla="*/ 1050 h 1615"/>
                <a:gd name="T104" fmla="*/ 1172 w 1191"/>
                <a:gd name="T105" fmla="*/ 1182 h 1615"/>
                <a:gd name="T106" fmla="*/ 1133 w 1191"/>
                <a:gd name="T107" fmla="*/ 1297 h 1615"/>
                <a:gd name="T108" fmla="*/ 1077 w 1191"/>
                <a:gd name="T109" fmla="*/ 1396 h 1615"/>
                <a:gd name="T110" fmla="*/ 1006 w 1191"/>
                <a:gd name="T111" fmla="*/ 1477 h 1615"/>
                <a:gd name="T112" fmla="*/ 922 w 1191"/>
                <a:gd name="T113" fmla="*/ 1540 h 1615"/>
                <a:gd name="T114" fmla="*/ 830 w 1191"/>
                <a:gd name="T115" fmla="*/ 1584 h 1615"/>
                <a:gd name="T116" fmla="*/ 731 w 1191"/>
                <a:gd name="T117" fmla="*/ 1609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4" y="644"/>
                  </a:moveTo>
                  <a:lnTo>
                    <a:pt x="594" y="644"/>
                  </a:lnTo>
                  <a:lnTo>
                    <a:pt x="577" y="645"/>
                  </a:lnTo>
                  <a:lnTo>
                    <a:pt x="560" y="646"/>
                  </a:lnTo>
                  <a:lnTo>
                    <a:pt x="543" y="649"/>
                  </a:lnTo>
                  <a:lnTo>
                    <a:pt x="528" y="651"/>
                  </a:lnTo>
                  <a:lnTo>
                    <a:pt x="511" y="655"/>
                  </a:lnTo>
                  <a:lnTo>
                    <a:pt x="496" y="659"/>
                  </a:lnTo>
                  <a:lnTo>
                    <a:pt x="480" y="664"/>
                  </a:lnTo>
                  <a:lnTo>
                    <a:pt x="466" y="671"/>
                  </a:lnTo>
                  <a:lnTo>
                    <a:pt x="450" y="677"/>
                  </a:lnTo>
                  <a:lnTo>
                    <a:pt x="436" y="686"/>
                  </a:lnTo>
                  <a:lnTo>
                    <a:pt x="422" y="694"/>
                  </a:lnTo>
                  <a:lnTo>
                    <a:pt x="408" y="702"/>
                  </a:lnTo>
                  <a:lnTo>
                    <a:pt x="395" y="712"/>
                  </a:lnTo>
                  <a:lnTo>
                    <a:pt x="382" y="723"/>
                  </a:lnTo>
                  <a:lnTo>
                    <a:pt x="370" y="733"/>
                  </a:lnTo>
                  <a:lnTo>
                    <a:pt x="358" y="745"/>
                  </a:lnTo>
                  <a:lnTo>
                    <a:pt x="346" y="758"/>
                  </a:lnTo>
                  <a:lnTo>
                    <a:pt x="337" y="770"/>
                  </a:lnTo>
                  <a:lnTo>
                    <a:pt x="326" y="785"/>
                  </a:lnTo>
                  <a:lnTo>
                    <a:pt x="316" y="799"/>
                  </a:lnTo>
                  <a:lnTo>
                    <a:pt x="308" y="813"/>
                  </a:lnTo>
                  <a:lnTo>
                    <a:pt x="300" y="829"/>
                  </a:lnTo>
                  <a:lnTo>
                    <a:pt x="291" y="846"/>
                  </a:lnTo>
                  <a:lnTo>
                    <a:pt x="284" y="862"/>
                  </a:lnTo>
                  <a:lnTo>
                    <a:pt x="278" y="879"/>
                  </a:lnTo>
                  <a:lnTo>
                    <a:pt x="273" y="897"/>
                  </a:lnTo>
                  <a:lnTo>
                    <a:pt x="269" y="916"/>
                  </a:lnTo>
                  <a:lnTo>
                    <a:pt x="264" y="934"/>
                  </a:lnTo>
                  <a:lnTo>
                    <a:pt x="262" y="954"/>
                  </a:lnTo>
                  <a:lnTo>
                    <a:pt x="259" y="973"/>
                  </a:lnTo>
                  <a:lnTo>
                    <a:pt x="258" y="994"/>
                  </a:lnTo>
                  <a:lnTo>
                    <a:pt x="257" y="1015"/>
                  </a:lnTo>
                  <a:lnTo>
                    <a:pt x="257" y="1015"/>
                  </a:lnTo>
                  <a:lnTo>
                    <a:pt x="258" y="1036"/>
                  </a:lnTo>
                  <a:lnTo>
                    <a:pt x="259" y="1056"/>
                  </a:lnTo>
                  <a:lnTo>
                    <a:pt x="262" y="1076"/>
                  </a:lnTo>
                  <a:lnTo>
                    <a:pt x="264" y="1095"/>
                  </a:lnTo>
                  <a:lnTo>
                    <a:pt x="269" y="1114"/>
                  </a:lnTo>
                  <a:lnTo>
                    <a:pt x="273" y="1132"/>
                  </a:lnTo>
                  <a:lnTo>
                    <a:pt x="278" y="1150"/>
                  </a:lnTo>
                  <a:lnTo>
                    <a:pt x="284" y="1167"/>
                  </a:lnTo>
                  <a:lnTo>
                    <a:pt x="291" y="1184"/>
                  </a:lnTo>
                  <a:lnTo>
                    <a:pt x="300" y="1200"/>
                  </a:lnTo>
                  <a:lnTo>
                    <a:pt x="308" y="1216"/>
                  </a:lnTo>
                  <a:lnTo>
                    <a:pt x="316" y="1230"/>
                  </a:lnTo>
                  <a:lnTo>
                    <a:pt x="326" y="1245"/>
                  </a:lnTo>
                  <a:lnTo>
                    <a:pt x="337" y="1259"/>
                  </a:lnTo>
                  <a:lnTo>
                    <a:pt x="346" y="1272"/>
                  </a:lnTo>
                  <a:lnTo>
                    <a:pt x="358" y="1284"/>
                  </a:lnTo>
                  <a:lnTo>
                    <a:pt x="370" y="1296"/>
                  </a:lnTo>
                  <a:lnTo>
                    <a:pt x="382" y="1307"/>
                  </a:lnTo>
                  <a:lnTo>
                    <a:pt x="395" y="1317"/>
                  </a:lnTo>
                  <a:lnTo>
                    <a:pt x="408" y="1327"/>
                  </a:lnTo>
                  <a:lnTo>
                    <a:pt x="422" y="1337"/>
                  </a:lnTo>
                  <a:lnTo>
                    <a:pt x="436" y="1345"/>
                  </a:lnTo>
                  <a:lnTo>
                    <a:pt x="450" y="1352"/>
                  </a:lnTo>
                  <a:lnTo>
                    <a:pt x="466" y="1359"/>
                  </a:lnTo>
                  <a:lnTo>
                    <a:pt x="480" y="1365"/>
                  </a:lnTo>
                  <a:lnTo>
                    <a:pt x="496" y="1370"/>
                  </a:lnTo>
                  <a:lnTo>
                    <a:pt x="511" y="1375"/>
                  </a:lnTo>
                  <a:lnTo>
                    <a:pt x="528" y="1378"/>
                  </a:lnTo>
                  <a:lnTo>
                    <a:pt x="543" y="1382"/>
                  </a:lnTo>
                  <a:lnTo>
                    <a:pt x="560" y="1383"/>
                  </a:lnTo>
                  <a:lnTo>
                    <a:pt x="577" y="1384"/>
                  </a:lnTo>
                  <a:lnTo>
                    <a:pt x="594" y="1385"/>
                  </a:lnTo>
                  <a:lnTo>
                    <a:pt x="594" y="1385"/>
                  </a:lnTo>
                  <a:lnTo>
                    <a:pt x="610" y="1385"/>
                  </a:lnTo>
                  <a:lnTo>
                    <a:pt x="627" y="1383"/>
                  </a:lnTo>
                  <a:lnTo>
                    <a:pt x="643" y="1382"/>
                  </a:lnTo>
                  <a:lnTo>
                    <a:pt x="659" y="1378"/>
                  </a:lnTo>
                  <a:lnTo>
                    <a:pt x="675" y="1375"/>
                  </a:lnTo>
                  <a:lnTo>
                    <a:pt x="690" y="1371"/>
                  </a:lnTo>
                  <a:lnTo>
                    <a:pt x="706" y="1365"/>
                  </a:lnTo>
                  <a:lnTo>
                    <a:pt x="720" y="1359"/>
                  </a:lnTo>
                  <a:lnTo>
                    <a:pt x="736" y="1353"/>
                  </a:lnTo>
                  <a:lnTo>
                    <a:pt x="750" y="1346"/>
                  </a:lnTo>
                  <a:lnTo>
                    <a:pt x="763" y="1338"/>
                  </a:lnTo>
                  <a:lnTo>
                    <a:pt x="776" y="1328"/>
                  </a:lnTo>
                  <a:lnTo>
                    <a:pt x="789" y="1319"/>
                  </a:lnTo>
                  <a:lnTo>
                    <a:pt x="801" y="1309"/>
                  </a:lnTo>
                  <a:lnTo>
                    <a:pt x="813" y="1297"/>
                  </a:lnTo>
                  <a:lnTo>
                    <a:pt x="825" y="1286"/>
                  </a:lnTo>
                  <a:lnTo>
                    <a:pt x="836" y="1273"/>
                  </a:lnTo>
                  <a:lnTo>
                    <a:pt x="847" y="1260"/>
                  </a:lnTo>
                  <a:lnTo>
                    <a:pt x="856" y="1247"/>
                  </a:lnTo>
                  <a:lnTo>
                    <a:pt x="866" y="1233"/>
                  </a:lnTo>
                  <a:lnTo>
                    <a:pt x="874" y="1218"/>
                  </a:lnTo>
                  <a:lnTo>
                    <a:pt x="883" y="1203"/>
                  </a:lnTo>
                  <a:lnTo>
                    <a:pt x="890" y="1186"/>
                  </a:lnTo>
                  <a:lnTo>
                    <a:pt x="896" y="1169"/>
                  </a:lnTo>
                  <a:lnTo>
                    <a:pt x="902" y="1153"/>
                  </a:lnTo>
                  <a:lnTo>
                    <a:pt x="908" y="1135"/>
                  </a:lnTo>
                  <a:lnTo>
                    <a:pt x="911" y="1116"/>
                  </a:lnTo>
                  <a:lnTo>
                    <a:pt x="915" y="1096"/>
                  </a:lnTo>
                  <a:lnTo>
                    <a:pt x="918" y="1077"/>
                  </a:lnTo>
                  <a:lnTo>
                    <a:pt x="921" y="1057"/>
                  </a:lnTo>
                  <a:lnTo>
                    <a:pt x="922" y="1037"/>
                  </a:lnTo>
                  <a:lnTo>
                    <a:pt x="922" y="1015"/>
                  </a:lnTo>
                  <a:lnTo>
                    <a:pt x="922" y="1015"/>
                  </a:lnTo>
                  <a:lnTo>
                    <a:pt x="922" y="994"/>
                  </a:lnTo>
                  <a:lnTo>
                    <a:pt x="921" y="973"/>
                  </a:lnTo>
                  <a:lnTo>
                    <a:pt x="918" y="953"/>
                  </a:lnTo>
                  <a:lnTo>
                    <a:pt x="915" y="934"/>
                  </a:lnTo>
                  <a:lnTo>
                    <a:pt x="911" y="915"/>
                  </a:lnTo>
                  <a:lnTo>
                    <a:pt x="906" y="897"/>
                  </a:lnTo>
                  <a:lnTo>
                    <a:pt x="902" y="879"/>
                  </a:lnTo>
                  <a:lnTo>
                    <a:pt x="896" y="861"/>
                  </a:lnTo>
                  <a:lnTo>
                    <a:pt x="889" y="844"/>
                  </a:lnTo>
                  <a:lnTo>
                    <a:pt x="881" y="829"/>
                  </a:lnTo>
                  <a:lnTo>
                    <a:pt x="874" y="813"/>
                  </a:lnTo>
                  <a:lnTo>
                    <a:pt x="865" y="798"/>
                  </a:lnTo>
                  <a:lnTo>
                    <a:pt x="856" y="784"/>
                  </a:lnTo>
                  <a:lnTo>
                    <a:pt x="846" y="770"/>
                  </a:lnTo>
                  <a:lnTo>
                    <a:pt x="836" y="757"/>
                  </a:lnTo>
                  <a:lnTo>
                    <a:pt x="824" y="745"/>
                  </a:lnTo>
                  <a:lnTo>
                    <a:pt x="813" y="733"/>
                  </a:lnTo>
                  <a:lnTo>
                    <a:pt x="801" y="721"/>
                  </a:lnTo>
                  <a:lnTo>
                    <a:pt x="788" y="712"/>
                  </a:lnTo>
                  <a:lnTo>
                    <a:pt x="775" y="702"/>
                  </a:lnTo>
                  <a:lnTo>
                    <a:pt x="762" y="693"/>
                  </a:lnTo>
                  <a:lnTo>
                    <a:pt x="749" y="684"/>
                  </a:lnTo>
                  <a:lnTo>
                    <a:pt x="734" y="677"/>
                  </a:lnTo>
                  <a:lnTo>
                    <a:pt x="720" y="670"/>
                  </a:lnTo>
                  <a:lnTo>
                    <a:pt x="705" y="664"/>
                  </a:lnTo>
                  <a:lnTo>
                    <a:pt x="690" y="659"/>
                  </a:lnTo>
                  <a:lnTo>
                    <a:pt x="675" y="655"/>
                  </a:lnTo>
                  <a:lnTo>
                    <a:pt x="658" y="651"/>
                  </a:lnTo>
                  <a:lnTo>
                    <a:pt x="643" y="649"/>
                  </a:lnTo>
                  <a:lnTo>
                    <a:pt x="626" y="646"/>
                  </a:lnTo>
                  <a:lnTo>
                    <a:pt x="610" y="645"/>
                  </a:lnTo>
                  <a:lnTo>
                    <a:pt x="594" y="644"/>
                  </a:lnTo>
                  <a:close/>
                  <a:moveTo>
                    <a:pt x="654" y="1615"/>
                  </a:moveTo>
                  <a:lnTo>
                    <a:pt x="654" y="1615"/>
                  </a:lnTo>
                  <a:lnTo>
                    <a:pt x="620" y="1614"/>
                  </a:lnTo>
                  <a:lnTo>
                    <a:pt x="586" y="1610"/>
                  </a:lnTo>
                  <a:lnTo>
                    <a:pt x="554" y="1605"/>
                  </a:lnTo>
                  <a:lnTo>
                    <a:pt x="524" y="1598"/>
                  </a:lnTo>
                  <a:lnTo>
                    <a:pt x="496" y="1589"/>
                  </a:lnTo>
                  <a:lnTo>
                    <a:pt x="468" y="1578"/>
                  </a:lnTo>
                  <a:lnTo>
                    <a:pt x="443" y="1566"/>
                  </a:lnTo>
                  <a:lnTo>
                    <a:pt x="418" y="1553"/>
                  </a:lnTo>
                  <a:lnTo>
                    <a:pt x="395" y="1538"/>
                  </a:lnTo>
                  <a:lnTo>
                    <a:pt x="373" y="1523"/>
                  </a:lnTo>
                  <a:lnTo>
                    <a:pt x="352" y="1506"/>
                  </a:lnTo>
                  <a:lnTo>
                    <a:pt x="332" y="1488"/>
                  </a:lnTo>
                  <a:lnTo>
                    <a:pt x="314" y="1470"/>
                  </a:lnTo>
                  <a:lnTo>
                    <a:pt x="296" y="1451"/>
                  </a:lnTo>
                  <a:lnTo>
                    <a:pt x="279" y="1431"/>
                  </a:lnTo>
                  <a:lnTo>
                    <a:pt x="264" y="1412"/>
                  </a:lnTo>
                  <a:lnTo>
                    <a:pt x="264" y="1590"/>
                  </a:lnTo>
                  <a:lnTo>
                    <a:pt x="0" y="1590"/>
                  </a:lnTo>
                  <a:lnTo>
                    <a:pt x="0" y="0"/>
                  </a:lnTo>
                  <a:lnTo>
                    <a:pt x="264" y="0"/>
                  </a:lnTo>
                  <a:lnTo>
                    <a:pt x="264" y="632"/>
                  </a:lnTo>
                  <a:lnTo>
                    <a:pt x="264" y="632"/>
                  </a:lnTo>
                  <a:lnTo>
                    <a:pt x="281" y="609"/>
                  </a:lnTo>
                  <a:lnTo>
                    <a:pt x="297" y="588"/>
                  </a:lnTo>
                  <a:lnTo>
                    <a:pt x="315" y="567"/>
                  </a:lnTo>
                  <a:lnTo>
                    <a:pt x="334" y="547"/>
                  </a:lnTo>
                  <a:lnTo>
                    <a:pt x="355" y="528"/>
                  </a:lnTo>
                  <a:lnTo>
                    <a:pt x="376" y="510"/>
                  </a:lnTo>
                  <a:lnTo>
                    <a:pt x="398" y="493"/>
                  </a:lnTo>
                  <a:lnTo>
                    <a:pt x="422" y="479"/>
                  </a:lnTo>
                  <a:lnTo>
                    <a:pt x="445" y="465"/>
                  </a:lnTo>
                  <a:lnTo>
                    <a:pt x="472" y="453"/>
                  </a:lnTo>
                  <a:lnTo>
                    <a:pt x="498" y="442"/>
                  </a:lnTo>
                  <a:lnTo>
                    <a:pt x="527" y="432"/>
                  </a:lnTo>
                  <a:lnTo>
                    <a:pt x="557" y="425"/>
                  </a:lnTo>
                  <a:lnTo>
                    <a:pt x="588" y="420"/>
                  </a:lnTo>
                  <a:lnTo>
                    <a:pt x="620" y="417"/>
                  </a:lnTo>
                  <a:lnTo>
                    <a:pt x="654" y="416"/>
                  </a:lnTo>
                  <a:lnTo>
                    <a:pt x="654" y="416"/>
                  </a:lnTo>
                  <a:lnTo>
                    <a:pt x="680" y="417"/>
                  </a:lnTo>
                  <a:lnTo>
                    <a:pt x="705" y="418"/>
                  </a:lnTo>
                  <a:lnTo>
                    <a:pt x="730" y="422"/>
                  </a:lnTo>
                  <a:lnTo>
                    <a:pt x="755" y="425"/>
                  </a:lnTo>
                  <a:lnTo>
                    <a:pt x="780" y="431"/>
                  </a:lnTo>
                  <a:lnTo>
                    <a:pt x="805" y="438"/>
                  </a:lnTo>
                  <a:lnTo>
                    <a:pt x="829" y="447"/>
                  </a:lnTo>
                  <a:lnTo>
                    <a:pt x="853" y="455"/>
                  </a:lnTo>
                  <a:lnTo>
                    <a:pt x="877" y="466"/>
                  </a:lnTo>
                  <a:lnTo>
                    <a:pt x="899" y="478"/>
                  </a:lnTo>
                  <a:lnTo>
                    <a:pt x="922" y="490"/>
                  </a:lnTo>
                  <a:lnTo>
                    <a:pt x="943" y="504"/>
                  </a:lnTo>
                  <a:lnTo>
                    <a:pt x="965" y="520"/>
                  </a:lnTo>
                  <a:lnTo>
                    <a:pt x="985" y="535"/>
                  </a:lnTo>
                  <a:lnTo>
                    <a:pt x="1006" y="553"/>
                  </a:lnTo>
                  <a:lnTo>
                    <a:pt x="1025" y="571"/>
                  </a:lnTo>
                  <a:lnTo>
                    <a:pt x="1043" y="591"/>
                  </a:lnTo>
                  <a:lnTo>
                    <a:pt x="1061" y="612"/>
                  </a:lnTo>
                  <a:lnTo>
                    <a:pt x="1077" y="634"/>
                  </a:lnTo>
                  <a:lnTo>
                    <a:pt x="1093" y="657"/>
                  </a:lnTo>
                  <a:lnTo>
                    <a:pt x="1107" y="681"/>
                  </a:lnTo>
                  <a:lnTo>
                    <a:pt x="1120" y="706"/>
                  </a:lnTo>
                  <a:lnTo>
                    <a:pt x="1133" y="732"/>
                  </a:lnTo>
                  <a:lnTo>
                    <a:pt x="1144" y="760"/>
                  </a:lnTo>
                  <a:lnTo>
                    <a:pt x="1155" y="788"/>
                  </a:lnTo>
                  <a:lnTo>
                    <a:pt x="1164" y="817"/>
                  </a:lnTo>
                  <a:lnTo>
                    <a:pt x="1172" y="848"/>
                  </a:lnTo>
                  <a:lnTo>
                    <a:pt x="1179" y="879"/>
                  </a:lnTo>
                  <a:lnTo>
                    <a:pt x="1184" y="911"/>
                  </a:lnTo>
                  <a:lnTo>
                    <a:pt x="1187" y="945"/>
                  </a:lnTo>
                  <a:lnTo>
                    <a:pt x="1189" y="979"/>
                  </a:lnTo>
                  <a:lnTo>
                    <a:pt x="1191" y="1015"/>
                  </a:lnTo>
                  <a:lnTo>
                    <a:pt x="1191" y="1015"/>
                  </a:lnTo>
                  <a:lnTo>
                    <a:pt x="1189" y="1050"/>
                  </a:lnTo>
                  <a:lnTo>
                    <a:pt x="1187" y="1084"/>
                  </a:lnTo>
                  <a:lnTo>
                    <a:pt x="1184" y="1118"/>
                  </a:lnTo>
                  <a:lnTo>
                    <a:pt x="1179" y="1151"/>
                  </a:lnTo>
                  <a:lnTo>
                    <a:pt x="1172" y="1182"/>
                  </a:lnTo>
                  <a:lnTo>
                    <a:pt x="1164" y="1212"/>
                  </a:lnTo>
                  <a:lnTo>
                    <a:pt x="1155" y="1242"/>
                  </a:lnTo>
                  <a:lnTo>
                    <a:pt x="1145" y="1271"/>
                  </a:lnTo>
                  <a:lnTo>
                    <a:pt x="1133" y="1297"/>
                  </a:lnTo>
                  <a:lnTo>
                    <a:pt x="1121" y="1323"/>
                  </a:lnTo>
                  <a:lnTo>
                    <a:pt x="1107" y="1348"/>
                  </a:lnTo>
                  <a:lnTo>
                    <a:pt x="1093" y="1374"/>
                  </a:lnTo>
                  <a:lnTo>
                    <a:pt x="1077" y="1396"/>
                  </a:lnTo>
                  <a:lnTo>
                    <a:pt x="1061" y="1418"/>
                  </a:lnTo>
                  <a:lnTo>
                    <a:pt x="1044" y="1439"/>
                  </a:lnTo>
                  <a:lnTo>
                    <a:pt x="1025" y="1458"/>
                  </a:lnTo>
                  <a:lnTo>
                    <a:pt x="1006" y="1477"/>
                  </a:lnTo>
                  <a:lnTo>
                    <a:pt x="986" y="1494"/>
                  </a:lnTo>
                  <a:lnTo>
                    <a:pt x="965" y="1511"/>
                  </a:lnTo>
                  <a:lnTo>
                    <a:pt x="945" y="1525"/>
                  </a:lnTo>
                  <a:lnTo>
                    <a:pt x="922" y="1540"/>
                  </a:lnTo>
                  <a:lnTo>
                    <a:pt x="900" y="1553"/>
                  </a:lnTo>
                  <a:lnTo>
                    <a:pt x="877" y="1565"/>
                  </a:lnTo>
                  <a:lnTo>
                    <a:pt x="854" y="1574"/>
                  </a:lnTo>
                  <a:lnTo>
                    <a:pt x="830" y="1584"/>
                  </a:lnTo>
                  <a:lnTo>
                    <a:pt x="805" y="1592"/>
                  </a:lnTo>
                  <a:lnTo>
                    <a:pt x="781" y="1598"/>
                  </a:lnTo>
                  <a:lnTo>
                    <a:pt x="756" y="1604"/>
                  </a:lnTo>
                  <a:lnTo>
                    <a:pt x="731" y="1609"/>
                  </a:lnTo>
                  <a:lnTo>
                    <a:pt x="706" y="1611"/>
                  </a:lnTo>
                  <a:lnTo>
                    <a:pt x="680" y="1614"/>
                  </a:lnTo>
                  <a:lnTo>
                    <a:pt x="654" y="16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9" name="Freeform 17"/>
            <p:cNvSpPr>
              <a:spLocks noEditPoints="1"/>
            </p:cNvSpPr>
            <p:nvPr userDrawn="1"/>
          </p:nvSpPr>
          <p:spPr bwMode="auto">
            <a:xfrm>
              <a:off x="5365750" y="3117850"/>
              <a:ext cx="973138" cy="952500"/>
            </a:xfrm>
            <a:custGeom>
              <a:avLst/>
              <a:gdLst>
                <a:gd name="T0" fmla="*/ 551 w 1226"/>
                <a:gd name="T1" fmla="*/ 235 h 1200"/>
                <a:gd name="T2" fmla="*/ 465 w 1226"/>
                <a:gd name="T3" fmla="*/ 260 h 1200"/>
                <a:gd name="T4" fmla="*/ 394 w 1226"/>
                <a:gd name="T5" fmla="*/ 304 h 1200"/>
                <a:gd name="T6" fmla="*/ 335 w 1226"/>
                <a:gd name="T7" fmla="*/ 365 h 1200"/>
                <a:gd name="T8" fmla="*/ 293 w 1226"/>
                <a:gd name="T9" fmla="*/ 439 h 1200"/>
                <a:gd name="T10" fmla="*/ 268 w 1226"/>
                <a:gd name="T11" fmla="*/ 525 h 1200"/>
                <a:gd name="T12" fmla="*/ 262 w 1226"/>
                <a:gd name="T13" fmla="*/ 599 h 1200"/>
                <a:gd name="T14" fmla="*/ 273 w 1226"/>
                <a:gd name="T15" fmla="*/ 691 h 1200"/>
                <a:gd name="T16" fmla="*/ 303 w 1226"/>
                <a:gd name="T17" fmla="*/ 776 h 1200"/>
                <a:gd name="T18" fmla="*/ 350 w 1226"/>
                <a:gd name="T19" fmla="*/ 849 h 1200"/>
                <a:gd name="T20" fmla="*/ 413 w 1226"/>
                <a:gd name="T21" fmla="*/ 907 h 1200"/>
                <a:gd name="T22" fmla="*/ 488 w 1226"/>
                <a:gd name="T23" fmla="*/ 949 h 1200"/>
                <a:gd name="T24" fmla="*/ 575 w 1226"/>
                <a:gd name="T25" fmla="*/ 969 h 1200"/>
                <a:gd name="T26" fmla="*/ 653 w 1226"/>
                <a:gd name="T27" fmla="*/ 969 h 1200"/>
                <a:gd name="T28" fmla="*/ 741 w 1226"/>
                <a:gd name="T29" fmla="*/ 949 h 1200"/>
                <a:gd name="T30" fmla="*/ 818 w 1226"/>
                <a:gd name="T31" fmla="*/ 909 h 1200"/>
                <a:gd name="T32" fmla="*/ 879 w 1226"/>
                <a:gd name="T33" fmla="*/ 851 h 1200"/>
                <a:gd name="T34" fmla="*/ 924 w 1226"/>
                <a:gd name="T35" fmla="*/ 778 h 1200"/>
                <a:gd name="T36" fmla="*/ 953 w 1226"/>
                <a:gd name="T37" fmla="*/ 695 h 1200"/>
                <a:gd name="T38" fmla="*/ 962 w 1226"/>
                <a:gd name="T39" fmla="*/ 604 h 1200"/>
                <a:gd name="T40" fmla="*/ 955 w 1226"/>
                <a:gd name="T41" fmla="*/ 529 h 1200"/>
                <a:gd name="T42" fmla="*/ 930 w 1226"/>
                <a:gd name="T43" fmla="*/ 443 h 1200"/>
                <a:gd name="T44" fmla="*/ 886 w 1226"/>
                <a:gd name="T45" fmla="*/ 366 h 1200"/>
                <a:gd name="T46" fmla="*/ 826 w 1226"/>
                <a:gd name="T47" fmla="*/ 305 h 1200"/>
                <a:gd name="T48" fmla="*/ 752 w 1226"/>
                <a:gd name="T49" fmla="*/ 260 h 1200"/>
                <a:gd name="T50" fmla="*/ 666 w 1226"/>
                <a:gd name="T51" fmla="*/ 235 h 1200"/>
                <a:gd name="T52" fmla="*/ 609 w 1226"/>
                <a:gd name="T53" fmla="*/ 1200 h 1200"/>
                <a:gd name="T54" fmla="*/ 452 w 1226"/>
                <a:gd name="T55" fmla="*/ 1182 h 1200"/>
                <a:gd name="T56" fmla="*/ 313 w 1226"/>
                <a:gd name="T57" fmla="*/ 1128 h 1200"/>
                <a:gd name="T58" fmla="*/ 193 w 1226"/>
                <a:gd name="T59" fmla="*/ 1045 h 1200"/>
                <a:gd name="T60" fmla="*/ 100 w 1226"/>
                <a:gd name="T61" fmla="*/ 937 h 1200"/>
                <a:gd name="T62" fmla="*/ 34 w 1226"/>
                <a:gd name="T63" fmla="*/ 808 h 1200"/>
                <a:gd name="T64" fmla="*/ 2 w 1226"/>
                <a:gd name="T65" fmla="*/ 665 h 1200"/>
                <a:gd name="T66" fmla="*/ 2 w 1226"/>
                <a:gd name="T67" fmla="*/ 542 h 1200"/>
                <a:gd name="T68" fmla="*/ 34 w 1226"/>
                <a:gd name="T69" fmla="*/ 396 h 1200"/>
                <a:gd name="T70" fmla="*/ 100 w 1226"/>
                <a:gd name="T71" fmla="*/ 267 h 1200"/>
                <a:gd name="T72" fmla="*/ 195 w 1226"/>
                <a:gd name="T73" fmla="*/ 157 h 1200"/>
                <a:gd name="T74" fmla="*/ 315 w 1226"/>
                <a:gd name="T75" fmla="*/ 73 h 1200"/>
                <a:gd name="T76" fmla="*/ 456 w 1226"/>
                <a:gd name="T77" fmla="*/ 19 h 1200"/>
                <a:gd name="T78" fmla="*/ 613 w 1226"/>
                <a:gd name="T79" fmla="*/ 0 h 1200"/>
                <a:gd name="T80" fmla="*/ 741 w 1226"/>
                <a:gd name="T81" fmla="*/ 12 h 1200"/>
                <a:gd name="T82" fmla="*/ 886 w 1226"/>
                <a:gd name="T83" fmla="*/ 58 h 1200"/>
                <a:gd name="T84" fmla="*/ 1009 w 1226"/>
                <a:gd name="T85" fmla="*/ 137 h 1200"/>
                <a:gd name="T86" fmla="*/ 1109 w 1226"/>
                <a:gd name="T87" fmla="*/ 240 h 1200"/>
                <a:gd name="T88" fmla="*/ 1180 w 1226"/>
                <a:gd name="T89" fmla="*/ 365 h 1200"/>
                <a:gd name="T90" fmla="*/ 1219 w 1226"/>
                <a:gd name="T91" fmla="*/ 507 h 1200"/>
                <a:gd name="T92" fmla="*/ 1225 w 1226"/>
                <a:gd name="T93" fmla="*/ 629 h 1200"/>
                <a:gd name="T94" fmla="*/ 1200 w 1226"/>
                <a:gd name="T95" fmla="*/ 777 h 1200"/>
                <a:gd name="T96" fmla="*/ 1140 w 1226"/>
                <a:gd name="T97" fmla="*/ 910 h 1200"/>
                <a:gd name="T98" fmla="*/ 1051 w 1226"/>
                <a:gd name="T99" fmla="*/ 1023 h 1200"/>
                <a:gd name="T100" fmla="*/ 936 w 1226"/>
                <a:gd name="T101" fmla="*/ 1113 h 1200"/>
                <a:gd name="T102" fmla="*/ 797 w 1226"/>
                <a:gd name="T103" fmla="*/ 1173 h 1200"/>
                <a:gd name="T104" fmla="*/ 642 w 1226"/>
                <a:gd name="T105"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26" h="1200">
                  <a:moveTo>
                    <a:pt x="609" y="230"/>
                  </a:moveTo>
                  <a:lnTo>
                    <a:pt x="609" y="230"/>
                  </a:lnTo>
                  <a:lnTo>
                    <a:pt x="590" y="231"/>
                  </a:lnTo>
                  <a:lnTo>
                    <a:pt x="570" y="233"/>
                  </a:lnTo>
                  <a:lnTo>
                    <a:pt x="551" y="235"/>
                  </a:lnTo>
                  <a:lnTo>
                    <a:pt x="533" y="239"/>
                  </a:lnTo>
                  <a:lnTo>
                    <a:pt x="516" y="242"/>
                  </a:lnTo>
                  <a:lnTo>
                    <a:pt x="499" y="247"/>
                  </a:lnTo>
                  <a:lnTo>
                    <a:pt x="482" y="253"/>
                  </a:lnTo>
                  <a:lnTo>
                    <a:pt x="465" y="260"/>
                  </a:lnTo>
                  <a:lnTo>
                    <a:pt x="450" y="267"/>
                  </a:lnTo>
                  <a:lnTo>
                    <a:pt x="436" y="276"/>
                  </a:lnTo>
                  <a:lnTo>
                    <a:pt x="421" y="284"/>
                  </a:lnTo>
                  <a:lnTo>
                    <a:pt x="407" y="293"/>
                  </a:lnTo>
                  <a:lnTo>
                    <a:pt x="394" y="304"/>
                  </a:lnTo>
                  <a:lnTo>
                    <a:pt x="381" y="315"/>
                  </a:lnTo>
                  <a:lnTo>
                    <a:pt x="369" y="327"/>
                  </a:lnTo>
                  <a:lnTo>
                    <a:pt x="357" y="339"/>
                  </a:lnTo>
                  <a:lnTo>
                    <a:pt x="346" y="352"/>
                  </a:lnTo>
                  <a:lnTo>
                    <a:pt x="335" y="365"/>
                  </a:lnTo>
                  <a:lnTo>
                    <a:pt x="326" y="378"/>
                  </a:lnTo>
                  <a:lnTo>
                    <a:pt x="316" y="394"/>
                  </a:lnTo>
                  <a:lnTo>
                    <a:pt x="308" y="408"/>
                  </a:lnTo>
                  <a:lnTo>
                    <a:pt x="301" y="424"/>
                  </a:lnTo>
                  <a:lnTo>
                    <a:pt x="293" y="439"/>
                  </a:lnTo>
                  <a:lnTo>
                    <a:pt x="287" y="456"/>
                  </a:lnTo>
                  <a:lnTo>
                    <a:pt x="281" y="473"/>
                  </a:lnTo>
                  <a:lnTo>
                    <a:pt x="277" y="489"/>
                  </a:lnTo>
                  <a:lnTo>
                    <a:pt x="272" y="507"/>
                  </a:lnTo>
                  <a:lnTo>
                    <a:pt x="268" y="525"/>
                  </a:lnTo>
                  <a:lnTo>
                    <a:pt x="266" y="543"/>
                  </a:lnTo>
                  <a:lnTo>
                    <a:pt x="265" y="561"/>
                  </a:lnTo>
                  <a:lnTo>
                    <a:pt x="264" y="580"/>
                  </a:lnTo>
                  <a:lnTo>
                    <a:pt x="262" y="599"/>
                  </a:lnTo>
                  <a:lnTo>
                    <a:pt x="262" y="599"/>
                  </a:lnTo>
                  <a:lnTo>
                    <a:pt x="264" y="618"/>
                  </a:lnTo>
                  <a:lnTo>
                    <a:pt x="265" y="637"/>
                  </a:lnTo>
                  <a:lnTo>
                    <a:pt x="266" y="655"/>
                  </a:lnTo>
                  <a:lnTo>
                    <a:pt x="270" y="673"/>
                  </a:lnTo>
                  <a:lnTo>
                    <a:pt x="273" y="691"/>
                  </a:lnTo>
                  <a:lnTo>
                    <a:pt x="278" y="709"/>
                  </a:lnTo>
                  <a:lnTo>
                    <a:pt x="283" y="727"/>
                  </a:lnTo>
                  <a:lnTo>
                    <a:pt x="289" y="744"/>
                  </a:lnTo>
                  <a:lnTo>
                    <a:pt x="296" y="760"/>
                  </a:lnTo>
                  <a:lnTo>
                    <a:pt x="303" y="776"/>
                  </a:lnTo>
                  <a:lnTo>
                    <a:pt x="311" y="792"/>
                  </a:lnTo>
                  <a:lnTo>
                    <a:pt x="320" y="807"/>
                  </a:lnTo>
                  <a:lnTo>
                    <a:pt x="329" y="821"/>
                  </a:lnTo>
                  <a:lnTo>
                    <a:pt x="339" y="836"/>
                  </a:lnTo>
                  <a:lnTo>
                    <a:pt x="350" y="849"/>
                  </a:lnTo>
                  <a:lnTo>
                    <a:pt x="361" y="862"/>
                  </a:lnTo>
                  <a:lnTo>
                    <a:pt x="373" y="874"/>
                  </a:lnTo>
                  <a:lnTo>
                    <a:pt x="385" y="886"/>
                  </a:lnTo>
                  <a:lnTo>
                    <a:pt x="398" y="898"/>
                  </a:lnTo>
                  <a:lnTo>
                    <a:pt x="413" y="907"/>
                  </a:lnTo>
                  <a:lnTo>
                    <a:pt x="426" y="917"/>
                  </a:lnTo>
                  <a:lnTo>
                    <a:pt x="441" y="926"/>
                  </a:lnTo>
                  <a:lnTo>
                    <a:pt x="457" y="935"/>
                  </a:lnTo>
                  <a:lnTo>
                    <a:pt x="473" y="942"/>
                  </a:lnTo>
                  <a:lnTo>
                    <a:pt x="488" y="949"/>
                  </a:lnTo>
                  <a:lnTo>
                    <a:pt x="505" y="955"/>
                  </a:lnTo>
                  <a:lnTo>
                    <a:pt x="522" y="960"/>
                  </a:lnTo>
                  <a:lnTo>
                    <a:pt x="539" y="964"/>
                  </a:lnTo>
                  <a:lnTo>
                    <a:pt x="557" y="967"/>
                  </a:lnTo>
                  <a:lnTo>
                    <a:pt x="575" y="969"/>
                  </a:lnTo>
                  <a:lnTo>
                    <a:pt x="594" y="971"/>
                  </a:lnTo>
                  <a:lnTo>
                    <a:pt x="613" y="972"/>
                  </a:lnTo>
                  <a:lnTo>
                    <a:pt x="613" y="972"/>
                  </a:lnTo>
                  <a:lnTo>
                    <a:pt x="634" y="971"/>
                  </a:lnTo>
                  <a:lnTo>
                    <a:pt x="653" y="969"/>
                  </a:lnTo>
                  <a:lnTo>
                    <a:pt x="672" y="967"/>
                  </a:lnTo>
                  <a:lnTo>
                    <a:pt x="690" y="964"/>
                  </a:lnTo>
                  <a:lnTo>
                    <a:pt x="708" y="960"/>
                  </a:lnTo>
                  <a:lnTo>
                    <a:pt x="725" y="955"/>
                  </a:lnTo>
                  <a:lnTo>
                    <a:pt x="741" y="949"/>
                  </a:lnTo>
                  <a:lnTo>
                    <a:pt x="758" y="942"/>
                  </a:lnTo>
                  <a:lnTo>
                    <a:pt x="774" y="935"/>
                  </a:lnTo>
                  <a:lnTo>
                    <a:pt x="789" y="926"/>
                  </a:lnTo>
                  <a:lnTo>
                    <a:pt x="803" y="918"/>
                  </a:lnTo>
                  <a:lnTo>
                    <a:pt x="818" y="909"/>
                  </a:lnTo>
                  <a:lnTo>
                    <a:pt x="831" y="898"/>
                  </a:lnTo>
                  <a:lnTo>
                    <a:pt x="844" y="887"/>
                  </a:lnTo>
                  <a:lnTo>
                    <a:pt x="856" y="875"/>
                  </a:lnTo>
                  <a:lnTo>
                    <a:pt x="868" y="863"/>
                  </a:lnTo>
                  <a:lnTo>
                    <a:pt x="879" y="851"/>
                  </a:lnTo>
                  <a:lnTo>
                    <a:pt x="889" y="837"/>
                  </a:lnTo>
                  <a:lnTo>
                    <a:pt x="899" y="824"/>
                  </a:lnTo>
                  <a:lnTo>
                    <a:pt x="908" y="809"/>
                  </a:lnTo>
                  <a:lnTo>
                    <a:pt x="917" y="794"/>
                  </a:lnTo>
                  <a:lnTo>
                    <a:pt x="924" y="778"/>
                  </a:lnTo>
                  <a:lnTo>
                    <a:pt x="931" y="763"/>
                  </a:lnTo>
                  <a:lnTo>
                    <a:pt x="938" y="746"/>
                  </a:lnTo>
                  <a:lnTo>
                    <a:pt x="943" y="729"/>
                  </a:lnTo>
                  <a:lnTo>
                    <a:pt x="948" y="713"/>
                  </a:lnTo>
                  <a:lnTo>
                    <a:pt x="953" y="695"/>
                  </a:lnTo>
                  <a:lnTo>
                    <a:pt x="956" y="677"/>
                  </a:lnTo>
                  <a:lnTo>
                    <a:pt x="959" y="659"/>
                  </a:lnTo>
                  <a:lnTo>
                    <a:pt x="961" y="641"/>
                  </a:lnTo>
                  <a:lnTo>
                    <a:pt x="962" y="622"/>
                  </a:lnTo>
                  <a:lnTo>
                    <a:pt x="962" y="604"/>
                  </a:lnTo>
                  <a:lnTo>
                    <a:pt x="962" y="604"/>
                  </a:lnTo>
                  <a:lnTo>
                    <a:pt x="962" y="585"/>
                  </a:lnTo>
                  <a:lnTo>
                    <a:pt x="961" y="566"/>
                  </a:lnTo>
                  <a:lnTo>
                    <a:pt x="959" y="547"/>
                  </a:lnTo>
                  <a:lnTo>
                    <a:pt x="955" y="529"/>
                  </a:lnTo>
                  <a:lnTo>
                    <a:pt x="951" y="511"/>
                  </a:lnTo>
                  <a:lnTo>
                    <a:pt x="948" y="493"/>
                  </a:lnTo>
                  <a:lnTo>
                    <a:pt x="942" y="476"/>
                  </a:lnTo>
                  <a:lnTo>
                    <a:pt x="936" y="458"/>
                  </a:lnTo>
                  <a:lnTo>
                    <a:pt x="930" y="443"/>
                  </a:lnTo>
                  <a:lnTo>
                    <a:pt x="922" y="426"/>
                  </a:lnTo>
                  <a:lnTo>
                    <a:pt x="914" y="411"/>
                  </a:lnTo>
                  <a:lnTo>
                    <a:pt x="905" y="395"/>
                  </a:lnTo>
                  <a:lnTo>
                    <a:pt x="895" y="381"/>
                  </a:lnTo>
                  <a:lnTo>
                    <a:pt x="886" y="366"/>
                  </a:lnTo>
                  <a:lnTo>
                    <a:pt x="875" y="353"/>
                  </a:lnTo>
                  <a:lnTo>
                    <a:pt x="863" y="340"/>
                  </a:lnTo>
                  <a:lnTo>
                    <a:pt x="851" y="328"/>
                  </a:lnTo>
                  <a:lnTo>
                    <a:pt x="839" y="316"/>
                  </a:lnTo>
                  <a:lnTo>
                    <a:pt x="826" y="305"/>
                  </a:lnTo>
                  <a:lnTo>
                    <a:pt x="812" y="295"/>
                  </a:lnTo>
                  <a:lnTo>
                    <a:pt x="797" y="285"/>
                  </a:lnTo>
                  <a:lnTo>
                    <a:pt x="783" y="276"/>
                  </a:lnTo>
                  <a:lnTo>
                    <a:pt x="768" y="267"/>
                  </a:lnTo>
                  <a:lnTo>
                    <a:pt x="752" y="260"/>
                  </a:lnTo>
                  <a:lnTo>
                    <a:pt x="735" y="253"/>
                  </a:lnTo>
                  <a:lnTo>
                    <a:pt x="719" y="247"/>
                  </a:lnTo>
                  <a:lnTo>
                    <a:pt x="702" y="242"/>
                  </a:lnTo>
                  <a:lnTo>
                    <a:pt x="684" y="239"/>
                  </a:lnTo>
                  <a:lnTo>
                    <a:pt x="666" y="235"/>
                  </a:lnTo>
                  <a:lnTo>
                    <a:pt x="647" y="233"/>
                  </a:lnTo>
                  <a:lnTo>
                    <a:pt x="629" y="231"/>
                  </a:lnTo>
                  <a:lnTo>
                    <a:pt x="609" y="230"/>
                  </a:lnTo>
                  <a:close/>
                  <a:moveTo>
                    <a:pt x="609" y="1200"/>
                  </a:moveTo>
                  <a:lnTo>
                    <a:pt x="609" y="1200"/>
                  </a:lnTo>
                  <a:lnTo>
                    <a:pt x="576" y="1200"/>
                  </a:lnTo>
                  <a:lnTo>
                    <a:pt x="544" y="1198"/>
                  </a:lnTo>
                  <a:lnTo>
                    <a:pt x="513" y="1194"/>
                  </a:lnTo>
                  <a:lnTo>
                    <a:pt x="482" y="1188"/>
                  </a:lnTo>
                  <a:lnTo>
                    <a:pt x="452" y="1182"/>
                  </a:lnTo>
                  <a:lnTo>
                    <a:pt x="422" y="1174"/>
                  </a:lnTo>
                  <a:lnTo>
                    <a:pt x="394" y="1164"/>
                  </a:lnTo>
                  <a:lnTo>
                    <a:pt x="366" y="1153"/>
                  </a:lnTo>
                  <a:lnTo>
                    <a:pt x="339" y="1141"/>
                  </a:lnTo>
                  <a:lnTo>
                    <a:pt x="313" y="1128"/>
                  </a:lnTo>
                  <a:lnTo>
                    <a:pt x="286" y="1114"/>
                  </a:lnTo>
                  <a:lnTo>
                    <a:pt x="262" y="1098"/>
                  </a:lnTo>
                  <a:lnTo>
                    <a:pt x="238" y="1082"/>
                  </a:lnTo>
                  <a:lnTo>
                    <a:pt x="216" y="1064"/>
                  </a:lnTo>
                  <a:lnTo>
                    <a:pt x="193" y="1045"/>
                  </a:lnTo>
                  <a:lnTo>
                    <a:pt x="173" y="1026"/>
                  </a:lnTo>
                  <a:lnTo>
                    <a:pt x="152" y="1004"/>
                  </a:lnTo>
                  <a:lnTo>
                    <a:pt x="133" y="983"/>
                  </a:lnTo>
                  <a:lnTo>
                    <a:pt x="117" y="960"/>
                  </a:lnTo>
                  <a:lnTo>
                    <a:pt x="100" y="937"/>
                  </a:lnTo>
                  <a:lnTo>
                    <a:pt x="84" y="912"/>
                  </a:lnTo>
                  <a:lnTo>
                    <a:pt x="70" y="887"/>
                  </a:lnTo>
                  <a:lnTo>
                    <a:pt x="57" y="862"/>
                  </a:lnTo>
                  <a:lnTo>
                    <a:pt x="45" y="836"/>
                  </a:lnTo>
                  <a:lnTo>
                    <a:pt x="34" y="808"/>
                  </a:lnTo>
                  <a:lnTo>
                    <a:pt x="26" y="781"/>
                  </a:lnTo>
                  <a:lnTo>
                    <a:pt x="18" y="752"/>
                  </a:lnTo>
                  <a:lnTo>
                    <a:pt x="10" y="723"/>
                  </a:lnTo>
                  <a:lnTo>
                    <a:pt x="6" y="694"/>
                  </a:lnTo>
                  <a:lnTo>
                    <a:pt x="2" y="665"/>
                  </a:lnTo>
                  <a:lnTo>
                    <a:pt x="0" y="634"/>
                  </a:lnTo>
                  <a:lnTo>
                    <a:pt x="0" y="604"/>
                  </a:lnTo>
                  <a:lnTo>
                    <a:pt x="0" y="604"/>
                  </a:lnTo>
                  <a:lnTo>
                    <a:pt x="0" y="573"/>
                  </a:lnTo>
                  <a:lnTo>
                    <a:pt x="2" y="542"/>
                  </a:lnTo>
                  <a:lnTo>
                    <a:pt x="6" y="512"/>
                  </a:lnTo>
                  <a:lnTo>
                    <a:pt x="12" y="482"/>
                  </a:lnTo>
                  <a:lnTo>
                    <a:pt x="18" y="454"/>
                  </a:lnTo>
                  <a:lnTo>
                    <a:pt x="26" y="425"/>
                  </a:lnTo>
                  <a:lnTo>
                    <a:pt x="34" y="396"/>
                  </a:lnTo>
                  <a:lnTo>
                    <a:pt x="45" y="370"/>
                  </a:lnTo>
                  <a:lnTo>
                    <a:pt x="57" y="342"/>
                  </a:lnTo>
                  <a:lnTo>
                    <a:pt x="70" y="316"/>
                  </a:lnTo>
                  <a:lnTo>
                    <a:pt x="84" y="291"/>
                  </a:lnTo>
                  <a:lnTo>
                    <a:pt x="100" y="267"/>
                  </a:lnTo>
                  <a:lnTo>
                    <a:pt x="117" y="243"/>
                  </a:lnTo>
                  <a:lnTo>
                    <a:pt x="135" y="221"/>
                  </a:lnTo>
                  <a:lnTo>
                    <a:pt x="154" y="198"/>
                  </a:lnTo>
                  <a:lnTo>
                    <a:pt x="174" y="178"/>
                  </a:lnTo>
                  <a:lnTo>
                    <a:pt x="195" y="157"/>
                  </a:lnTo>
                  <a:lnTo>
                    <a:pt x="217" y="138"/>
                  </a:lnTo>
                  <a:lnTo>
                    <a:pt x="240" y="120"/>
                  </a:lnTo>
                  <a:lnTo>
                    <a:pt x="264" y="104"/>
                  </a:lnTo>
                  <a:lnTo>
                    <a:pt x="289" y="88"/>
                  </a:lnTo>
                  <a:lnTo>
                    <a:pt x="315" y="73"/>
                  </a:lnTo>
                  <a:lnTo>
                    <a:pt x="341" y="59"/>
                  </a:lnTo>
                  <a:lnTo>
                    <a:pt x="369" y="47"/>
                  </a:lnTo>
                  <a:lnTo>
                    <a:pt x="397" y="37"/>
                  </a:lnTo>
                  <a:lnTo>
                    <a:pt x="426" y="27"/>
                  </a:lnTo>
                  <a:lnTo>
                    <a:pt x="456" y="19"/>
                  </a:lnTo>
                  <a:lnTo>
                    <a:pt x="486" y="12"/>
                  </a:lnTo>
                  <a:lnTo>
                    <a:pt x="517" y="7"/>
                  </a:lnTo>
                  <a:lnTo>
                    <a:pt x="549" y="3"/>
                  </a:lnTo>
                  <a:lnTo>
                    <a:pt x="581" y="1"/>
                  </a:lnTo>
                  <a:lnTo>
                    <a:pt x="613" y="0"/>
                  </a:lnTo>
                  <a:lnTo>
                    <a:pt x="613" y="0"/>
                  </a:lnTo>
                  <a:lnTo>
                    <a:pt x="647" y="1"/>
                  </a:lnTo>
                  <a:lnTo>
                    <a:pt x="679" y="3"/>
                  </a:lnTo>
                  <a:lnTo>
                    <a:pt x="710" y="7"/>
                  </a:lnTo>
                  <a:lnTo>
                    <a:pt x="741" y="12"/>
                  </a:lnTo>
                  <a:lnTo>
                    <a:pt x="771" y="19"/>
                  </a:lnTo>
                  <a:lnTo>
                    <a:pt x="801" y="27"/>
                  </a:lnTo>
                  <a:lnTo>
                    <a:pt x="830" y="35"/>
                  </a:lnTo>
                  <a:lnTo>
                    <a:pt x="858" y="46"/>
                  </a:lnTo>
                  <a:lnTo>
                    <a:pt x="886" y="58"/>
                  </a:lnTo>
                  <a:lnTo>
                    <a:pt x="912" y="73"/>
                  </a:lnTo>
                  <a:lnTo>
                    <a:pt x="937" y="87"/>
                  </a:lnTo>
                  <a:lnTo>
                    <a:pt x="962" y="102"/>
                  </a:lnTo>
                  <a:lnTo>
                    <a:pt x="986" y="119"/>
                  </a:lnTo>
                  <a:lnTo>
                    <a:pt x="1009" y="137"/>
                  </a:lnTo>
                  <a:lnTo>
                    <a:pt x="1031" y="155"/>
                  </a:lnTo>
                  <a:lnTo>
                    <a:pt x="1052" y="175"/>
                  </a:lnTo>
                  <a:lnTo>
                    <a:pt x="1072" y="196"/>
                  </a:lnTo>
                  <a:lnTo>
                    <a:pt x="1091" y="218"/>
                  </a:lnTo>
                  <a:lnTo>
                    <a:pt x="1109" y="240"/>
                  </a:lnTo>
                  <a:lnTo>
                    <a:pt x="1125" y="264"/>
                  </a:lnTo>
                  <a:lnTo>
                    <a:pt x="1140" y="289"/>
                  </a:lnTo>
                  <a:lnTo>
                    <a:pt x="1154" y="314"/>
                  </a:lnTo>
                  <a:lnTo>
                    <a:pt x="1168" y="339"/>
                  </a:lnTo>
                  <a:lnTo>
                    <a:pt x="1180" y="365"/>
                  </a:lnTo>
                  <a:lnTo>
                    <a:pt x="1190" y="393"/>
                  </a:lnTo>
                  <a:lnTo>
                    <a:pt x="1200" y="420"/>
                  </a:lnTo>
                  <a:lnTo>
                    <a:pt x="1207" y="449"/>
                  </a:lnTo>
                  <a:lnTo>
                    <a:pt x="1214" y="479"/>
                  </a:lnTo>
                  <a:lnTo>
                    <a:pt x="1219" y="507"/>
                  </a:lnTo>
                  <a:lnTo>
                    <a:pt x="1223" y="537"/>
                  </a:lnTo>
                  <a:lnTo>
                    <a:pt x="1225" y="568"/>
                  </a:lnTo>
                  <a:lnTo>
                    <a:pt x="1226" y="599"/>
                  </a:lnTo>
                  <a:lnTo>
                    <a:pt x="1226" y="599"/>
                  </a:lnTo>
                  <a:lnTo>
                    <a:pt x="1225" y="629"/>
                  </a:lnTo>
                  <a:lnTo>
                    <a:pt x="1223" y="660"/>
                  </a:lnTo>
                  <a:lnTo>
                    <a:pt x="1219" y="690"/>
                  </a:lnTo>
                  <a:lnTo>
                    <a:pt x="1214" y="720"/>
                  </a:lnTo>
                  <a:lnTo>
                    <a:pt x="1207" y="749"/>
                  </a:lnTo>
                  <a:lnTo>
                    <a:pt x="1200" y="777"/>
                  </a:lnTo>
                  <a:lnTo>
                    <a:pt x="1190" y="805"/>
                  </a:lnTo>
                  <a:lnTo>
                    <a:pt x="1180" y="832"/>
                  </a:lnTo>
                  <a:lnTo>
                    <a:pt x="1168" y="858"/>
                  </a:lnTo>
                  <a:lnTo>
                    <a:pt x="1154" y="885"/>
                  </a:lnTo>
                  <a:lnTo>
                    <a:pt x="1140" y="910"/>
                  </a:lnTo>
                  <a:lnTo>
                    <a:pt x="1125" y="934"/>
                  </a:lnTo>
                  <a:lnTo>
                    <a:pt x="1108" y="958"/>
                  </a:lnTo>
                  <a:lnTo>
                    <a:pt x="1090" y="980"/>
                  </a:lnTo>
                  <a:lnTo>
                    <a:pt x="1071" y="1002"/>
                  </a:lnTo>
                  <a:lnTo>
                    <a:pt x="1051" y="1023"/>
                  </a:lnTo>
                  <a:lnTo>
                    <a:pt x="1029" y="1044"/>
                  </a:lnTo>
                  <a:lnTo>
                    <a:pt x="1008" y="1061"/>
                  </a:lnTo>
                  <a:lnTo>
                    <a:pt x="985" y="1081"/>
                  </a:lnTo>
                  <a:lnTo>
                    <a:pt x="960" y="1097"/>
                  </a:lnTo>
                  <a:lnTo>
                    <a:pt x="936" y="1113"/>
                  </a:lnTo>
                  <a:lnTo>
                    <a:pt x="910" y="1127"/>
                  </a:lnTo>
                  <a:lnTo>
                    <a:pt x="883" y="1140"/>
                  </a:lnTo>
                  <a:lnTo>
                    <a:pt x="856" y="1152"/>
                  </a:lnTo>
                  <a:lnTo>
                    <a:pt x="827" y="1163"/>
                  </a:lnTo>
                  <a:lnTo>
                    <a:pt x="797" y="1173"/>
                  </a:lnTo>
                  <a:lnTo>
                    <a:pt x="769" y="1181"/>
                  </a:lnTo>
                  <a:lnTo>
                    <a:pt x="738" y="1188"/>
                  </a:lnTo>
                  <a:lnTo>
                    <a:pt x="707" y="1193"/>
                  </a:lnTo>
                  <a:lnTo>
                    <a:pt x="674" y="1198"/>
                  </a:lnTo>
                  <a:lnTo>
                    <a:pt x="642" y="1200"/>
                  </a:lnTo>
                  <a:lnTo>
                    <a:pt x="609"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10" name="Freeform 9"/>
            <p:cNvSpPr>
              <a:spLocks noEditPoints="1"/>
            </p:cNvSpPr>
            <p:nvPr userDrawn="1"/>
          </p:nvSpPr>
          <p:spPr bwMode="auto">
            <a:xfrm>
              <a:off x="6402388" y="3122613"/>
              <a:ext cx="828675" cy="946150"/>
            </a:xfrm>
            <a:custGeom>
              <a:avLst/>
              <a:gdLst>
                <a:gd name="T0" fmla="*/ 733 w 1044"/>
                <a:gd name="T1" fmla="*/ 661 h 1192"/>
                <a:gd name="T2" fmla="*/ 601 w 1044"/>
                <a:gd name="T3" fmla="*/ 636 h 1192"/>
                <a:gd name="T4" fmla="*/ 496 w 1044"/>
                <a:gd name="T5" fmla="*/ 634 h 1192"/>
                <a:gd name="T6" fmla="*/ 391 w 1044"/>
                <a:gd name="T7" fmla="*/ 653 h 1192"/>
                <a:gd name="T8" fmla="*/ 315 w 1044"/>
                <a:gd name="T9" fmla="*/ 695 h 1192"/>
                <a:gd name="T10" fmla="*/ 272 w 1044"/>
                <a:gd name="T11" fmla="*/ 758 h 1192"/>
                <a:gd name="T12" fmla="*/ 262 w 1044"/>
                <a:gd name="T13" fmla="*/ 823 h 1192"/>
                <a:gd name="T14" fmla="*/ 271 w 1044"/>
                <a:gd name="T15" fmla="*/ 879 h 1192"/>
                <a:gd name="T16" fmla="*/ 312 w 1044"/>
                <a:gd name="T17" fmla="*/ 937 h 1192"/>
                <a:gd name="T18" fmla="*/ 378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90 w 1044"/>
                <a:gd name="T33" fmla="*/ 679 h 1192"/>
                <a:gd name="T34" fmla="*/ 767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5 w 1044"/>
                <a:gd name="T47" fmla="*/ 1168 h 1192"/>
                <a:gd name="T48" fmla="*/ 184 w 1044"/>
                <a:gd name="T49" fmla="*/ 1139 h 1192"/>
                <a:gd name="T50" fmla="*/ 123 w 1044"/>
                <a:gd name="T51" fmla="*/ 1100 h 1192"/>
                <a:gd name="T52" fmla="*/ 73 w 1044"/>
                <a:gd name="T53" fmla="*/ 1050 h 1192"/>
                <a:gd name="T54" fmla="*/ 34 w 1044"/>
                <a:gd name="T55" fmla="*/ 989 h 1192"/>
                <a:gd name="T56" fmla="*/ 9 w 1044"/>
                <a:gd name="T57" fmla="*/ 917 h 1192"/>
                <a:gd name="T58" fmla="*/ 0 w 1044"/>
                <a:gd name="T59" fmla="*/ 836 h 1192"/>
                <a:gd name="T60" fmla="*/ 3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4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5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90" y="679"/>
                  </a:moveTo>
                  <a:lnTo>
                    <a:pt x="790" y="679"/>
                  </a:lnTo>
                  <a:lnTo>
                    <a:pt x="762" y="670"/>
                  </a:lnTo>
                  <a:lnTo>
                    <a:pt x="733" y="661"/>
                  </a:lnTo>
                  <a:lnTo>
                    <a:pt x="704" y="653"/>
                  </a:lnTo>
                  <a:lnTo>
                    <a:pt x="670" y="646"/>
                  </a:lnTo>
                  <a:lnTo>
                    <a:pt x="637" y="641"/>
                  </a:lnTo>
                  <a:lnTo>
                    <a:pt x="601" y="636"/>
                  </a:lnTo>
                  <a:lnTo>
                    <a:pt x="564" y="634"/>
                  </a:lnTo>
                  <a:lnTo>
                    <a:pt x="526" y="633"/>
                  </a:lnTo>
                  <a:lnTo>
                    <a:pt x="526" y="633"/>
                  </a:lnTo>
                  <a:lnTo>
                    <a:pt x="496" y="634"/>
                  </a:lnTo>
                  <a:lnTo>
                    <a:pt x="467" y="636"/>
                  </a:lnTo>
                  <a:lnTo>
                    <a:pt x="440" y="640"/>
                  </a:lnTo>
                  <a:lnTo>
                    <a:pt x="415" y="646"/>
                  </a:lnTo>
                  <a:lnTo>
                    <a:pt x="391" y="653"/>
                  </a:lnTo>
                  <a:lnTo>
                    <a:pt x="369" y="661"/>
                  </a:lnTo>
                  <a:lnTo>
                    <a:pt x="350" y="671"/>
                  </a:lnTo>
                  <a:lnTo>
                    <a:pt x="332" y="682"/>
                  </a:lnTo>
                  <a:lnTo>
                    <a:pt x="315" y="695"/>
                  </a:lnTo>
                  <a:lnTo>
                    <a:pt x="301" y="708"/>
                  </a:lnTo>
                  <a:lnTo>
                    <a:pt x="289" y="724"/>
                  </a:lnTo>
                  <a:lnTo>
                    <a:pt x="280" y="740"/>
                  </a:lnTo>
                  <a:lnTo>
                    <a:pt x="272" y="758"/>
                  </a:lnTo>
                  <a:lnTo>
                    <a:pt x="266" y="777"/>
                  </a:lnTo>
                  <a:lnTo>
                    <a:pt x="263" y="798"/>
                  </a:lnTo>
                  <a:lnTo>
                    <a:pt x="262" y="819"/>
                  </a:lnTo>
                  <a:lnTo>
                    <a:pt x="262" y="823"/>
                  </a:lnTo>
                  <a:lnTo>
                    <a:pt x="262" y="823"/>
                  </a:lnTo>
                  <a:lnTo>
                    <a:pt x="263" y="843"/>
                  </a:lnTo>
                  <a:lnTo>
                    <a:pt x="266" y="861"/>
                  </a:lnTo>
                  <a:lnTo>
                    <a:pt x="271" y="879"/>
                  </a:lnTo>
                  <a:lnTo>
                    <a:pt x="280" y="896"/>
                  </a:lnTo>
                  <a:lnTo>
                    <a:pt x="288" y="911"/>
                  </a:lnTo>
                  <a:lnTo>
                    <a:pt x="300" y="924"/>
                  </a:lnTo>
                  <a:lnTo>
                    <a:pt x="312" y="937"/>
                  </a:lnTo>
                  <a:lnTo>
                    <a:pt x="326" y="948"/>
                  </a:lnTo>
                  <a:lnTo>
                    <a:pt x="342" y="959"/>
                  </a:lnTo>
                  <a:lnTo>
                    <a:pt x="360" y="967"/>
                  </a:lnTo>
                  <a:lnTo>
                    <a:pt x="378" y="976"/>
                  </a:lnTo>
                  <a:lnTo>
                    <a:pt x="397" y="982"/>
                  </a:lnTo>
                  <a:lnTo>
                    <a:pt x="417" y="986"/>
                  </a:lnTo>
                  <a:lnTo>
                    <a:pt x="438" y="990"/>
                  </a:lnTo>
                  <a:lnTo>
                    <a:pt x="461" y="992"/>
                  </a:lnTo>
                  <a:lnTo>
                    <a:pt x="484" y="992"/>
                  </a:lnTo>
                  <a:lnTo>
                    <a:pt x="484"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4" y="802"/>
                  </a:lnTo>
                  <a:lnTo>
                    <a:pt x="786" y="790"/>
                  </a:lnTo>
                  <a:lnTo>
                    <a:pt x="787" y="777"/>
                  </a:lnTo>
                  <a:lnTo>
                    <a:pt x="788" y="764"/>
                  </a:lnTo>
                  <a:lnTo>
                    <a:pt x="790" y="751"/>
                  </a:lnTo>
                  <a:lnTo>
                    <a:pt x="790" y="679"/>
                  </a:lnTo>
                  <a:close/>
                  <a:moveTo>
                    <a:pt x="782" y="1167"/>
                  </a:moveTo>
                  <a:lnTo>
                    <a:pt x="782" y="1026"/>
                  </a:lnTo>
                  <a:lnTo>
                    <a:pt x="782" y="1026"/>
                  </a:lnTo>
                  <a:lnTo>
                    <a:pt x="767" y="1043"/>
                  </a:lnTo>
                  <a:lnTo>
                    <a:pt x="751" y="1059"/>
                  </a:lnTo>
                  <a:lnTo>
                    <a:pt x="733" y="1076"/>
                  </a:lnTo>
                  <a:lnTo>
                    <a:pt x="716"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49" y="1188"/>
                  </a:lnTo>
                  <a:lnTo>
                    <a:pt x="330" y="1186"/>
                  </a:lnTo>
                  <a:lnTo>
                    <a:pt x="311" y="1182"/>
                  </a:lnTo>
                  <a:lnTo>
                    <a:pt x="292" y="1179"/>
                  </a:lnTo>
                  <a:lnTo>
                    <a:pt x="272" y="1174"/>
                  </a:lnTo>
                  <a:lnTo>
                    <a:pt x="255" y="1168"/>
                  </a:lnTo>
                  <a:lnTo>
                    <a:pt x="235" y="1162"/>
                  </a:lnTo>
                  <a:lnTo>
                    <a:pt x="219" y="1155"/>
                  </a:lnTo>
                  <a:lnTo>
                    <a:pt x="201" y="1148"/>
                  </a:lnTo>
                  <a:lnTo>
                    <a:pt x="184" y="1139"/>
                  </a:lnTo>
                  <a:lnTo>
                    <a:pt x="169" y="1131"/>
                  </a:lnTo>
                  <a:lnTo>
                    <a:pt x="153" y="1121"/>
                  </a:lnTo>
                  <a:lnTo>
                    <a:pt x="137" y="1111"/>
                  </a:lnTo>
                  <a:lnTo>
                    <a:pt x="123" y="1100"/>
                  </a:lnTo>
                  <a:lnTo>
                    <a:pt x="110" y="1089"/>
                  </a:lnTo>
                  <a:lnTo>
                    <a:pt x="97" y="1076"/>
                  </a:lnTo>
                  <a:lnTo>
                    <a:pt x="84" y="1064"/>
                  </a:lnTo>
                  <a:lnTo>
                    <a:pt x="73" y="1050"/>
                  </a:lnTo>
                  <a:lnTo>
                    <a:pt x="61" y="1035"/>
                  </a:lnTo>
                  <a:lnTo>
                    <a:pt x="52" y="1021"/>
                  </a:lnTo>
                  <a:lnTo>
                    <a:pt x="42" y="1005"/>
                  </a:lnTo>
                  <a:lnTo>
                    <a:pt x="34" y="989"/>
                  </a:lnTo>
                  <a:lnTo>
                    <a:pt x="26" y="972"/>
                  </a:lnTo>
                  <a:lnTo>
                    <a:pt x="19" y="954"/>
                  </a:lnTo>
                  <a:lnTo>
                    <a:pt x="13" y="936"/>
                  </a:lnTo>
                  <a:lnTo>
                    <a:pt x="9" y="917"/>
                  </a:lnTo>
                  <a:lnTo>
                    <a:pt x="5" y="898"/>
                  </a:lnTo>
                  <a:lnTo>
                    <a:pt x="3" y="878"/>
                  </a:lnTo>
                  <a:lnTo>
                    <a:pt x="1" y="857"/>
                  </a:lnTo>
                  <a:lnTo>
                    <a:pt x="0" y="836"/>
                  </a:lnTo>
                  <a:lnTo>
                    <a:pt x="0" y="831"/>
                  </a:lnTo>
                  <a:lnTo>
                    <a:pt x="0" y="831"/>
                  </a:lnTo>
                  <a:lnTo>
                    <a:pt x="1" y="808"/>
                  </a:lnTo>
                  <a:lnTo>
                    <a:pt x="3" y="787"/>
                  </a:lnTo>
                  <a:lnTo>
                    <a:pt x="5"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1" y="491"/>
                  </a:lnTo>
                  <a:lnTo>
                    <a:pt x="281" y="485"/>
                  </a:lnTo>
                  <a:lnTo>
                    <a:pt x="302" y="479"/>
                  </a:lnTo>
                  <a:lnTo>
                    <a:pt x="324" y="474"/>
                  </a:lnTo>
                  <a:lnTo>
                    <a:pt x="346" y="470"/>
                  </a:lnTo>
                  <a:lnTo>
                    <a:pt x="369"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4" y="451"/>
                  </a:lnTo>
                  <a:lnTo>
                    <a:pt x="780" y="425"/>
                  </a:lnTo>
                  <a:lnTo>
                    <a:pt x="774" y="399"/>
                  </a:lnTo>
                  <a:lnTo>
                    <a:pt x="767" y="375"/>
                  </a:lnTo>
                  <a:lnTo>
                    <a:pt x="756" y="353"/>
                  </a:lnTo>
                  <a:lnTo>
                    <a:pt x="743" y="333"/>
                  </a:lnTo>
                  <a:lnTo>
                    <a:pt x="729" y="315"/>
                  </a:lnTo>
                  <a:lnTo>
                    <a:pt x="712" y="298"/>
                  </a:lnTo>
                  <a:lnTo>
                    <a:pt x="693" y="283"/>
                  </a:lnTo>
                  <a:lnTo>
                    <a:pt x="671" y="271"/>
                  </a:lnTo>
                  <a:lnTo>
                    <a:pt x="649" y="260"/>
                  </a:lnTo>
                  <a:lnTo>
                    <a:pt x="624" y="251"/>
                  </a:lnTo>
                  <a:lnTo>
                    <a:pt x="596" y="243"/>
                  </a:lnTo>
                  <a:lnTo>
                    <a:pt x="566" y="239"/>
                  </a:lnTo>
                  <a:lnTo>
                    <a:pt x="535" y="236"/>
                  </a:lnTo>
                  <a:lnTo>
                    <a:pt x="502" y="235"/>
                  </a:lnTo>
                  <a:lnTo>
                    <a:pt x="502" y="235"/>
                  </a:lnTo>
                  <a:lnTo>
                    <a:pt x="455" y="236"/>
                  </a:lnTo>
                  <a:lnTo>
                    <a:pt x="411" y="240"/>
                  </a:lnTo>
                  <a:lnTo>
                    <a:pt x="368" y="246"/>
                  </a:lnTo>
                  <a:lnTo>
                    <a:pt x="329" y="254"/>
                  </a:lnTo>
                  <a:lnTo>
                    <a:pt x="289" y="265"/>
                  </a:lnTo>
                  <a:lnTo>
                    <a:pt x="250" y="277"/>
                  </a:lnTo>
                  <a:lnTo>
                    <a:pt x="212" y="290"/>
                  </a:lnTo>
                  <a:lnTo>
                    <a:pt x="172" y="307"/>
                  </a:lnTo>
                  <a:lnTo>
                    <a:pt x="100" y="95"/>
                  </a:lnTo>
                  <a:lnTo>
                    <a:pt x="100" y="95"/>
                  </a:lnTo>
                  <a:lnTo>
                    <a:pt x="148" y="75"/>
                  </a:lnTo>
                  <a:lnTo>
                    <a:pt x="196" y="56"/>
                  </a:lnTo>
                  <a:lnTo>
                    <a:pt x="245" y="39"/>
                  </a:lnTo>
                  <a:lnTo>
                    <a:pt x="271" y="32"/>
                  </a:lnTo>
                  <a:lnTo>
                    <a:pt x="296" y="26"/>
                  </a:lnTo>
                  <a:lnTo>
                    <a:pt x="324" y="20"/>
                  </a:lnTo>
                  <a:lnTo>
                    <a:pt x="351" y="14"/>
                  </a:lnTo>
                  <a:lnTo>
                    <a:pt x="380" y="11"/>
                  </a:lnTo>
                  <a:lnTo>
                    <a:pt x="409" y="6"/>
                  </a:lnTo>
                  <a:lnTo>
                    <a:pt x="440" y="3"/>
                  </a:lnTo>
                  <a:lnTo>
                    <a:pt x="471" y="1"/>
                  </a:lnTo>
                  <a:lnTo>
                    <a:pt x="504" y="0"/>
                  </a:lnTo>
                  <a:lnTo>
                    <a:pt x="539" y="0"/>
                  </a:lnTo>
                  <a:lnTo>
                    <a:pt x="539" y="0"/>
                  </a:lnTo>
                  <a:lnTo>
                    <a:pt x="570" y="0"/>
                  </a:lnTo>
                  <a:lnTo>
                    <a:pt x="601" y="1"/>
                  </a:lnTo>
                  <a:lnTo>
                    <a:pt x="630"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9" y="126"/>
                  </a:lnTo>
                  <a:lnTo>
                    <a:pt x="934" y="143"/>
                  </a:lnTo>
                  <a:lnTo>
                    <a:pt x="948" y="160"/>
                  </a:lnTo>
                  <a:lnTo>
                    <a:pt x="962" y="178"/>
                  </a:lnTo>
                  <a:lnTo>
                    <a:pt x="973" y="197"/>
                  </a:lnTo>
                  <a:lnTo>
                    <a:pt x="985" y="216"/>
                  </a:lnTo>
                  <a:lnTo>
                    <a:pt x="995" y="236"/>
                  </a:lnTo>
                  <a:lnTo>
                    <a:pt x="1005"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11" name="Freeform 10"/>
            <p:cNvSpPr>
              <a:spLocks/>
            </p:cNvSpPr>
            <p:nvPr userDrawn="1"/>
          </p:nvSpPr>
          <p:spPr bwMode="auto">
            <a:xfrm>
              <a:off x="7394575" y="3119438"/>
              <a:ext cx="531813" cy="930275"/>
            </a:xfrm>
            <a:custGeom>
              <a:avLst/>
              <a:gdLst>
                <a:gd name="T0" fmla="*/ 263 w 672"/>
                <a:gd name="T1" fmla="*/ 1172 h 1172"/>
                <a:gd name="T2" fmla="*/ 0 w 672"/>
                <a:gd name="T3" fmla="*/ 1172 h 1172"/>
                <a:gd name="T4" fmla="*/ 0 w 672"/>
                <a:gd name="T5" fmla="*/ 22 h 1172"/>
                <a:gd name="T6" fmla="*/ 263 w 672"/>
                <a:gd name="T7" fmla="*/ 22 h 1172"/>
                <a:gd name="T8" fmla="*/ 263 w 672"/>
                <a:gd name="T9" fmla="*/ 281 h 1172"/>
                <a:gd name="T10" fmla="*/ 263 w 672"/>
                <a:gd name="T11" fmla="*/ 281 h 1172"/>
                <a:gd name="T12" fmla="*/ 277 w 672"/>
                <a:gd name="T13" fmla="*/ 250 h 1172"/>
                <a:gd name="T14" fmla="*/ 293 w 672"/>
                <a:gd name="T15" fmla="*/ 220 h 1172"/>
                <a:gd name="T16" fmla="*/ 311 w 672"/>
                <a:gd name="T17" fmla="*/ 190 h 1172"/>
                <a:gd name="T18" fmla="*/ 329 w 672"/>
                <a:gd name="T19" fmla="*/ 164 h 1172"/>
                <a:gd name="T20" fmla="*/ 349 w 672"/>
                <a:gd name="T21" fmla="*/ 137 h 1172"/>
                <a:gd name="T22" fmla="*/ 371 w 672"/>
                <a:gd name="T23" fmla="*/ 115 h 1172"/>
                <a:gd name="T24" fmla="*/ 393 w 672"/>
                <a:gd name="T25" fmla="*/ 92 h 1172"/>
                <a:gd name="T26" fmla="*/ 418 w 672"/>
                <a:gd name="T27" fmla="*/ 73 h 1172"/>
                <a:gd name="T28" fmla="*/ 445 w 672"/>
                <a:gd name="T29" fmla="*/ 55 h 1172"/>
                <a:gd name="T30" fmla="*/ 472 w 672"/>
                <a:gd name="T31" fmla="*/ 39 h 1172"/>
                <a:gd name="T32" fmla="*/ 501 w 672"/>
                <a:gd name="T33" fmla="*/ 26 h 1172"/>
                <a:gd name="T34" fmla="*/ 516 w 672"/>
                <a:gd name="T35" fmla="*/ 22 h 1172"/>
                <a:gd name="T36" fmla="*/ 532 w 672"/>
                <a:gd name="T37" fmla="*/ 16 h 1172"/>
                <a:gd name="T38" fmla="*/ 549 w 672"/>
                <a:gd name="T39" fmla="*/ 12 h 1172"/>
                <a:gd name="T40" fmla="*/ 564 w 672"/>
                <a:gd name="T41" fmla="*/ 8 h 1172"/>
                <a:gd name="T42" fmla="*/ 581 w 672"/>
                <a:gd name="T43" fmla="*/ 5 h 1172"/>
                <a:gd name="T44" fmla="*/ 599 w 672"/>
                <a:gd name="T45" fmla="*/ 2 h 1172"/>
                <a:gd name="T46" fmla="*/ 615 w 672"/>
                <a:gd name="T47" fmla="*/ 1 h 1172"/>
                <a:gd name="T48" fmla="*/ 633 w 672"/>
                <a:gd name="T49" fmla="*/ 0 h 1172"/>
                <a:gd name="T50" fmla="*/ 652 w 672"/>
                <a:gd name="T51" fmla="*/ 0 h 1172"/>
                <a:gd name="T52" fmla="*/ 672 w 672"/>
                <a:gd name="T53" fmla="*/ 0 h 1172"/>
                <a:gd name="T54" fmla="*/ 672 w 672"/>
                <a:gd name="T55" fmla="*/ 278 h 1172"/>
                <a:gd name="T56" fmla="*/ 656 w 672"/>
                <a:gd name="T57" fmla="*/ 278 h 1172"/>
                <a:gd name="T58" fmla="*/ 656 w 672"/>
                <a:gd name="T59" fmla="*/ 278 h 1172"/>
                <a:gd name="T60" fmla="*/ 635 w 672"/>
                <a:gd name="T61" fmla="*/ 280 h 1172"/>
                <a:gd name="T62" fmla="*/ 613 w 672"/>
                <a:gd name="T63" fmla="*/ 281 h 1172"/>
                <a:gd name="T64" fmla="*/ 593 w 672"/>
                <a:gd name="T65" fmla="*/ 283 h 1172"/>
                <a:gd name="T66" fmla="*/ 572 w 672"/>
                <a:gd name="T67" fmla="*/ 285 h 1172"/>
                <a:gd name="T68" fmla="*/ 553 w 672"/>
                <a:gd name="T69" fmla="*/ 290 h 1172"/>
                <a:gd name="T70" fmla="*/ 534 w 672"/>
                <a:gd name="T71" fmla="*/ 295 h 1172"/>
                <a:gd name="T72" fmla="*/ 515 w 672"/>
                <a:gd name="T73" fmla="*/ 301 h 1172"/>
                <a:gd name="T74" fmla="*/ 497 w 672"/>
                <a:gd name="T75" fmla="*/ 307 h 1172"/>
                <a:gd name="T76" fmla="*/ 479 w 672"/>
                <a:gd name="T77" fmla="*/ 314 h 1172"/>
                <a:gd name="T78" fmla="*/ 463 w 672"/>
                <a:gd name="T79" fmla="*/ 323 h 1172"/>
                <a:gd name="T80" fmla="*/ 446 w 672"/>
                <a:gd name="T81" fmla="*/ 332 h 1172"/>
                <a:gd name="T82" fmla="*/ 430 w 672"/>
                <a:gd name="T83" fmla="*/ 343 h 1172"/>
                <a:gd name="T84" fmla="*/ 415 w 672"/>
                <a:gd name="T85" fmla="*/ 354 h 1172"/>
                <a:gd name="T86" fmla="*/ 400 w 672"/>
                <a:gd name="T87" fmla="*/ 366 h 1172"/>
                <a:gd name="T88" fmla="*/ 386 w 672"/>
                <a:gd name="T89" fmla="*/ 379 h 1172"/>
                <a:gd name="T90" fmla="*/ 373 w 672"/>
                <a:gd name="T91" fmla="*/ 392 h 1172"/>
                <a:gd name="T92" fmla="*/ 360 w 672"/>
                <a:gd name="T93" fmla="*/ 407 h 1172"/>
                <a:gd name="T94" fmla="*/ 348 w 672"/>
                <a:gd name="T95" fmla="*/ 423 h 1172"/>
                <a:gd name="T96" fmla="*/ 337 w 672"/>
                <a:gd name="T97" fmla="*/ 438 h 1172"/>
                <a:gd name="T98" fmla="*/ 326 w 672"/>
                <a:gd name="T99" fmla="*/ 456 h 1172"/>
                <a:gd name="T100" fmla="*/ 317 w 672"/>
                <a:gd name="T101" fmla="*/ 474 h 1172"/>
                <a:gd name="T102" fmla="*/ 308 w 672"/>
                <a:gd name="T103" fmla="*/ 493 h 1172"/>
                <a:gd name="T104" fmla="*/ 300 w 672"/>
                <a:gd name="T105" fmla="*/ 514 h 1172"/>
                <a:gd name="T106" fmla="*/ 292 w 672"/>
                <a:gd name="T107" fmla="*/ 534 h 1172"/>
                <a:gd name="T108" fmla="*/ 286 w 672"/>
                <a:gd name="T109" fmla="*/ 557 h 1172"/>
                <a:gd name="T110" fmla="*/ 280 w 672"/>
                <a:gd name="T111" fmla="*/ 579 h 1172"/>
                <a:gd name="T112" fmla="*/ 275 w 672"/>
                <a:gd name="T113" fmla="*/ 602 h 1172"/>
                <a:gd name="T114" fmla="*/ 270 w 672"/>
                <a:gd name="T115" fmla="*/ 627 h 1172"/>
                <a:gd name="T116" fmla="*/ 268 w 672"/>
                <a:gd name="T117" fmla="*/ 652 h 1172"/>
                <a:gd name="T118" fmla="*/ 265 w 672"/>
                <a:gd name="T119" fmla="*/ 678 h 1172"/>
                <a:gd name="T120" fmla="*/ 264 w 672"/>
                <a:gd name="T121" fmla="*/ 706 h 1172"/>
                <a:gd name="T122" fmla="*/ 263 w 672"/>
                <a:gd name="T123" fmla="*/ 735 h 1172"/>
                <a:gd name="T124" fmla="*/ 263 w 672"/>
                <a:gd name="T125" fmla="*/ 1172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2" h="1172">
                  <a:moveTo>
                    <a:pt x="263" y="1172"/>
                  </a:moveTo>
                  <a:lnTo>
                    <a:pt x="0" y="1172"/>
                  </a:lnTo>
                  <a:lnTo>
                    <a:pt x="0" y="22"/>
                  </a:lnTo>
                  <a:lnTo>
                    <a:pt x="263" y="22"/>
                  </a:lnTo>
                  <a:lnTo>
                    <a:pt x="263" y="281"/>
                  </a:lnTo>
                  <a:lnTo>
                    <a:pt x="263" y="281"/>
                  </a:lnTo>
                  <a:lnTo>
                    <a:pt x="277" y="250"/>
                  </a:lnTo>
                  <a:lnTo>
                    <a:pt x="293" y="220"/>
                  </a:lnTo>
                  <a:lnTo>
                    <a:pt x="311" y="190"/>
                  </a:lnTo>
                  <a:lnTo>
                    <a:pt x="329" y="164"/>
                  </a:lnTo>
                  <a:lnTo>
                    <a:pt x="349" y="137"/>
                  </a:lnTo>
                  <a:lnTo>
                    <a:pt x="371" y="115"/>
                  </a:lnTo>
                  <a:lnTo>
                    <a:pt x="393" y="92"/>
                  </a:lnTo>
                  <a:lnTo>
                    <a:pt x="418" y="73"/>
                  </a:lnTo>
                  <a:lnTo>
                    <a:pt x="445" y="55"/>
                  </a:lnTo>
                  <a:lnTo>
                    <a:pt x="472" y="39"/>
                  </a:lnTo>
                  <a:lnTo>
                    <a:pt x="501" y="26"/>
                  </a:lnTo>
                  <a:lnTo>
                    <a:pt x="516" y="22"/>
                  </a:lnTo>
                  <a:lnTo>
                    <a:pt x="532" y="16"/>
                  </a:lnTo>
                  <a:lnTo>
                    <a:pt x="549" y="12"/>
                  </a:lnTo>
                  <a:lnTo>
                    <a:pt x="564" y="8"/>
                  </a:lnTo>
                  <a:lnTo>
                    <a:pt x="581" y="5"/>
                  </a:lnTo>
                  <a:lnTo>
                    <a:pt x="599" y="2"/>
                  </a:lnTo>
                  <a:lnTo>
                    <a:pt x="615" y="1"/>
                  </a:lnTo>
                  <a:lnTo>
                    <a:pt x="633" y="0"/>
                  </a:lnTo>
                  <a:lnTo>
                    <a:pt x="652" y="0"/>
                  </a:lnTo>
                  <a:lnTo>
                    <a:pt x="672" y="0"/>
                  </a:lnTo>
                  <a:lnTo>
                    <a:pt x="672" y="278"/>
                  </a:lnTo>
                  <a:lnTo>
                    <a:pt x="656" y="278"/>
                  </a:lnTo>
                  <a:lnTo>
                    <a:pt x="656" y="278"/>
                  </a:lnTo>
                  <a:lnTo>
                    <a:pt x="635" y="280"/>
                  </a:lnTo>
                  <a:lnTo>
                    <a:pt x="613" y="281"/>
                  </a:lnTo>
                  <a:lnTo>
                    <a:pt x="593" y="283"/>
                  </a:lnTo>
                  <a:lnTo>
                    <a:pt x="572" y="285"/>
                  </a:lnTo>
                  <a:lnTo>
                    <a:pt x="553" y="290"/>
                  </a:lnTo>
                  <a:lnTo>
                    <a:pt x="534" y="295"/>
                  </a:lnTo>
                  <a:lnTo>
                    <a:pt x="515" y="301"/>
                  </a:lnTo>
                  <a:lnTo>
                    <a:pt x="497" y="307"/>
                  </a:lnTo>
                  <a:lnTo>
                    <a:pt x="479" y="314"/>
                  </a:lnTo>
                  <a:lnTo>
                    <a:pt x="463" y="323"/>
                  </a:lnTo>
                  <a:lnTo>
                    <a:pt x="446" y="332"/>
                  </a:lnTo>
                  <a:lnTo>
                    <a:pt x="430" y="343"/>
                  </a:lnTo>
                  <a:lnTo>
                    <a:pt x="415" y="354"/>
                  </a:lnTo>
                  <a:lnTo>
                    <a:pt x="400" y="366"/>
                  </a:lnTo>
                  <a:lnTo>
                    <a:pt x="386" y="379"/>
                  </a:lnTo>
                  <a:lnTo>
                    <a:pt x="373" y="392"/>
                  </a:lnTo>
                  <a:lnTo>
                    <a:pt x="360" y="407"/>
                  </a:lnTo>
                  <a:lnTo>
                    <a:pt x="348" y="423"/>
                  </a:lnTo>
                  <a:lnTo>
                    <a:pt x="337" y="438"/>
                  </a:lnTo>
                  <a:lnTo>
                    <a:pt x="326" y="456"/>
                  </a:lnTo>
                  <a:lnTo>
                    <a:pt x="317" y="474"/>
                  </a:lnTo>
                  <a:lnTo>
                    <a:pt x="308" y="493"/>
                  </a:lnTo>
                  <a:lnTo>
                    <a:pt x="300" y="514"/>
                  </a:lnTo>
                  <a:lnTo>
                    <a:pt x="292" y="534"/>
                  </a:lnTo>
                  <a:lnTo>
                    <a:pt x="286" y="557"/>
                  </a:lnTo>
                  <a:lnTo>
                    <a:pt x="280" y="579"/>
                  </a:lnTo>
                  <a:lnTo>
                    <a:pt x="275" y="602"/>
                  </a:lnTo>
                  <a:lnTo>
                    <a:pt x="270" y="627"/>
                  </a:lnTo>
                  <a:lnTo>
                    <a:pt x="268" y="652"/>
                  </a:lnTo>
                  <a:lnTo>
                    <a:pt x="265" y="678"/>
                  </a:lnTo>
                  <a:lnTo>
                    <a:pt x="264" y="706"/>
                  </a:lnTo>
                  <a:lnTo>
                    <a:pt x="263" y="735"/>
                  </a:lnTo>
                  <a:lnTo>
                    <a:pt x="263" y="1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12" name="Freeform 11"/>
            <p:cNvSpPr>
              <a:spLocks noEditPoints="1"/>
            </p:cNvSpPr>
            <p:nvPr userDrawn="1"/>
          </p:nvSpPr>
          <p:spPr bwMode="auto">
            <a:xfrm>
              <a:off x="7948613" y="2787650"/>
              <a:ext cx="944563" cy="1281113"/>
            </a:xfrm>
            <a:custGeom>
              <a:avLst/>
              <a:gdLst>
                <a:gd name="T0" fmla="*/ 564 w 1191"/>
                <a:gd name="T1" fmla="*/ 646 h 1615"/>
                <a:gd name="T2" fmla="*/ 499 w 1191"/>
                <a:gd name="T3" fmla="*/ 659 h 1615"/>
                <a:gd name="T4" fmla="*/ 441 w 1191"/>
                <a:gd name="T5" fmla="*/ 683 h 1615"/>
                <a:gd name="T6" fmla="*/ 388 w 1191"/>
                <a:gd name="T7" fmla="*/ 720 h 1615"/>
                <a:gd name="T8" fmla="*/ 343 w 1191"/>
                <a:gd name="T9" fmla="*/ 768 h 1615"/>
                <a:gd name="T10" fmla="*/ 307 w 1191"/>
                <a:gd name="T11" fmla="*/ 827 h 1615"/>
                <a:gd name="T12" fmla="*/ 282 w 1191"/>
                <a:gd name="T13" fmla="*/ 895 h 1615"/>
                <a:gd name="T14" fmla="*/ 268 w 1191"/>
                <a:gd name="T15" fmla="*/ 972 h 1615"/>
                <a:gd name="T16" fmla="*/ 266 w 1191"/>
                <a:gd name="T17" fmla="*/ 1036 h 1615"/>
                <a:gd name="T18" fmla="*/ 277 w 1191"/>
                <a:gd name="T19" fmla="*/ 1114 h 1615"/>
                <a:gd name="T20" fmla="*/ 300 w 1191"/>
                <a:gd name="T21" fmla="*/ 1185 h 1615"/>
                <a:gd name="T22" fmla="*/ 333 w 1191"/>
                <a:gd name="T23" fmla="*/ 1246 h 1615"/>
                <a:gd name="T24" fmla="*/ 376 w 1191"/>
                <a:gd name="T25" fmla="*/ 1297 h 1615"/>
                <a:gd name="T26" fmla="*/ 428 w 1191"/>
                <a:gd name="T27" fmla="*/ 1337 h 1615"/>
                <a:gd name="T28" fmla="*/ 485 w 1191"/>
                <a:gd name="T29" fmla="*/ 1365 h 1615"/>
                <a:gd name="T30" fmla="*/ 548 w 1191"/>
                <a:gd name="T31" fmla="*/ 1382 h 1615"/>
                <a:gd name="T32" fmla="*/ 597 w 1191"/>
                <a:gd name="T33" fmla="*/ 1385 h 1615"/>
                <a:gd name="T34" fmla="*/ 663 w 1191"/>
                <a:gd name="T35" fmla="*/ 1378 h 1615"/>
                <a:gd name="T36" fmla="*/ 724 w 1191"/>
                <a:gd name="T37" fmla="*/ 1359 h 1615"/>
                <a:gd name="T38" fmla="*/ 780 w 1191"/>
                <a:gd name="T39" fmla="*/ 1327 h 1615"/>
                <a:gd name="T40" fmla="*/ 830 w 1191"/>
                <a:gd name="T41" fmla="*/ 1284 h 1615"/>
                <a:gd name="T42" fmla="*/ 872 w 1191"/>
                <a:gd name="T43" fmla="*/ 1230 h 1615"/>
                <a:gd name="T44" fmla="*/ 904 w 1191"/>
                <a:gd name="T45" fmla="*/ 1167 h 1615"/>
                <a:gd name="T46" fmla="*/ 924 w 1191"/>
                <a:gd name="T47" fmla="*/ 1095 h 1615"/>
                <a:gd name="T48" fmla="*/ 930 w 1191"/>
                <a:gd name="T49" fmla="*/ 1015 h 1615"/>
                <a:gd name="T50" fmla="*/ 927 w 1191"/>
                <a:gd name="T51" fmla="*/ 954 h 1615"/>
                <a:gd name="T52" fmla="*/ 910 w 1191"/>
                <a:gd name="T53" fmla="*/ 879 h 1615"/>
                <a:gd name="T54" fmla="*/ 881 w 1191"/>
                <a:gd name="T55" fmla="*/ 813 h 1615"/>
                <a:gd name="T56" fmla="*/ 842 w 1191"/>
                <a:gd name="T57" fmla="*/ 758 h 1615"/>
                <a:gd name="T58" fmla="*/ 793 w 1191"/>
                <a:gd name="T59" fmla="*/ 712 h 1615"/>
                <a:gd name="T60" fmla="*/ 738 w 1191"/>
                <a:gd name="T61" fmla="*/ 677 h 1615"/>
                <a:gd name="T62" fmla="*/ 678 w 1191"/>
                <a:gd name="T63" fmla="*/ 655 h 1615"/>
                <a:gd name="T64" fmla="*/ 614 w 1191"/>
                <a:gd name="T65" fmla="*/ 645 h 1615"/>
                <a:gd name="T66" fmla="*/ 927 w 1191"/>
                <a:gd name="T67" fmla="*/ 1399 h 1615"/>
                <a:gd name="T68" fmla="*/ 856 w 1191"/>
                <a:gd name="T69" fmla="*/ 1482 h 1615"/>
                <a:gd name="T70" fmla="*/ 769 w 1191"/>
                <a:gd name="T71" fmla="*/ 1552 h 1615"/>
                <a:gd name="T72" fmla="*/ 663 w 1191"/>
                <a:gd name="T73" fmla="*/ 1597 h 1615"/>
                <a:gd name="T74" fmla="*/ 534 w 1191"/>
                <a:gd name="T75" fmla="*/ 1615 h 1615"/>
                <a:gd name="T76" fmla="*/ 459 w 1191"/>
                <a:gd name="T77" fmla="*/ 1609 h 1615"/>
                <a:gd name="T78" fmla="*/ 361 w 1191"/>
                <a:gd name="T79" fmla="*/ 1584 h 1615"/>
                <a:gd name="T80" fmla="*/ 269 w 1191"/>
                <a:gd name="T81" fmla="*/ 1540 h 1615"/>
                <a:gd name="T82" fmla="*/ 185 w 1191"/>
                <a:gd name="T83" fmla="*/ 1477 h 1615"/>
                <a:gd name="T84" fmla="*/ 113 w 1191"/>
                <a:gd name="T85" fmla="*/ 1396 h 1615"/>
                <a:gd name="T86" fmla="*/ 57 w 1191"/>
                <a:gd name="T87" fmla="*/ 1297 h 1615"/>
                <a:gd name="T88" fmla="*/ 19 w 1191"/>
                <a:gd name="T89" fmla="*/ 1182 h 1615"/>
                <a:gd name="T90" fmla="*/ 1 w 1191"/>
                <a:gd name="T91" fmla="*/ 1050 h 1615"/>
                <a:gd name="T92" fmla="*/ 4 w 1191"/>
                <a:gd name="T93" fmla="*/ 945 h 1615"/>
                <a:gd name="T94" fmla="*/ 26 w 1191"/>
                <a:gd name="T95" fmla="*/ 817 h 1615"/>
                <a:gd name="T96" fmla="*/ 69 w 1191"/>
                <a:gd name="T97" fmla="*/ 706 h 1615"/>
                <a:gd name="T98" fmla="*/ 129 w 1191"/>
                <a:gd name="T99" fmla="*/ 612 h 1615"/>
                <a:gd name="T100" fmla="*/ 203 w 1191"/>
                <a:gd name="T101" fmla="*/ 535 h 1615"/>
                <a:gd name="T102" fmla="*/ 289 w 1191"/>
                <a:gd name="T103" fmla="*/ 478 h 1615"/>
                <a:gd name="T104" fmla="*/ 383 w 1191"/>
                <a:gd name="T105" fmla="*/ 438 h 1615"/>
                <a:gd name="T106" fmla="*/ 484 w 1191"/>
                <a:gd name="T107" fmla="*/ 418 h 1615"/>
                <a:gd name="T108" fmla="*/ 570 w 1191"/>
                <a:gd name="T109" fmla="*/ 417 h 1615"/>
                <a:gd name="T110" fmla="*/ 693 w 1191"/>
                <a:gd name="T111" fmla="*/ 441 h 1615"/>
                <a:gd name="T112" fmla="*/ 794 w 1191"/>
                <a:gd name="T113" fmla="*/ 492 h 1615"/>
                <a:gd name="T114" fmla="*/ 875 w 1191"/>
                <a:gd name="T115" fmla="*/ 560 h 1615"/>
                <a:gd name="T116" fmla="*/ 927 w 1191"/>
                <a:gd name="T117" fmla="*/ 0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7" y="644"/>
                  </a:moveTo>
                  <a:lnTo>
                    <a:pt x="597" y="644"/>
                  </a:lnTo>
                  <a:lnTo>
                    <a:pt x="580" y="645"/>
                  </a:lnTo>
                  <a:lnTo>
                    <a:pt x="564" y="646"/>
                  </a:lnTo>
                  <a:lnTo>
                    <a:pt x="547" y="649"/>
                  </a:lnTo>
                  <a:lnTo>
                    <a:pt x="531" y="651"/>
                  </a:lnTo>
                  <a:lnTo>
                    <a:pt x="516" y="655"/>
                  </a:lnTo>
                  <a:lnTo>
                    <a:pt x="499" y="659"/>
                  </a:lnTo>
                  <a:lnTo>
                    <a:pt x="485" y="664"/>
                  </a:lnTo>
                  <a:lnTo>
                    <a:pt x="469" y="670"/>
                  </a:lnTo>
                  <a:lnTo>
                    <a:pt x="455" y="676"/>
                  </a:lnTo>
                  <a:lnTo>
                    <a:pt x="441" y="683"/>
                  </a:lnTo>
                  <a:lnTo>
                    <a:pt x="426" y="692"/>
                  </a:lnTo>
                  <a:lnTo>
                    <a:pt x="413" y="701"/>
                  </a:lnTo>
                  <a:lnTo>
                    <a:pt x="400" y="711"/>
                  </a:lnTo>
                  <a:lnTo>
                    <a:pt x="388" y="720"/>
                  </a:lnTo>
                  <a:lnTo>
                    <a:pt x="375" y="731"/>
                  </a:lnTo>
                  <a:lnTo>
                    <a:pt x="364" y="743"/>
                  </a:lnTo>
                  <a:lnTo>
                    <a:pt x="354" y="755"/>
                  </a:lnTo>
                  <a:lnTo>
                    <a:pt x="343" y="768"/>
                  </a:lnTo>
                  <a:lnTo>
                    <a:pt x="333" y="782"/>
                  </a:lnTo>
                  <a:lnTo>
                    <a:pt x="324" y="797"/>
                  </a:lnTo>
                  <a:lnTo>
                    <a:pt x="315" y="811"/>
                  </a:lnTo>
                  <a:lnTo>
                    <a:pt x="307" y="827"/>
                  </a:lnTo>
                  <a:lnTo>
                    <a:pt x="300" y="843"/>
                  </a:lnTo>
                  <a:lnTo>
                    <a:pt x="293" y="860"/>
                  </a:lnTo>
                  <a:lnTo>
                    <a:pt x="287" y="877"/>
                  </a:lnTo>
                  <a:lnTo>
                    <a:pt x="282" y="895"/>
                  </a:lnTo>
                  <a:lnTo>
                    <a:pt x="277" y="914"/>
                  </a:lnTo>
                  <a:lnTo>
                    <a:pt x="274" y="933"/>
                  </a:lnTo>
                  <a:lnTo>
                    <a:pt x="270" y="952"/>
                  </a:lnTo>
                  <a:lnTo>
                    <a:pt x="268" y="972"/>
                  </a:lnTo>
                  <a:lnTo>
                    <a:pt x="266" y="994"/>
                  </a:lnTo>
                  <a:lnTo>
                    <a:pt x="266" y="1015"/>
                  </a:lnTo>
                  <a:lnTo>
                    <a:pt x="266" y="1015"/>
                  </a:lnTo>
                  <a:lnTo>
                    <a:pt x="266" y="1036"/>
                  </a:lnTo>
                  <a:lnTo>
                    <a:pt x="268" y="1057"/>
                  </a:lnTo>
                  <a:lnTo>
                    <a:pt x="270" y="1076"/>
                  </a:lnTo>
                  <a:lnTo>
                    <a:pt x="274" y="1096"/>
                  </a:lnTo>
                  <a:lnTo>
                    <a:pt x="277" y="1114"/>
                  </a:lnTo>
                  <a:lnTo>
                    <a:pt x="282" y="1133"/>
                  </a:lnTo>
                  <a:lnTo>
                    <a:pt x="287" y="1151"/>
                  </a:lnTo>
                  <a:lnTo>
                    <a:pt x="293" y="1168"/>
                  </a:lnTo>
                  <a:lnTo>
                    <a:pt x="300" y="1185"/>
                  </a:lnTo>
                  <a:lnTo>
                    <a:pt x="307" y="1202"/>
                  </a:lnTo>
                  <a:lnTo>
                    <a:pt x="315" y="1217"/>
                  </a:lnTo>
                  <a:lnTo>
                    <a:pt x="324" y="1231"/>
                  </a:lnTo>
                  <a:lnTo>
                    <a:pt x="333" y="1246"/>
                  </a:lnTo>
                  <a:lnTo>
                    <a:pt x="343" y="1260"/>
                  </a:lnTo>
                  <a:lnTo>
                    <a:pt x="354" y="1273"/>
                  </a:lnTo>
                  <a:lnTo>
                    <a:pt x="365" y="1285"/>
                  </a:lnTo>
                  <a:lnTo>
                    <a:pt x="376" y="1297"/>
                  </a:lnTo>
                  <a:lnTo>
                    <a:pt x="388" y="1308"/>
                  </a:lnTo>
                  <a:lnTo>
                    <a:pt x="401" y="1319"/>
                  </a:lnTo>
                  <a:lnTo>
                    <a:pt x="414" y="1328"/>
                  </a:lnTo>
                  <a:lnTo>
                    <a:pt x="428" y="1337"/>
                  </a:lnTo>
                  <a:lnTo>
                    <a:pt x="442" y="1345"/>
                  </a:lnTo>
                  <a:lnTo>
                    <a:pt x="456" y="1352"/>
                  </a:lnTo>
                  <a:lnTo>
                    <a:pt x="471" y="1359"/>
                  </a:lnTo>
                  <a:lnTo>
                    <a:pt x="485" y="1365"/>
                  </a:lnTo>
                  <a:lnTo>
                    <a:pt x="500" y="1371"/>
                  </a:lnTo>
                  <a:lnTo>
                    <a:pt x="516" y="1375"/>
                  </a:lnTo>
                  <a:lnTo>
                    <a:pt x="531" y="1378"/>
                  </a:lnTo>
                  <a:lnTo>
                    <a:pt x="548" y="1382"/>
                  </a:lnTo>
                  <a:lnTo>
                    <a:pt x="565" y="1383"/>
                  </a:lnTo>
                  <a:lnTo>
                    <a:pt x="580" y="1385"/>
                  </a:lnTo>
                  <a:lnTo>
                    <a:pt x="597" y="1385"/>
                  </a:lnTo>
                  <a:lnTo>
                    <a:pt x="597" y="1385"/>
                  </a:lnTo>
                  <a:lnTo>
                    <a:pt x="614" y="1384"/>
                  </a:lnTo>
                  <a:lnTo>
                    <a:pt x="631" y="1383"/>
                  </a:lnTo>
                  <a:lnTo>
                    <a:pt x="646" y="1382"/>
                  </a:lnTo>
                  <a:lnTo>
                    <a:pt x="663" y="1378"/>
                  </a:lnTo>
                  <a:lnTo>
                    <a:pt x="678" y="1375"/>
                  </a:lnTo>
                  <a:lnTo>
                    <a:pt x="694" y="1370"/>
                  </a:lnTo>
                  <a:lnTo>
                    <a:pt x="709" y="1365"/>
                  </a:lnTo>
                  <a:lnTo>
                    <a:pt x="724" y="1359"/>
                  </a:lnTo>
                  <a:lnTo>
                    <a:pt x="738" y="1352"/>
                  </a:lnTo>
                  <a:lnTo>
                    <a:pt x="752" y="1345"/>
                  </a:lnTo>
                  <a:lnTo>
                    <a:pt x="767" y="1337"/>
                  </a:lnTo>
                  <a:lnTo>
                    <a:pt x="780" y="1327"/>
                  </a:lnTo>
                  <a:lnTo>
                    <a:pt x="793" y="1317"/>
                  </a:lnTo>
                  <a:lnTo>
                    <a:pt x="806" y="1307"/>
                  </a:lnTo>
                  <a:lnTo>
                    <a:pt x="818" y="1296"/>
                  </a:lnTo>
                  <a:lnTo>
                    <a:pt x="830" y="1284"/>
                  </a:lnTo>
                  <a:lnTo>
                    <a:pt x="842" y="1272"/>
                  </a:lnTo>
                  <a:lnTo>
                    <a:pt x="853" y="1259"/>
                  </a:lnTo>
                  <a:lnTo>
                    <a:pt x="862" y="1245"/>
                  </a:lnTo>
                  <a:lnTo>
                    <a:pt x="872" y="1230"/>
                  </a:lnTo>
                  <a:lnTo>
                    <a:pt x="881" y="1216"/>
                  </a:lnTo>
                  <a:lnTo>
                    <a:pt x="889" y="1200"/>
                  </a:lnTo>
                  <a:lnTo>
                    <a:pt x="897" y="1184"/>
                  </a:lnTo>
                  <a:lnTo>
                    <a:pt x="904" y="1167"/>
                  </a:lnTo>
                  <a:lnTo>
                    <a:pt x="910" y="1150"/>
                  </a:lnTo>
                  <a:lnTo>
                    <a:pt x="915" y="1132"/>
                  </a:lnTo>
                  <a:lnTo>
                    <a:pt x="920" y="1114"/>
                  </a:lnTo>
                  <a:lnTo>
                    <a:pt x="924" y="1095"/>
                  </a:lnTo>
                  <a:lnTo>
                    <a:pt x="927" y="1076"/>
                  </a:lnTo>
                  <a:lnTo>
                    <a:pt x="929" y="1056"/>
                  </a:lnTo>
                  <a:lnTo>
                    <a:pt x="930" y="1036"/>
                  </a:lnTo>
                  <a:lnTo>
                    <a:pt x="930" y="1015"/>
                  </a:lnTo>
                  <a:lnTo>
                    <a:pt x="930" y="1015"/>
                  </a:lnTo>
                  <a:lnTo>
                    <a:pt x="930" y="994"/>
                  </a:lnTo>
                  <a:lnTo>
                    <a:pt x="929" y="973"/>
                  </a:lnTo>
                  <a:lnTo>
                    <a:pt x="927" y="954"/>
                  </a:lnTo>
                  <a:lnTo>
                    <a:pt x="924" y="934"/>
                  </a:lnTo>
                  <a:lnTo>
                    <a:pt x="920" y="916"/>
                  </a:lnTo>
                  <a:lnTo>
                    <a:pt x="915" y="897"/>
                  </a:lnTo>
                  <a:lnTo>
                    <a:pt x="910" y="879"/>
                  </a:lnTo>
                  <a:lnTo>
                    <a:pt x="904" y="862"/>
                  </a:lnTo>
                  <a:lnTo>
                    <a:pt x="897" y="846"/>
                  </a:lnTo>
                  <a:lnTo>
                    <a:pt x="889" y="829"/>
                  </a:lnTo>
                  <a:lnTo>
                    <a:pt x="881" y="813"/>
                  </a:lnTo>
                  <a:lnTo>
                    <a:pt x="872" y="799"/>
                  </a:lnTo>
                  <a:lnTo>
                    <a:pt x="862" y="785"/>
                  </a:lnTo>
                  <a:lnTo>
                    <a:pt x="853" y="770"/>
                  </a:lnTo>
                  <a:lnTo>
                    <a:pt x="842" y="758"/>
                  </a:lnTo>
                  <a:lnTo>
                    <a:pt x="830" y="745"/>
                  </a:lnTo>
                  <a:lnTo>
                    <a:pt x="818" y="733"/>
                  </a:lnTo>
                  <a:lnTo>
                    <a:pt x="806" y="723"/>
                  </a:lnTo>
                  <a:lnTo>
                    <a:pt x="793" y="712"/>
                  </a:lnTo>
                  <a:lnTo>
                    <a:pt x="780" y="702"/>
                  </a:lnTo>
                  <a:lnTo>
                    <a:pt x="767" y="694"/>
                  </a:lnTo>
                  <a:lnTo>
                    <a:pt x="752" y="686"/>
                  </a:lnTo>
                  <a:lnTo>
                    <a:pt x="738" y="677"/>
                  </a:lnTo>
                  <a:lnTo>
                    <a:pt x="724" y="671"/>
                  </a:lnTo>
                  <a:lnTo>
                    <a:pt x="709" y="664"/>
                  </a:lnTo>
                  <a:lnTo>
                    <a:pt x="694" y="659"/>
                  </a:lnTo>
                  <a:lnTo>
                    <a:pt x="678" y="655"/>
                  </a:lnTo>
                  <a:lnTo>
                    <a:pt x="663" y="651"/>
                  </a:lnTo>
                  <a:lnTo>
                    <a:pt x="646" y="649"/>
                  </a:lnTo>
                  <a:lnTo>
                    <a:pt x="631" y="646"/>
                  </a:lnTo>
                  <a:lnTo>
                    <a:pt x="614" y="645"/>
                  </a:lnTo>
                  <a:lnTo>
                    <a:pt x="597" y="644"/>
                  </a:lnTo>
                  <a:close/>
                  <a:moveTo>
                    <a:pt x="927" y="1590"/>
                  </a:moveTo>
                  <a:lnTo>
                    <a:pt x="927" y="1399"/>
                  </a:lnTo>
                  <a:lnTo>
                    <a:pt x="927" y="1399"/>
                  </a:lnTo>
                  <a:lnTo>
                    <a:pt x="910" y="1420"/>
                  </a:lnTo>
                  <a:lnTo>
                    <a:pt x="893" y="1442"/>
                  </a:lnTo>
                  <a:lnTo>
                    <a:pt x="875" y="1463"/>
                  </a:lnTo>
                  <a:lnTo>
                    <a:pt x="856" y="1482"/>
                  </a:lnTo>
                  <a:lnTo>
                    <a:pt x="836" y="1501"/>
                  </a:lnTo>
                  <a:lnTo>
                    <a:pt x="815" y="1519"/>
                  </a:lnTo>
                  <a:lnTo>
                    <a:pt x="792" y="1536"/>
                  </a:lnTo>
                  <a:lnTo>
                    <a:pt x="769" y="1552"/>
                  </a:lnTo>
                  <a:lnTo>
                    <a:pt x="744" y="1565"/>
                  </a:lnTo>
                  <a:lnTo>
                    <a:pt x="719" y="1578"/>
                  </a:lnTo>
                  <a:lnTo>
                    <a:pt x="692" y="1589"/>
                  </a:lnTo>
                  <a:lnTo>
                    <a:pt x="663" y="1597"/>
                  </a:lnTo>
                  <a:lnTo>
                    <a:pt x="633" y="1604"/>
                  </a:lnTo>
                  <a:lnTo>
                    <a:pt x="602" y="1610"/>
                  </a:lnTo>
                  <a:lnTo>
                    <a:pt x="568" y="1614"/>
                  </a:lnTo>
                  <a:lnTo>
                    <a:pt x="534" y="1615"/>
                  </a:lnTo>
                  <a:lnTo>
                    <a:pt x="534" y="1615"/>
                  </a:lnTo>
                  <a:lnTo>
                    <a:pt x="509" y="1614"/>
                  </a:lnTo>
                  <a:lnTo>
                    <a:pt x="484" y="1611"/>
                  </a:lnTo>
                  <a:lnTo>
                    <a:pt x="459" y="1609"/>
                  </a:lnTo>
                  <a:lnTo>
                    <a:pt x="434" y="1604"/>
                  </a:lnTo>
                  <a:lnTo>
                    <a:pt x="410" y="1598"/>
                  </a:lnTo>
                  <a:lnTo>
                    <a:pt x="385" y="1592"/>
                  </a:lnTo>
                  <a:lnTo>
                    <a:pt x="361" y="1584"/>
                  </a:lnTo>
                  <a:lnTo>
                    <a:pt x="337" y="1574"/>
                  </a:lnTo>
                  <a:lnTo>
                    <a:pt x="314" y="1565"/>
                  </a:lnTo>
                  <a:lnTo>
                    <a:pt x="290" y="1553"/>
                  </a:lnTo>
                  <a:lnTo>
                    <a:pt x="269" y="1540"/>
                  </a:lnTo>
                  <a:lnTo>
                    <a:pt x="247" y="1525"/>
                  </a:lnTo>
                  <a:lnTo>
                    <a:pt x="226" y="1511"/>
                  </a:lnTo>
                  <a:lnTo>
                    <a:pt x="205" y="1494"/>
                  </a:lnTo>
                  <a:lnTo>
                    <a:pt x="185" y="1477"/>
                  </a:lnTo>
                  <a:lnTo>
                    <a:pt x="166" y="1458"/>
                  </a:lnTo>
                  <a:lnTo>
                    <a:pt x="148" y="1439"/>
                  </a:lnTo>
                  <a:lnTo>
                    <a:pt x="130" y="1418"/>
                  </a:lnTo>
                  <a:lnTo>
                    <a:pt x="113" y="1396"/>
                  </a:lnTo>
                  <a:lnTo>
                    <a:pt x="98" y="1374"/>
                  </a:lnTo>
                  <a:lnTo>
                    <a:pt x="84" y="1348"/>
                  </a:lnTo>
                  <a:lnTo>
                    <a:pt x="70" y="1323"/>
                  </a:lnTo>
                  <a:lnTo>
                    <a:pt x="57" y="1297"/>
                  </a:lnTo>
                  <a:lnTo>
                    <a:pt x="45" y="1271"/>
                  </a:lnTo>
                  <a:lnTo>
                    <a:pt x="36" y="1242"/>
                  </a:lnTo>
                  <a:lnTo>
                    <a:pt x="26" y="1212"/>
                  </a:lnTo>
                  <a:lnTo>
                    <a:pt x="19" y="1182"/>
                  </a:lnTo>
                  <a:lnTo>
                    <a:pt x="12" y="1151"/>
                  </a:lnTo>
                  <a:lnTo>
                    <a:pt x="7" y="1118"/>
                  </a:lnTo>
                  <a:lnTo>
                    <a:pt x="4" y="1084"/>
                  </a:lnTo>
                  <a:lnTo>
                    <a:pt x="1" y="1050"/>
                  </a:lnTo>
                  <a:lnTo>
                    <a:pt x="0" y="1015"/>
                  </a:lnTo>
                  <a:lnTo>
                    <a:pt x="0" y="1015"/>
                  </a:lnTo>
                  <a:lnTo>
                    <a:pt x="1" y="979"/>
                  </a:lnTo>
                  <a:lnTo>
                    <a:pt x="4" y="945"/>
                  </a:lnTo>
                  <a:lnTo>
                    <a:pt x="7" y="911"/>
                  </a:lnTo>
                  <a:lnTo>
                    <a:pt x="12" y="879"/>
                  </a:lnTo>
                  <a:lnTo>
                    <a:pt x="19" y="848"/>
                  </a:lnTo>
                  <a:lnTo>
                    <a:pt x="26" y="817"/>
                  </a:lnTo>
                  <a:lnTo>
                    <a:pt x="35" y="788"/>
                  </a:lnTo>
                  <a:lnTo>
                    <a:pt x="45" y="760"/>
                  </a:lnTo>
                  <a:lnTo>
                    <a:pt x="56" y="732"/>
                  </a:lnTo>
                  <a:lnTo>
                    <a:pt x="69" y="706"/>
                  </a:lnTo>
                  <a:lnTo>
                    <a:pt x="82" y="681"/>
                  </a:lnTo>
                  <a:lnTo>
                    <a:pt x="97" y="657"/>
                  </a:lnTo>
                  <a:lnTo>
                    <a:pt x="112" y="634"/>
                  </a:lnTo>
                  <a:lnTo>
                    <a:pt x="129" y="612"/>
                  </a:lnTo>
                  <a:lnTo>
                    <a:pt x="146" y="591"/>
                  </a:lnTo>
                  <a:lnTo>
                    <a:pt x="165" y="571"/>
                  </a:lnTo>
                  <a:lnTo>
                    <a:pt x="184" y="553"/>
                  </a:lnTo>
                  <a:lnTo>
                    <a:pt x="203" y="535"/>
                  </a:lnTo>
                  <a:lnTo>
                    <a:pt x="223" y="520"/>
                  </a:lnTo>
                  <a:lnTo>
                    <a:pt x="245" y="504"/>
                  </a:lnTo>
                  <a:lnTo>
                    <a:pt x="266" y="490"/>
                  </a:lnTo>
                  <a:lnTo>
                    <a:pt x="289" y="478"/>
                  </a:lnTo>
                  <a:lnTo>
                    <a:pt x="312" y="466"/>
                  </a:lnTo>
                  <a:lnTo>
                    <a:pt x="336" y="455"/>
                  </a:lnTo>
                  <a:lnTo>
                    <a:pt x="359" y="447"/>
                  </a:lnTo>
                  <a:lnTo>
                    <a:pt x="383" y="438"/>
                  </a:lnTo>
                  <a:lnTo>
                    <a:pt x="407" y="431"/>
                  </a:lnTo>
                  <a:lnTo>
                    <a:pt x="432" y="425"/>
                  </a:lnTo>
                  <a:lnTo>
                    <a:pt x="457" y="422"/>
                  </a:lnTo>
                  <a:lnTo>
                    <a:pt x="484" y="418"/>
                  </a:lnTo>
                  <a:lnTo>
                    <a:pt x="509" y="417"/>
                  </a:lnTo>
                  <a:lnTo>
                    <a:pt x="534" y="416"/>
                  </a:lnTo>
                  <a:lnTo>
                    <a:pt x="534" y="416"/>
                  </a:lnTo>
                  <a:lnTo>
                    <a:pt x="570" y="417"/>
                  </a:lnTo>
                  <a:lnTo>
                    <a:pt x="602" y="420"/>
                  </a:lnTo>
                  <a:lnTo>
                    <a:pt x="634" y="425"/>
                  </a:lnTo>
                  <a:lnTo>
                    <a:pt x="664" y="432"/>
                  </a:lnTo>
                  <a:lnTo>
                    <a:pt x="693" y="441"/>
                  </a:lnTo>
                  <a:lnTo>
                    <a:pt x="720" y="451"/>
                  </a:lnTo>
                  <a:lnTo>
                    <a:pt x="745" y="463"/>
                  </a:lnTo>
                  <a:lnTo>
                    <a:pt x="770" y="477"/>
                  </a:lnTo>
                  <a:lnTo>
                    <a:pt x="794" y="492"/>
                  </a:lnTo>
                  <a:lnTo>
                    <a:pt x="816" y="508"/>
                  </a:lnTo>
                  <a:lnTo>
                    <a:pt x="837" y="524"/>
                  </a:lnTo>
                  <a:lnTo>
                    <a:pt x="858" y="541"/>
                  </a:lnTo>
                  <a:lnTo>
                    <a:pt x="875" y="560"/>
                  </a:lnTo>
                  <a:lnTo>
                    <a:pt x="893" y="579"/>
                  </a:lnTo>
                  <a:lnTo>
                    <a:pt x="910" y="598"/>
                  </a:lnTo>
                  <a:lnTo>
                    <a:pt x="927" y="619"/>
                  </a:lnTo>
                  <a:lnTo>
                    <a:pt x="927" y="0"/>
                  </a:lnTo>
                  <a:lnTo>
                    <a:pt x="1191" y="0"/>
                  </a:lnTo>
                  <a:lnTo>
                    <a:pt x="1191" y="1590"/>
                  </a:lnTo>
                  <a:lnTo>
                    <a:pt x="927"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13" name="Freeform 12"/>
            <p:cNvSpPr>
              <a:spLocks noEditPoints="1"/>
            </p:cNvSpPr>
            <p:nvPr userDrawn="1"/>
          </p:nvSpPr>
          <p:spPr bwMode="auto">
            <a:xfrm>
              <a:off x="8996363" y="2787650"/>
              <a:ext cx="147638" cy="147638"/>
            </a:xfrm>
            <a:custGeom>
              <a:avLst/>
              <a:gdLst>
                <a:gd name="T0" fmla="*/ 95 w 186"/>
                <a:gd name="T1" fmla="*/ 85 h 185"/>
                <a:gd name="T2" fmla="*/ 111 w 186"/>
                <a:gd name="T3" fmla="*/ 80 h 185"/>
                <a:gd name="T4" fmla="*/ 111 w 186"/>
                <a:gd name="T5" fmla="*/ 69 h 185"/>
                <a:gd name="T6" fmla="*/ 95 w 186"/>
                <a:gd name="T7" fmla="*/ 64 h 185"/>
                <a:gd name="T8" fmla="*/ 99 w 186"/>
                <a:gd name="T9" fmla="*/ 43 h 185"/>
                <a:gd name="T10" fmla="*/ 114 w 186"/>
                <a:gd name="T11" fmla="*/ 45 h 185"/>
                <a:gd name="T12" fmla="*/ 130 w 186"/>
                <a:gd name="T13" fmla="*/ 55 h 185"/>
                <a:gd name="T14" fmla="*/ 135 w 186"/>
                <a:gd name="T15" fmla="*/ 73 h 185"/>
                <a:gd name="T16" fmla="*/ 131 w 186"/>
                <a:gd name="T17" fmla="*/ 86 h 185"/>
                <a:gd name="T18" fmla="*/ 123 w 186"/>
                <a:gd name="T19" fmla="*/ 94 h 185"/>
                <a:gd name="T20" fmla="*/ 131 w 186"/>
                <a:gd name="T21" fmla="*/ 109 h 185"/>
                <a:gd name="T22" fmla="*/ 133 w 186"/>
                <a:gd name="T23" fmla="*/ 130 h 185"/>
                <a:gd name="T24" fmla="*/ 139 w 186"/>
                <a:gd name="T25" fmla="*/ 142 h 185"/>
                <a:gd name="T26" fmla="*/ 110 w 186"/>
                <a:gd name="T27" fmla="*/ 135 h 185"/>
                <a:gd name="T28" fmla="*/ 108 w 186"/>
                <a:gd name="T29" fmla="*/ 113 h 185"/>
                <a:gd name="T30" fmla="*/ 105 w 186"/>
                <a:gd name="T31" fmla="*/ 106 h 185"/>
                <a:gd name="T32" fmla="*/ 79 w 186"/>
                <a:gd name="T33" fmla="*/ 105 h 185"/>
                <a:gd name="T34" fmla="*/ 55 w 186"/>
                <a:gd name="T35" fmla="*/ 43 h 185"/>
                <a:gd name="T36" fmla="*/ 18 w 186"/>
                <a:gd name="T37" fmla="*/ 92 h 185"/>
                <a:gd name="T38" fmla="*/ 21 w 186"/>
                <a:gd name="T39" fmla="*/ 115 h 185"/>
                <a:gd name="T40" fmla="*/ 40 w 186"/>
                <a:gd name="T41" fmla="*/ 146 h 185"/>
                <a:gd name="T42" fmla="*/ 70 w 186"/>
                <a:gd name="T43" fmla="*/ 165 h 185"/>
                <a:gd name="T44" fmla="*/ 93 w 186"/>
                <a:gd name="T45" fmla="*/ 168 h 185"/>
                <a:gd name="T46" fmla="*/ 107 w 186"/>
                <a:gd name="T47" fmla="*/ 166 h 185"/>
                <a:gd name="T48" fmla="*/ 135 w 186"/>
                <a:gd name="T49" fmla="*/ 155 h 185"/>
                <a:gd name="T50" fmla="*/ 161 w 186"/>
                <a:gd name="T51" fmla="*/ 122 h 185"/>
                <a:gd name="T52" fmla="*/ 167 w 186"/>
                <a:gd name="T53" fmla="*/ 100 h 185"/>
                <a:gd name="T54" fmla="*/ 167 w 186"/>
                <a:gd name="T55" fmla="*/ 85 h 185"/>
                <a:gd name="T56" fmla="*/ 161 w 186"/>
                <a:gd name="T57" fmla="*/ 63 h 185"/>
                <a:gd name="T58" fmla="*/ 135 w 186"/>
                <a:gd name="T59" fmla="*/ 30 h 185"/>
                <a:gd name="T60" fmla="*/ 107 w 186"/>
                <a:gd name="T61" fmla="*/ 19 h 185"/>
                <a:gd name="T62" fmla="*/ 93 w 186"/>
                <a:gd name="T63" fmla="*/ 17 h 185"/>
                <a:gd name="T64" fmla="*/ 70 w 186"/>
                <a:gd name="T65" fmla="*/ 20 h 185"/>
                <a:gd name="T66" fmla="*/ 40 w 186"/>
                <a:gd name="T67" fmla="*/ 39 h 185"/>
                <a:gd name="T68" fmla="*/ 21 w 186"/>
                <a:gd name="T69" fmla="*/ 70 h 185"/>
                <a:gd name="T70" fmla="*/ 18 w 186"/>
                <a:gd name="T71" fmla="*/ 92 h 185"/>
                <a:gd name="T72" fmla="*/ 185 w 186"/>
                <a:gd name="T73" fmla="*/ 102 h 185"/>
                <a:gd name="T74" fmla="*/ 178 w 186"/>
                <a:gd name="T75" fmla="*/ 129 h 185"/>
                <a:gd name="T76" fmla="*/ 165 w 186"/>
                <a:gd name="T77" fmla="*/ 152 h 185"/>
                <a:gd name="T78" fmla="*/ 144 w 186"/>
                <a:gd name="T79" fmla="*/ 170 h 185"/>
                <a:gd name="T80" fmla="*/ 120 w 186"/>
                <a:gd name="T81" fmla="*/ 182 h 185"/>
                <a:gd name="T82" fmla="*/ 93 w 186"/>
                <a:gd name="T83" fmla="*/ 185 h 185"/>
                <a:gd name="T84" fmla="*/ 74 w 186"/>
                <a:gd name="T85" fmla="*/ 184 h 185"/>
                <a:gd name="T86" fmla="*/ 49 w 186"/>
                <a:gd name="T87" fmla="*/ 174 h 185"/>
                <a:gd name="T88" fmla="*/ 27 w 186"/>
                <a:gd name="T89" fmla="*/ 158 h 185"/>
                <a:gd name="T90" fmla="*/ 10 w 186"/>
                <a:gd name="T91" fmla="*/ 137 h 185"/>
                <a:gd name="T92" fmla="*/ 2 w 186"/>
                <a:gd name="T93" fmla="*/ 111 h 185"/>
                <a:gd name="T94" fmla="*/ 0 w 186"/>
                <a:gd name="T95" fmla="*/ 92 h 185"/>
                <a:gd name="T96" fmla="*/ 4 w 186"/>
                <a:gd name="T97" fmla="*/ 64 h 185"/>
                <a:gd name="T98" fmla="*/ 15 w 186"/>
                <a:gd name="T99" fmla="*/ 41 h 185"/>
                <a:gd name="T100" fmla="*/ 33 w 186"/>
                <a:gd name="T101" fmla="*/ 20 h 185"/>
                <a:gd name="T102" fmla="*/ 57 w 186"/>
                <a:gd name="T103" fmla="*/ 7 h 185"/>
                <a:gd name="T104" fmla="*/ 83 w 186"/>
                <a:gd name="T105" fmla="*/ 0 h 185"/>
                <a:gd name="T106" fmla="*/ 102 w 186"/>
                <a:gd name="T107" fmla="*/ 0 h 185"/>
                <a:gd name="T108" fmla="*/ 129 w 186"/>
                <a:gd name="T109" fmla="*/ 7 h 185"/>
                <a:gd name="T110" fmla="*/ 151 w 186"/>
                <a:gd name="T111" fmla="*/ 20 h 185"/>
                <a:gd name="T112" fmla="*/ 169 w 186"/>
                <a:gd name="T113" fmla="*/ 41 h 185"/>
                <a:gd name="T114" fmla="*/ 181 w 186"/>
                <a:gd name="T115" fmla="*/ 64 h 185"/>
                <a:gd name="T116" fmla="*/ 186 w 186"/>
                <a:gd name="T117"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 h="185">
                  <a:moveTo>
                    <a:pt x="79" y="85"/>
                  </a:moveTo>
                  <a:lnTo>
                    <a:pt x="95" y="85"/>
                  </a:lnTo>
                  <a:lnTo>
                    <a:pt x="95" y="85"/>
                  </a:lnTo>
                  <a:lnTo>
                    <a:pt x="102" y="85"/>
                  </a:lnTo>
                  <a:lnTo>
                    <a:pt x="107" y="82"/>
                  </a:lnTo>
                  <a:lnTo>
                    <a:pt x="111" y="80"/>
                  </a:lnTo>
                  <a:lnTo>
                    <a:pt x="111" y="74"/>
                  </a:lnTo>
                  <a:lnTo>
                    <a:pt x="111" y="74"/>
                  </a:lnTo>
                  <a:lnTo>
                    <a:pt x="111" y="69"/>
                  </a:lnTo>
                  <a:lnTo>
                    <a:pt x="108" y="66"/>
                  </a:lnTo>
                  <a:lnTo>
                    <a:pt x="102" y="64"/>
                  </a:lnTo>
                  <a:lnTo>
                    <a:pt x="95" y="64"/>
                  </a:lnTo>
                  <a:lnTo>
                    <a:pt x="79" y="64"/>
                  </a:lnTo>
                  <a:lnTo>
                    <a:pt x="79" y="85"/>
                  </a:lnTo>
                  <a:close/>
                  <a:moveTo>
                    <a:pt x="99" y="43"/>
                  </a:moveTo>
                  <a:lnTo>
                    <a:pt x="99" y="43"/>
                  </a:lnTo>
                  <a:lnTo>
                    <a:pt x="107" y="44"/>
                  </a:lnTo>
                  <a:lnTo>
                    <a:pt x="114" y="45"/>
                  </a:lnTo>
                  <a:lnTo>
                    <a:pt x="120" y="48"/>
                  </a:lnTo>
                  <a:lnTo>
                    <a:pt x="125" y="50"/>
                  </a:lnTo>
                  <a:lnTo>
                    <a:pt x="130" y="55"/>
                  </a:lnTo>
                  <a:lnTo>
                    <a:pt x="132" y="60"/>
                  </a:lnTo>
                  <a:lnTo>
                    <a:pt x="133" y="66"/>
                  </a:lnTo>
                  <a:lnTo>
                    <a:pt x="135" y="73"/>
                  </a:lnTo>
                  <a:lnTo>
                    <a:pt x="135" y="73"/>
                  </a:lnTo>
                  <a:lnTo>
                    <a:pt x="133" y="80"/>
                  </a:lnTo>
                  <a:lnTo>
                    <a:pt x="131" y="86"/>
                  </a:lnTo>
                  <a:lnTo>
                    <a:pt x="129" y="91"/>
                  </a:lnTo>
                  <a:lnTo>
                    <a:pt x="123" y="94"/>
                  </a:lnTo>
                  <a:lnTo>
                    <a:pt x="123" y="94"/>
                  </a:lnTo>
                  <a:lnTo>
                    <a:pt x="127" y="98"/>
                  </a:lnTo>
                  <a:lnTo>
                    <a:pt x="130" y="103"/>
                  </a:lnTo>
                  <a:lnTo>
                    <a:pt x="131" y="109"/>
                  </a:lnTo>
                  <a:lnTo>
                    <a:pt x="132" y="121"/>
                  </a:lnTo>
                  <a:lnTo>
                    <a:pt x="132" y="121"/>
                  </a:lnTo>
                  <a:lnTo>
                    <a:pt x="133" y="130"/>
                  </a:lnTo>
                  <a:lnTo>
                    <a:pt x="133" y="136"/>
                  </a:lnTo>
                  <a:lnTo>
                    <a:pt x="136" y="140"/>
                  </a:lnTo>
                  <a:lnTo>
                    <a:pt x="139" y="142"/>
                  </a:lnTo>
                  <a:lnTo>
                    <a:pt x="112" y="142"/>
                  </a:lnTo>
                  <a:lnTo>
                    <a:pt x="112" y="142"/>
                  </a:lnTo>
                  <a:lnTo>
                    <a:pt x="110" y="135"/>
                  </a:lnTo>
                  <a:lnTo>
                    <a:pt x="108" y="125"/>
                  </a:lnTo>
                  <a:lnTo>
                    <a:pt x="108" y="125"/>
                  </a:lnTo>
                  <a:lnTo>
                    <a:pt x="108" y="113"/>
                  </a:lnTo>
                  <a:lnTo>
                    <a:pt x="107" y="110"/>
                  </a:lnTo>
                  <a:lnTo>
                    <a:pt x="106" y="107"/>
                  </a:lnTo>
                  <a:lnTo>
                    <a:pt x="105" y="106"/>
                  </a:lnTo>
                  <a:lnTo>
                    <a:pt x="102" y="105"/>
                  </a:lnTo>
                  <a:lnTo>
                    <a:pt x="94" y="105"/>
                  </a:lnTo>
                  <a:lnTo>
                    <a:pt x="79" y="105"/>
                  </a:lnTo>
                  <a:lnTo>
                    <a:pt x="79" y="142"/>
                  </a:lnTo>
                  <a:lnTo>
                    <a:pt x="55" y="142"/>
                  </a:lnTo>
                  <a:lnTo>
                    <a:pt x="55" y="43"/>
                  </a:lnTo>
                  <a:lnTo>
                    <a:pt x="99" y="43"/>
                  </a:lnTo>
                  <a:close/>
                  <a:moveTo>
                    <a:pt x="18" y="92"/>
                  </a:moveTo>
                  <a:lnTo>
                    <a:pt x="18" y="92"/>
                  </a:lnTo>
                  <a:lnTo>
                    <a:pt x="19" y="100"/>
                  </a:lnTo>
                  <a:lnTo>
                    <a:pt x="20" y="107"/>
                  </a:lnTo>
                  <a:lnTo>
                    <a:pt x="21" y="115"/>
                  </a:lnTo>
                  <a:lnTo>
                    <a:pt x="24" y="122"/>
                  </a:lnTo>
                  <a:lnTo>
                    <a:pt x="31" y="135"/>
                  </a:lnTo>
                  <a:lnTo>
                    <a:pt x="40" y="146"/>
                  </a:lnTo>
                  <a:lnTo>
                    <a:pt x="51" y="155"/>
                  </a:lnTo>
                  <a:lnTo>
                    <a:pt x="64" y="162"/>
                  </a:lnTo>
                  <a:lnTo>
                    <a:pt x="70" y="165"/>
                  </a:lnTo>
                  <a:lnTo>
                    <a:pt x="77" y="166"/>
                  </a:lnTo>
                  <a:lnTo>
                    <a:pt x="84" y="167"/>
                  </a:lnTo>
                  <a:lnTo>
                    <a:pt x="93" y="168"/>
                  </a:lnTo>
                  <a:lnTo>
                    <a:pt x="93" y="168"/>
                  </a:lnTo>
                  <a:lnTo>
                    <a:pt x="100" y="167"/>
                  </a:lnTo>
                  <a:lnTo>
                    <a:pt x="107" y="166"/>
                  </a:lnTo>
                  <a:lnTo>
                    <a:pt x="114" y="165"/>
                  </a:lnTo>
                  <a:lnTo>
                    <a:pt x="122" y="162"/>
                  </a:lnTo>
                  <a:lnTo>
                    <a:pt x="135" y="155"/>
                  </a:lnTo>
                  <a:lnTo>
                    <a:pt x="145" y="146"/>
                  </a:lnTo>
                  <a:lnTo>
                    <a:pt x="155" y="135"/>
                  </a:lnTo>
                  <a:lnTo>
                    <a:pt x="161" y="122"/>
                  </a:lnTo>
                  <a:lnTo>
                    <a:pt x="163" y="115"/>
                  </a:lnTo>
                  <a:lnTo>
                    <a:pt x="166" y="107"/>
                  </a:lnTo>
                  <a:lnTo>
                    <a:pt x="167" y="100"/>
                  </a:lnTo>
                  <a:lnTo>
                    <a:pt x="167" y="92"/>
                  </a:lnTo>
                  <a:lnTo>
                    <a:pt x="167" y="92"/>
                  </a:lnTo>
                  <a:lnTo>
                    <a:pt x="167" y="85"/>
                  </a:lnTo>
                  <a:lnTo>
                    <a:pt x="166" y="78"/>
                  </a:lnTo>
                  <a:lnTo>
                    <a:pt x="163" y="70"/>
                  </a:lnTo>
                  <a:lnTo>
                    <a:pt x="161" y="63"/>
                  </a:lnTo>
                  <a:lnTo>
                    <a:pt x="155" y="50"/>
                  </a:lnTo>
                  <a:lnTo>
                    <a:pt x="145" y="39"/>
                  </a:lnTo>
                  <a:lnTo>
                    <a:pt x="135" y="30"/>
                  </a:lnTo>
                  <a:lnTo>
                    <a:pt x="122" y="23"/>
                  </a:lnTo>
                  <a:lnTo>
                    <a:pt x="114" y="20"/>
                  </a:lnTo>
                  <a:lnTo>
                    <a:pt x="107" y="19"/>
                  </a:lnTo>
                  <a:lnTo>
                    <a:pt x="100" y="18"/>
                  </a:lnTo>
                  <a:lnTo>
                    <a:pt x="93" y="17"/>
                  </a:lnTo>
                  <a:lnTo>
                    <a:pt x="93" y="17"/>
                  </a:lnTo>
                  <a:lnTo>
                    <a:pt x="84" y="18"/>
                  </a:lnTo>
                  <a:lnTo>
                    <a:pt x="77" y="19"/>
                  </a:lnTo>
                  <a:lnTo>
                    <a:pt x="70" y="20"/>
                  </a:lnTo>
                  <a:lnTo>
                    <a:pt x="63" y="23"/>
                  </a:lnTo>
                  <a:lnTo>
                    <a:pt x="51" y="30"/>
                  </a:lnTo>
                  <a:lnTo>
                    <a:pt x="40" y="39"/>
                  </a:lnTo>
                  <a:lnTo>
                    <a:pt x="31" y="50"/>
                  </a:lnTo>
                  <a:lnTo>
                    <a:pt x="24" y="63"/>
                  </a:lnTo>
                  <a:lnTo>
                    <a:pt x="21" y="70"/>
                  </a:lnTo>
                  <a:lnTo>
                    <a:pt x="20" y="78"/>
                  </a:lnTo>
                  <a:lnTo>
                    <a:pt x="19" y="85"/>
                  </a:lnTo>
                  <a:lnTo>
                    <a:pt x="18" y="92"/>
                  </a:lnTo>
                  <a:close/>
                  <a:moveTo>
                    <a:pt x="186" y="92"/>
                  </a:moveTo>
                  <a:lnTo>
                    <a:pt x="186" y="92"/>
                  </a:lnTo>
                  <a:lnTo>
                    <a:pt x="185" y="102"/>
                  </a:lnTo>
                  <a:lnTo>
                    <a:pt x="184" y="111"/>
                  </a:lnTo>
                  <a:lnTo>
                    <a:pt x="181" y="121"/>
                  </a:lnTo>
                  <a:lnTo>
                    <a:pt x="178" y="129"/>
                  </a:lnTo>
                  <a:lnTo>
                    <a:pt x="174" y="137"/>
                  </a:lnTo>
                  <a:lnTo>
                    <a:pt x="169" y="145"/>
                  </a:lnTo>
                  <a:lnTo>
                    <a:pt x="165" y="152"/>
                  </a:lnTo>
                  <a:lnTo>
                    <a:pt x="159" y="158"/>
                  </a:lnTo>
                  <a:lnTo>
                    <a:pt x="151" y="165"/>
                  </a:lnTo>
                  <a:lnTo>
                    <a:pt x="144" y="170"/>
                  </a:lnTo>
                  <a:lnTo>
                    <a:pt x="137" y="174"/>
                  </a:lnTo>
                  <a:lnTo>
                    <a:pt x="129" y="178"/>
                  </a:lnTo>
                  <a:lnTo>
                    <a:pt x="120" y="182"/>
                  </a:lnTo>
                  <a:lnTo>
                    <a:pt x="112" y="184"/>
                  </a:lnTo>
                  <a:lnTo>
                    <a:pt x="102" y="185"/>
                  </a:lnTo>
                  <a:lnTo>
                    <a:pt x="93" y="185"/>
                  </a:lnTo>
                  <a:lnTo>
                    <a:pt x="93" y="185"/>
                  </a:lnTo>
                  <a:lnTo>
                    <a:pt x="83" y="185"/>
                  </a:lnTo>
                  <a:lnTo>
                    <a:pt x="74" y="184"/>
                  </a:lnTo>
                  <a:lnTo>
                    <a:pt x="65" y="182"/>
                  </a:lnTo>
                  <a:lnTo>
                    <a:pt x="57" y="178"/>
                  </a:lnTo>
                  <a:lnTo>
                    <a:pt x="49" y="174"/>
                  </a:lnTo>
                  <a:lnTo>
                    <a:pt x="40" y="170"/>
                  </a:lnTo>
                  <a:lnTo>
                    <a:pt x="33" y="165"/>
                  </a:lnTo>
                  <a:lnTo>
                    <a:pt x="27" y="158"/>
                  </a:lnTo>
                  <a:lnTo>
                    <a:pt x="21" y="152"/>
                  </a:lnTo>
                  <a:lnTo>
                    <a:pt x="15" y="145"/>
                  </a:lnTo>
                  <a:lnTo>
                    <a:pt x="10" y="137"/>
                  </a:lnTo>
                  <a:lnTo>
                    <a:pt x="7" y="129"/>
                  </a:lnTo>
                  <a:lnTo>
                    <a:pt x="4" y="121"/>
                  </a:lnTo>
                  <a:lnTo>
                    <a:pt x="2" y="111"/>
                  </a:lnTo>
                  <a:lnTo>
                    <a:pt x="0" y="102"/>
                  </a:lnTo>
                  <a:lnTo>
                    <a:pt x="0" y="92"/>
                  </a:lnTo>
                  <a:lnTo>
                    <a:pt x="0" y="92"/>
                  </a:lnTo>
                  <a:lnTo>
                    <a:pt x="0" y="82"/>
                  </a:lnTo>
                  <a:lnTo>
                    <a:pt x="2" y="74"/>
                  </a:lnTo>
                  <a:lnTo>
                    <a:pt x="4" y="64"/>
                  </a:lnTo>
                  <a:lnTo>
                    <a:pt x="7" y="56"/>
                  </a:lnTo>
                  <a:lnTo>
                    <a:pt x="10" y="48"/>
                  </a:lnTo>
                  <a:lnTo>
                    <a:pt x="15" y="41"/>
                  </a:lnTo>
                  <a:lnTo>
                    <a:pt x="21" y="33"/>
                  </a:lnTo>
                  <a:lnTo>
                    <a:pt x="27" y="26"/>
                  </a:lnTo>
                  <a:lnTo>
                    <a:pt x="33" y="20"/>
                  </a:lnTo>
                  <a:lnTo>
                    <a:pt x="40" y="16"/>
                  </a:lnTo>
                  <a:lnTo>
                    <a:pt x="49" y="11"/>
                  </a:lnTo>
                  <a:lnTo>
                    <a:pt x="57" y="7"/>
                  </a:lnTo>
                  <a:lnTo>
                    <a:pt x="65" y="4"/>
                  </a:lnTo>
                  <a:lnTo>
                    <a:pt x="74" y="1"/>
                  </a:lnTo>
                  <a:lnTo>
                    <a:pt x="83" y="0"/>
                  </a:lnTo>
                  <a:lnTo>
                    <a:pt x="93" y="0"/>
                  </a:lnTo>
                  <a:lnTo>
                    <a:pt x="93" y="0"/>
                  </a:lnTo>
                  <a:lnTo>
                    <a:pt x="102" y="0"/>
                  </a:lnTo>
                  <a:lnTo>
                    <a:pt x="112" y="1"/>
                  </a:lnTo>
                  <a:lnTo>
                    <a:pt x="120" y="4"/>
                  </a:lnTo>
                  <a:lnTo>
                    <a:pt x="129" y="7"/>
                  </a:lnTo>
                  <a:lnTo>
                    <a:pt x="137" y="11"/>
                  </a:lnTo>
                  <a:lnTo>
                    <a:pt x="144" y="16"/>
                  </a:lnTo>
                  <a:lnTo>
                    <a:pt x="151" y="20"/>
                  </a:lnTo>
                  <a:lnTo>
                    <a:pt x="159" y="26"/>
                  </a:lnTo>
                  <a:lnTo>
                    <a:pt x="165" y="33"/>
                  </a:lnTo>
                  <a:lnTo>
                    <a:pt x="169" y="41"/>
                  </a:lnTo>
                  <a:lnTo>
                    <a:pt x="174" y="48"/>
                  </a:lnTo>
                  <a:lnTo>
                    <a:pt x="178" y="56"/>
                  </a:lnTo>
                  <a:lnTo>
                    <a:pt x="181" y="64"/>
                  </a:lnTo>
                  <a:lnTo>
                    <a:pt x="184" y="74"/>
                  </a:lnTo>
                  <a:lnTo>
                    <a:pt x="185" y="82"/>
                  </a:lnTo>
                  <a:lnTo>
                    <a:pt x="186"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grpSp>
    </p:spTree>
    <p:extLst>
      <p:ext uri="{BB962C8B-B14F-4D97-AF65-F5344CB8AC3E}">
        <p14:creationId xmlns:p14="http://schemas.microsoft.com/office/powerpoint/2010/main" val="1883743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End slide, black">
    <p:bg>
      <p:bgPr>
        <a:solidFill>
          <a:schemeClr val="tx1"/>
        </a:solidFill>
        <a:effectLst/>
      </p:bgPr>
    </p:bg>
    <p:spTree>
      <p:nvGrpSpPr>
        <p:cNvPr id="1" name=""/>
        <p:cNvGrpSpPr/>
        <p:nvPr/>
      </p:nvGrpSpPr>
      <p:grpSpPr>
        <a:xfrm>
          <a:off x="0" y="0"/>
          <a:ext cx="0" cy="0"/>
          <a:chOff x="0" y="0"/>
          <a:chExt cx="0" cy="0"/>
        </a:xfrm>
      </p:grpSpPr>
      <p:grpSp>
        <p:nvGrpSpPr>
          <p:cNvPr id="2" name="Group 1"/>
          <p:cNvGrpSpPr>
            <a:grpSpLocks noChangeAspect="1"/>
          </p:cNvGrpSpPr>
          <p:nvPr userDrawn="1"/>
        </p:nvGrpSpPr>
        <p:grpSpPr>
          <a:xfrm>
            <a:off x="1168417" y="2915558"/>
            <a:ext cx="6934200" cy="972712"/>
            <a:chOff x="0" y="2787650"/>
            <a:chExt cx="9144001" cy="1282700"/>
          </a:xfrm>
          <a:solidFill>
            <a:schemeClr val="bg1"/>
          </a:solidFill>
        </p:grpSpPr>
        <p:sp>
          <p:nvSpPr>
            <p:cNvPr id="3" name="Freeform 2"/>
            <p:cNvSpPr>
              <a:spLocks noEditPoints="1"/>
            </p:cNvSpPr>
            <p:nvPr userDrawn="1"/>
          </p:nvSpPr>
          <p:spPr bwMode="auto">
            <a:xfrm>
              <a:off x="0" y="2838450"/>
              <a:ext cx="1008063" cy="1211263"/>
            </a:xfrm>
            <a:custGeom>
              <a:avLst/>
              <a:gdLst>
                <a:gd name="T0" fmla="*/ 1001 w 1271"/>
                <a:gd name="T1" fmla="*/ 1053 h 1526"/>
                <a:gd name="T2" fmla="*/ 983 w 1271"/>
                <a:gd name="T3" fmla="*/ 989 h 1526"/>
                <a:gd name="T4" fmla="*/ 943 w 1271"/>
                <a:gd name="T5" fmla="*/ 939 h 1526"/>
                <a:gd name="T6" fmla="*/ 881 w 1271"/>
                <a:gd name="T7" fmla="*/ 901 h 1526"/>
                <a:gd name="T8" fmla="*/ 797 w 1271"/>
                <a:gd name="T9" fmla="*/ 878 h 1526"/>
                <a:gd name="T10" fmla="*/ 689 w 1271"/>
                <a:gd name="T11" fmla="*/ 870 h 1526"/>
                <a:gd name="T12" fmla="*/ 708 w 1271"/>
                <a:gd name="T13" fmla="*/ 1289 h 1526"/>
                <a:gd name="T14" fmla="*/ 773 w 1271"/>
                <a:gd name="T15" fmla="*/ 1286 h 1526"/>
                <a:gd name="T16" fmla="*/ 857 w 1271"/>
                <a:gd name="T17" fmla="*/ 1268 h 1526"/>
                <a:gd name="T18" fmla="*/ 924 w 1271"/>
                <a:gd name="T19" fmla="*/ 1235 h 1526"/>
                <a:gd name="T20" fmla="*/ 971 w 1271"/>
                <a:gd name="T21" fmla="*/ 1188 h 1526"/>
                <a:gd name="T22" fmla="*/ 997 w 1271"/>
                <a:gd name="T23" fmla="*/ 1127 h 1526"/>
                <a:gd name="T24" fmla="*/ 917 w 1271"/>
                <a:gd name="T25" fmla="*/ 434 h 1526"/>
                <a:gd name="T26" fmla="*/ 912 w 1271"/>
                <a:gd name="T27" fmla="*/ 390 h 1526"/>
                <a:gd name="T28" fmla="*/ 890 w 1271"/>
                <a:gd name="T29" fmla="*/ 334 h 1526"/>
                <a:gd name="T30" fmla="*/ 848 w 1271"/>
                <a:gd name="T31" fmla="*/ 290 h 1526"/>
                <a:gd name="T32" fmla="*/ 788 w 1271"/>
                <a:gd name="T33" fmla="*/ 258 h 1526"/>
                <a:gd name="T34" fmla="*/ 711 w 1271"/>
                <a:gd name="T35" fmla="*/ 242 h 1526"/>
                <a:gd name="T36" fmla="*/ 264 w 1271"/>
                <a:gd name="T37" fmla="*/ 238 h 1526"/>
                <a:gd name="T38" fmla="*/ 629 w 1271"/>
                <a:gd name="T39" fmla="*/ 643 h 1526"/>
                <a:gd name="T40" fmla="*/ 720 w 1271"/>
                <a:gd name="T41" fmla="*/ 636 h 1526"/>
                <a:gd name="T42" fmla="*/ 797 w 1271"/>
                <a:gd name="T43" fmla="*/ 614 h 1526"/>
                <a:gd name="T44" fmla="*/ 856 w 1271"/>
                <a:gd name="T45" fmla="*/ 579 h 1526"/>
                <a:gd name="T46" fmla="*/ 891 w 1271"/>
                <a:gd name="T47" fmla="*/ 537 h 1526"/>
                <a:gd name="T48" fmla="*/ 905 w 1271"/>
                <a:gd name="T49" fmla="*/ 507 h 1526"/>
                <a:gd name="T50" fmla="*/ 916 w 1271"/>
                <a:gd name="T51" fmla="*/ 460 h 1526"/>
                <a:gd name="T52" fmla="*/ 1186 w 1271"/>
                <a:gd name="T53" fmla="*/ 391 h 1526"/>
                <a:gd name="T54" fmla="*/ 1175 w 1271"/>
                <a:gd name="T55" fmla="*/ 487 h 1526"/>
                <a:gd name="T56" fmla="*/ 1147 w 1271"/>
                <a:gd name="T57" fmla="*/ 565 h 1526"/>
                <a:gd name="T58" fmla="*/ 1104 w 1271"/>
                <a:gd name="T59" fmla="*/ 630 h 1526"/>
                <a:gd name="T60" fmla="*/ 1050 w 1271"/>
                <a:gd name="T61" fmla="*/ 681 h 1526"/>
                <a:gd name="T62" fmla="*/ 989 w 1271"/>
                <a:gd name="T63" fmla="*/ 722 h 1526"/>
                <a:gd name="T64" fmla="*/ 1001 w 1271"/>
                <a:gd name="T65" fmla="*/ 745 h 1526"/>
                <a:gd name="T66" fmla="*/ 1090 w 1271"/>
                <a:gd name="T67" fmla="*/ 788 h 1526"/>
                <a:gd name="T68" fmla="*/ 1164 w 1271"/>
                <a:gd name="T69" fmla="*/ 843 h 1526"/>
                <a:gd name="T70" fmla="*/ 1213 w 1271"/>
                <a:gd name="T71" fmla="*/ 899 h 1526"/>
                <a:gd name="T72" fmla="*/ 1236 w 1271"/>
                <a:gd name="T73" fmla="*/ 939 h 1526"/>
                <a:gd name="T74" fmla="*/ 1253 w 1271"/>
                <a:gd name="T75" fmla="*/ 983 h 1526"/>
                <a:gd name="T76" fmla="*/ 1265 w 1271"/>
                <a:gd name="T77" fmla="*/ 1032 h 1526"/>
                <a:gd name="T78" fmla="*/ 1270 w 1271"/>
                <a:gd name="T79" fmla="*/ 1086 h 1526"/>
                <a:gd name="T80" fmla="*/ 1270 w 1271"/>
                <a:gd name="T81" fmla="*/ 1130 h 1526"/>
                <a:gd name="T82" fmla="*/ 1260 w 1271"/>
                <a:gd name="T83" fmla="*/ 1202 h 1526"/>
                <a:gd name="T84" fmla="*/ 1240 w 1271"/>
                <a:gd name="T85" fmla="*/ 1268 h 1526"/>
                <a:gd name="T86" fmla="*/ 1207 w 1271"/>
                <a:gd name="T87" fmla="*/ 1325 h 1526"/>
                <a:gd name="T88" fmla="*/ 1167 w 1271"/>
                <a:gd name="T89" fmla="*/ 1375 h 1526"/>
                <a:gd name="T90" fmla="*/ 1115 w 1271"/>
                <a:gd name="T91" fmla="*/ 1419 h 1526"/>
                <a:gd name="T92" fmla="*/ 1056 w 1271"/>
                <a:gd name="T93" fmla="*/ 1455 h 1526"/>
                <a:gd name="T94" fmla="*/ 988 w 1271"/>
                <a:gd name="T95" fmla="*/ 1484 h 1526"/>
                <a:gd name="T96" fmla="*/ 911 w 1271"/>
                <a:gd name="T97" fmla="*/ 1505 h 1526"/>
                <a:gd name="T98" fmla="*/ 828 w 1271"/>
                <a:gd name="T99" fmla="*/ 1520 h 1526"/>
                <a:gd name="T100" fmla="*/ 738 w 1271"/>
                <a:gd name="T101" fmla="*/ 1526 h 1526"/>
                <a:gd name="T102" fmla="*/ 0 w 1271"/>
                <a:gd name="T103" fmla="*/ 0 h 1526"/>
                <a:gd name="T104" fmla="*/ 713 w 1271"/>
                <a:gd name="T105" fmla="*/ 0 h 1526"/>
                <a:gd name="T106" fmla="*/ 794 w 1271"/>
                <a:gd name="T107" fmla="*/ 8 h 1526"/>
                <a:gd name="T108" fmla="*/ 868 w 1271"/>
                <a:gd name="T109" fmla="*/ 22 h 1526"/>
                <a:gd name="T110" fmla="*/ 936 w 1271"/>
                <a:gd name="T111" fmla="*/ 42 h 1526"/>
                <a:gd name="T112" fmla="*/ 997 w 1271"/>
                <a:gd name="T113" fmla="*/ 71 h 1526"/>
                <a:gd name="T114" fmla="*/ 1050 w 1271"/>
                <a:gd name="T115" fmla="*/ 106 h 1526"/>
                <a:gd name="T116" fmla="*/ 1095 w 1271"/>
                <a:gd name="T117" fmla="*/ 147 h 1526"/>
                <a:gd name="T118" fmla="*/ 1131 w 1271"/>
                <a:gd name="T119" fmla="*/ 194 h 1526"/>
                <a:gd name="T120" fmla="*/ 1158 w 1271"/>
                <a:gd name="T121" fmla="*/ 247 h 1526"/>
                <a:gd name="T122" fmla="*/ 1176 w 1271"/>
                <a:gd name="T123" fmla="*/ 305 h 1526"/>
                <a:gd name="T124" fmla="*/ 1185 w 1271"/>
                <a:gd name="T125" fmla="*/ 368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71" h="1526">
                  <a:moveTo>
                    <a:pt x="1002" y="1077"/>
                  </a:moveTo>
                  <a:lnTo>
                    <a:pt x="1002" y="1077"/>
                  </a:lnTo>
                  <a:lnTo>
                    <a:pt x="1001" y="1053"/>
                  </a:lnTo>
                  <a:lnTo>
                    <a:pt x="997" y="1031"/>
                  </a:lnTo>
                  <a:lnTo>
                    <a:pt x="991" y="1010"/>
                  </a:lnTo>
                  <a:lnTo>
                    <a:pt x="983" y="989"/>
                  </a:lnTo>
                  <a:lnTo>
                    <a:pt x="972" y="972"/>
                  </a:lnTo>
                  <a:lnTo>
                    <a:pt x="959" y="955"/>
                  </a:lnTo>
                  <a:lnTo>
                    <a:pt x="943" y="939"/>
                  </a:lnTo>
                  <a:lnTo>
                    <a:pt x="924" y="925"/>
                  </a:lnTo>
                  <a:lnTo>
                    <a:pt x="904" y="912"/>
                  </a:lnTo>
                  <a:lnTo>
                    <a:pt x="881" y="901"/>
                  </a:lnTo>
                  <a:lnTo>
                    <a:pt x="855" y="892"/>
                  </a:lnTo>
                  <a:lnTo>
                    <a:pt x="826" y="884"/>
                  </a:lnTo>
                  <a:lnTo>
                    <a:pt x="797" y="878"/>
                  </a:lnTo>
                  <a:lnTo>
                    <a:pt x="763" y="874"/>
                  </a:lnTo>
                  <a:lnTo>
                    <a:pt x="727" y="871"/>
                  </a:lnTo>
                  <a:lnTo>
                    <a:pt x="689" y="870"/>
                  </a:lnTo>
                  <a:lnTo>
                    <a:pt x="264" y="870"/>
                  </a:lnTo>
                  <a:lnTo>
                    <a:pt x="264" y="1289"/>
                  </a:lnTo>
                  <a:lnTo>
                    <a:pt x="708" y="1289"/>
                  </a:lnTo>
                  <a:lnTo>
                    <a:pt x="708" y="1289"/>
                  </a:lnTo>
                  <a:lnTo>
                    <a:pt x="742" y="1288"/>
                  </a:lnTo>
                  <a:lnTo>
                    <a:pt x="773" y="1286"/>
                  </a:lnTo>
                  <a:lnTo>
                    <a:pt x="804" y="1281"/>
                  </a:lnTo>
                  <a:lnTo>
                    <a:pt x="831" y="1275"/>
                  </a:lnTo>
                  <a:lnTo>
                    <a:pt x="857" y="1268"/>
                  </a:lnTo>
                  <a:lnTo>
                    <a:pt x="881" y="1258"/>
                  </a:lnTo>
                  <a:lnTo>
                    <a:pt x="904" y="1247"/>
                  </a:lnTo>
                  <a:lnTo>
                    <a:pt x="924" y="1235"/>
                  </a:lnTo>
                  <a:lnTo>
                    <a:pt x="942" y="1221"/>
                  </a:lnTo>
                  <a:lnTo>
                    <a:pt x="958" y="1206"/>
                  </a:lnTo>
                  <a:lnTo>
                    <a:pt x="971" y="1188"/>
                  </a:lnTo>
                  <a:lnTo>
                    <a:pt x="982" y="1169"/>
                  </a:lnTo>
                  <a:lnTo>
                    <a:pt x="991" y="1148"/>
                  </a:lnTo>
                  <a:lnTo>
                    <a:pt x="997" y="1127"/>
                  </a:lnTo>
                  <a:lnTo>
                    <a:pt x="1001" y="1103"/>
                  </a:lnTo>
                  <a:lnTo>
                    <a:pt x="1002" y="1077"/>
                  </a:lnTo>
                  <a:close/>
                  <a:moveTo>
                    <a:pt x="917" y="434"/>
                  </a:moveTo>
                  <a:lnTo>
                    <a:pt x="917" y="434"/>
                  </a:lnTo>
                  <a:lnTo>
                    <a:pt x="916" y="411"/>
                  </a:lnTo>
                  <a:lnTo>
                    <a:pt x="912" y="390"/>
                  </a:lnTo>
                  <a:lnTo>
                    <a:pt x="908" y="371"/>
                  </a:lnTo>
                  <a:lnTo>
                    <a:pt x="899" y="352"/>
                  </a:lnTo>
                  <a:lnTo>
                    <a:pt x="890" y="334"/>
                  </a:lnTo>
                  <a:lnTo>
                    <a:pt x="878" y="318"/>
                  </a:lnTo>
                  <a:lnTo>
                    <a:pt x="863" y="303"/>
                  </a:lnTo>
                  <a:lnTo>
                    <a:pt x="848" y="290"/>
                  </a:lnTo>
                  <a:lnTo>
                    <a:pt x="830" y="278"/>
                  </a:lnTo>
                  <a:lnTo>
                    <a:pt x="810" y="268"/>
                  </a:lnTo>
                  <a:lnTo>
                    <a:pt x="788" y="258"/>
                  </a:lnTo>
                  <a:lnTo>
                    <a:pt x="764" y="251"/>
                  </a:lnTo>
                  <a:lnTo>
                    <a:pt x="738" y="245"/>
                  </a:lnTo>
                  <a:lnTo>
                    <a:pt x="711" y="242"/>
                  </a:lnTo>
                  <a:lnTo>
                    <a:pt x="681" y="239"/>
                  </a:lnTo>
                  <a:lnTo>
                    <a:pt x="650" y="238"/>
                  </a:lnTo>
                  <a:lnTo>
                    <a:pt x="264" y="238"/>
                  </a:lnTo>
                  <a:lnTo>
                    <a:pt x="264" y="643"/>
                  </a:lnTo>
                  <a:lnTo>
                    <a:pt x="629" y="643"/>
                  </a:lnTo>
                  <a:lnTo>
                    <a:pt x="629" y="643"/>
                  </a:lnTo>
                  <a:lnTo>
                    <a:pt x="662" y="643"/>
                  </a:lnTo>
                  <a:lnTo>
                    <a:pt x="691" y="641"/>
                  </a:lnTo>
                  <a:lnTo>
                    <a:pt x="720" y="636"/>
                  </a:lnTo>
                  <a:lnTo>
                    <a:pt x="748" y="631"/>
                  </a:lnTo>
                  <a:lnTo>
                    <a:pt x="773" y="624"/>
                  </a:lnTo>
                  <a:lnTo>
                    <a:pt x="797" y="614"/>
                  </a:lnTo>
                  <a:lnTo>
                    <a:pt x="818" y="605"/>
                  </a:lnTo>
                  <a:lnTo>
                    <a:pt x="838" y="592"/>
                  </a:lnTo>
                  <a:lnTo>
                    <a:pt x="856" y="579"/>
                  </a:lnTo>
                  <a:lnTo>
                    <a:pt x="872" y="563"/>
                  </a:lnTo>
                  <a:lnTo>
                    <a:pt x="885" y="546"/>
                  </a:lnTo>
                  <a:lnTo>
                    <a:pt x="891" y="537"/>
                  </a:lnTo>
                  <a:lnTo>
                    <a:pt x="897" y="527"/>
                  </a:lnTo>
                  <a:lnTo>
                    <a:pt x="902" y="516"/>
                  </a:lnTo>
                  <a:lnTo>
                    <a:pt x="905" y="507"/>
                  </a:lnTo>
                  <a:lnTo>
                    <a:pt x="909" y="495"/>
                  </a:lnTo>
                  <a:lnTo>
                    <a:pt x="912" y="484"/>
                  </a:lnTo>
                  <a:lnTo>
                    <a:pt x="916" y="460"/>
                  </a:lnTo>
                  <a:lnTo>
                    <a:pt x="917" y="434"/>
                  </a:lnTo>
                  <a:close/>
                  <a:moveTo>
                    <a:pt x="1186" y="391"/>
                  </a:moveTo>
                  <a:lnTo>
                    <a:pt x="1186" y="391"/>
                  </a:lnTo>
                  <a:lnTo>
                    <a:pt x="1185" y="425"/>
                  </a:lnTo>
                  <a:lnTo>
                    <a:pt x="1181" y="457"/>
                  </a:lnTo>
                  <a:lnTo>
                    <a:pt x="1175" y="487"/>
                  </a:lnTo>
                  <a:lnTo>
                    <a:pt x="1167" y="515"/>
                  </a:lnTo>
                  <a:lnTo>
                    <a:pt x="1157" y="542"/>
                  </a:lnTo>
                  <a:lnTo>
                    <a:pt x="1147" y="565"/>
                  </a:lnTo>
                  <a:lnTo>
                    <a:pt x="1133" y="589"/>
                  </a:lnTo>
                  <a:lnTo>
                    <a:pt x="1119" y="610"/>
                  </a:lnTo>
                  <a:lnTo>
                    <a:pt x="1104" y="630"/>
                  </a:lnTo>
                  <a:lnTo>
                    <a:pt x="1087" y="648"/>
                  </a:lnTo>
                  <a:lnTo>
                    <a:pt x="1069" y="666"/>
                  </a:lnTo>
                  <a:lnTo>
                    <a:pt x="1050" y="681"/>
                  </a:lnTo>
                  <a:lnTo>
                    <a:pt x="1029" y="696"/>
                  </a:lnTo>
                  <a:lnTo>
                    <a:pt x="1009" y="709"/>
                  </a:lnTo>
                  <a:lnTo>
                    <a:pt x="989" y="722"/>
                  </a:lnTo>
                  <a:lnTo>
                    <a:pt x="967" y="733"/>
                  </a:lnTo>
                  <a:lnTo>
                    <a:pt x="967" y="733"/>
                  </a:lnTo>
                  <a:lnTo>
                    <a:pt x="1001" y="745"/>
                  </a:lnTo>
                  <a:lnTo>
                    <a:pt x="1032" y="758"/>
                  </a:lnTo>
                  <a:lnTo>
                    <a:pt x="1062" y="772"/>
                  </a:lnTo>
                  <a:lnTo>
                    <a:pt x="1090" y="788"/>
                  </a:lnTo>
                  <a:lnTo>
                    <a:pt x="1117" y="804"/>
                  </a:lnTo>
                  <a:lnTo>
                    <a:pt x="1142" y="822"/>
                  </a:lnTo>
                  <a:lnTo>
                    <a:pt x="1164" y="843"/>
                  </a:lnTo>
                  <a:lnTo>
                    <a:pt x="1186" y="864"/>
                  </a:lnTo>
                  <a:lnTo>
                    <a:pt x="1205" y="887"/>
                  </a:lnTo>
                  <a:lnTo>
                    <a:pt x="1213" y="899"/>
                  </a:lnTo>
                  <a:lnTo>
                    <a:pt x="1222" y="912"/>
                  </a:lnTo>
                  <a:lnTo>
                    <a:pt x="1229" y="925"/>
                  </a:lnTo>
                  <a:lnTo>
                    <a:pt x="1236" y="939"/>
                  </a:lnTo>
                  <a:lnTo>
                    <a:pt x="1242" y="952"/>
                  </a:lnTo>
                  <a:lnTo>
                    <a:pt x="1248" y="968"/>
                  </a:lnTo>
                  <a:lnTo>
                    <a:pt x="1253" y="983"/>
                  </a:lnTo>
                  <a:lnTo>
                    <a:pt x="1258" y="999"/>
                  </a:lnTo>
                  <a:lnTo>
                    <a:pt x="1261" y="1016"/>
                  </a:lnTo>
                  <a:lnTo>
                    <a:pt x="1265" y="1032"/>
                  </a:lnTo>
                  <a:lnTo>
                    <a:pt x="1267" y="1049"/>
                  </a:lnTo>
                  <a:lnTo>
                    <a:pt x="1268" y="1067"/>
                  </a:lnTo>
                  <a:lnTo>
                    <a:pt x="1270" y="1086"/>
                  </a:lnTo>
                  <a:lnTo>
                    <a:pt x="1271" y="1105"/>
                  </a:lnTo>
                  <a:lnTo>
                    <a:pt x="1271" y="1105"/>
                  </a:lnTo>
                  <a:lnTo>
                    <a:pt x="1270" y="1130"/>
                  </a:lnTo>
                  <a:lnTo>
                    <a:pt x="1267" y="1155"/>
                  </a:lnTo>
                  <a:lnTo>
                    <a:pt x="1265" y="1179"/>
                  </a:lnTo>
                  <a:lnTo>
                    <a:pt x="1260" y="1202"/>
                  </a:lnTo>
                  <a:lnTo>
                    <a:pt x="1254" y="1225"/>
                  </a:lnTo>
                  <a:lnTo>
                    <a:pt x="1247" y="1246"/>
                  </a:lnTo>
                  <a:lnTo>
                    <a:pt x="1240" y="1268"/>
                  </a:lnTo>
                  <a:lnTo>
                    <a:pt x="1230" y="1287"/>
                  </a:lnTo>
                  <a:lnTo>
                    <a:pt x="1219" y="1306"/>
                  </a:lnTo>
                  <a:lnTo>
                    <a:pt x="1207" y="1325"/>
                  </a:lnTo>
                  <a:lnTo>
                    <a:pt x="1195" y="1343"/>
                  </a:lnTo>
                  <a:lnTo>
                    <a:pt x="1181" y="1360"/>
                  </a:lnTo>
                  <a:lnTo>
                    <a:pt x="1167" y="1375"/>
                  </a:lnTo>
                  <a:lnTo>
                    <a:pt x="1150" y="1391"/>
                  </a:lnTo>
                  <a:lnTo>
                    <a:pt x="1133" y="1405"/>
                  </a:lnTo>
                  <a:lnTo>
                    <a:pt x="1115" y="1419"/>
                  </a:lnTo>
                  <a:lnTo>
                    <a:pt x="1096" y="1431"/>
                  </a:lnTo>
                  <a:lnTo>
                    <a:pt x="1077" y="1445"/>
                  </a:lnTo>
                  <a:lnTo>
                    <a:pt x="1056" y="1455"/>
                  </a:lnTo>
                  <a:lnTo>
                    <a:pt x="1034" y="1466"/>
                  </a:lnTo>
                  <a:lnTo>
                    <a:pt x="1012" y="1476"/>
                  </a:lnTo>
                  <a:lnTo>
                    <a:pt x="988" y="1484"/>
                  </a:lnTo>
                  <a:lnTo>
                    <a:pt x="963" y="1492"/>
                  </a:lnTo>
                  <a:lnTo>
                    <a:pt x="938" y="1499"/>
                  </a:lnTo>
                  <a:lnTo>
                    <a:pt x="911" y="1505"/>
                  </a:lnTo>
                  <a:lnTo>
                    <a:pt x="885" y="1511"/>
                  </a:lnTo>
                  <a:lnTo>
                    <a:pt x="856" y="1516"/>
                  </a:lnTo>
                  <a:lnTo>
                    <a:pt x="828" y="1520"/>
                  </a:lnTo>
                  <a:lnTo>
                    <a:pt x="799" y="1522"/>
                  </a:lnTo>
                  <a:lnTo>
                    <a:pt x="768" y="1525"/>
                  </a:lnTo>
                  <a:lnTo>
                    <a:pt x="738" y="1526"/>
                  </a:lnTo>
                  <a:lnTo>
                    <a:pt x="706" y="1526"/>
                  </a:lnTo>
                  <a:lnTo>
                    <a:pt x="0" y="1526"/>
                  </a:lnTo>
                  <a:lnTo>
                    <a:pt x="0" y="0"/>
                  </a:lnTo>
                  <a:lnTo>
                    <a:pt x="684" y="0"/>
                  </a:lnTo>
                  <a:lnTo>
                    <a:pt x="684" y="0"/>
                  </a:lnTo>
                  <a:lnTo>
                    <a:pt x="713" y="0"/>
                  </a:lnTo>
                  <a:lnTo>
                    <a:pt x="740" y="3"/>
                  </a:lnTo>
                  <a:lnTo>
                    <a:pt x="768" y="4"/>
                  </a:lnTo>
                  <a:lnTo>
                    <a:pt x="794" y="8"/>
                  </a:lnTo>
                  <a:lnTo>
                    <a:pt x="819" y="11"/>
                  </a:lnTo>
                  <a:lnTo>
                    <a:pt x="844" y="16"/>
                  </a:lnTo>
                  <a:lnTo>
                    <a:pt x="868" y="22"/>
                  </a:lnTo>
                  <a:lnTo>
                    <a:pt x="892" y="28"/>
                  </a:lnTo>
                  <a:lnTo>
                    <a:pt x="915" y="35"/>
                  </a:lnTo>
                  <a:lnTo>
                    <a:pt x="936" y="42"/>
                  </a:lnTo>
                  <a:lnTo>
                    <a:pt x="958" y="52"/>
                  </a:lnTo>
                  <a:lnTo>
                    <a:pt x="978" y="61"/>
                  </a:lnTo>
                  <a:lnTo>
                    <a:pt x="997" y="71"/>
                  </a:lnTo>
                  <a:lnTo>
                    <a:pt x="1015" y="82"/>
                  </a:lnTo>
                  <a:lnTo>
                    <a:pt x="1033" y="94"/>
                  </a:lnTo>
                  <a:lnTo>
                    <a:pt x="1050" y="106"/>
                  </a:lnTo>
                  <a:lnTo>
                    <a:pt x="1065" y="119"/>
                  </a:lnTo>
                  <a:lnTo>
                    <a:pt x="1081" y="133"/>
                  </a:lnTo>
                  <a:lnTo>
                    <a:pt x="1095" y="147"/>
                  </a:lnTo>
                  <a:lnTo>
                    <a:pt x="1108" y="162"/>
                  </a:lnTo>
                  <a:lnTo>
                    <a:pt x="1120" y="177"/>
                  </a:lnTo>
                  <a:lnTo>
                    <a:pt x="1131" y="194"/>
                  </a:lnTo>
                  <a:lnTo>
                    <a:pt x="1142" y="211"/>
                  </a:lnTo>
                  <a:lnTo>
                    <a:pt x="1150" y="229"/>
                  </a:lnTo>
                  <a:lnTo>
                    <a:pt x="1158" y="247"/>
                  </a:lnTo>
                  <a:lnTo>
                    <a:pt x="1166" y="266"/>
                  </a:lnTo>
                  <a:lnTo>
                    <a:pt x="1172" y="285"/>
                  </a:lnTo>
                  <a:lnTo>
                    <a:pt x="1176" y="305"/>
                  </a:lnTo>
                  <a:lnTo>
                    <a:pt x="1180" y="325"/>
                  </a:lnTo>
                  <a:lnTo>
                    <a:pt x="1184" y="347"/>
                  </a:lnTo>
                  <a:lnTo>
                    <a:pt x="1185" y="368"/>
                  </a:lnTo>
                  <a:lnTo>
                    <a:pt x="1186" y="3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4" name="Rectangle 9"/>
            <p:cNvSpPr>
              <a:spLocks noChangeArrowheads="1"/>
            </p:cNvSpPr>
            <p:nvPr userDrawn="1"/>
          </p:nvSpPr>
          <p:spPr bwMode="auto">
            <a:xfrm>
              <a:off x="1149350" y="2787650"/>
              <a:ext cx="209550" cy="1262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5" name="Freeform 10"/>
            <p:cNvSpPr>
              <a:spLocks noEditPoints="1"/>
            </p:cNvSpPr>
            <p:nvPr userDrawn="1"/>
          </p:nvSpPr>
          <p:spPr bwMode="auto">
            <a:xfrm>
              <a:off x="1484313" y="3122613"/>
              <a:ext cx="827088" cy="946150"/>
            </a:xfrm>
            <a:custGeom>
              <a:avLst/>
              <a:gdLst>
                <a:gd name="T0" fmla="*/ 735 w 1044"/>
                <a:gd name="T1" fmla="*/ 661 h 1192"/>
                <a:gd name="T2" fmla="*/ 601 w 1044"/>
                <a:gd name="T3" fmla="*/ 636 h 1192"/>
                <a:gd name="T4" fmla="*/ 496 w 1044"/>
                <a:gd name="T5" fmla="*/ 634 h 1192"/>
                <a:gd name="T6" fmla="*/ 392 w 1044"/>
                <a:gd name="T7" fmla="*/ 653 h 1192"/>
                <a:gd name="T8" fmla="*/ 315 w 1044"/>
                <a:gd name="T9" fmla="*/ 695 h 1192"/>
                <a:gd name="T10" fmla="*/ 272 w 1044"/>
                <a:gd name="T11" fmla="*/ 758 h 1192"/>
                <a:gd name="T12" fmla="*/ 262 w 1044"/>
                <a:gd name="T13" fmla="*/ 823 h 1192"/>
                <a:gd name="T14" fmla="*/ 272 w 1044"/>
                <a:gd name="T15" fmla="*/ 879 h 1192"/>
                <a:gd name="T16" fmla="*/ 313 w 1044"/>
                <a:gd name="T17" fmla="*/ 937 h 1192"/>
                <a:gd name="T18" fmla="*/ 377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89 w 1044"/>
                <a:gd name="T33" fmla="*/ 679 h 1192"/>
                <a:gd name="T34" fmla="*/ 768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4 w 1044"/>
                <a:gd name="T47" fmla="*/ 1168 h 1192"/>
                <a:gd name="T48" fmla="*/ 185 w 1044"/>
                <a:gd name="T49" fmla="*/ 1139 h 1192"/>
                <a:gd name="T50" fmla="*/ 123 w 1044"/>
                <a:gd name="T51" fmla="*/ 1100 h 1192"/>
                <a:gd name="T52" fmla="*/ 73 w 1044"/>
                <a:gd name="T53" fmla="*/ 1050 h 1192"/>
                <a:gd name="T54" fmla="*/ 33 w 1044"/>
                <a:gd name="T55" fmla="*/ 989 h 1192"/>
                <a:gd name="T56" fmla="*/ 10 w 1044"/>
                <a:gd name="T57" fmla="*/ 917 h 1192"/>
                <a:gd name="T58" fmla="*/ 0 w 1044"/>
                <a:gd name="T59" fmla="*/ 836 h 1192"/>
                <a:gd name="T60" fmla="*/ 2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5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6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89" y="679"/>
                  </a:moveTo>
                  <a:lnTo>
                    <a:pt x="789" y="679"/>
                  </a:lnTo>
                  <a:lnTo>
                    <a:pt x="763" y="670"/>
                  </a:lnTo>
                  <a:lnTo>
                    <a:pt x="735" y="661"/>
                  </a:lnTo>
                  <a:lnTo>
                    <a:pt x="703" y="653"/>
                  </a:lnTo>
                  <a:lnTo>
                    <a:pt x="670" y="646"/>
                  </a:lnTo>
                  <a:lnTo>
                    <a:pt x="637" y="641"/>
                  </a:lnTo>
                  <a:lnTo>
                    <a:pt x="601" y="636"/>
                  </a:lnTo>
                  <a:lnTo>
                    <a:pt x="564" y="634"/>
                  </a:lnTo>
                  <a:lnTo>
                    <a:pt x="526" y="633"/>
                  </a:lnTo>
                  <a:lnTo>
                    <a:pt x="526" y="633"/>
                  </a:lnTo>
                  <a:lnTo>
                    <a:pt x="496" y="634"/>
                  </a:lnTo>
                  <a:lnTo>
                    <a:pt x="467" y="636"/>
                  </a:lnTo>
                  <a:lnTo>
                    <a:pt x="440" y="640"/>
                  </a:lnTo>
                  <a:lnTo>
                    <a:pt x="414" y="646"/>
                  </a:lnTo>
                  <a:lnTo>
                    <a:pt x="392" y="653"/>
                  </a:lnTo>
                  <a:lnTo>
                    <a:pt x="369" y="661"/>
                  </a:lnTo>
                  <a:lnTo>
                    <a:pt x="350" y="671"/>
                  </a:lnTo>
                  <a:lnTo>
                    <a:pt x="332" y="682"/>
                  </a:lnTo>
                  <a:lnTo>
                    <a:pt x="315" y="695"/>
                  </a:lnTo>
                  <a:lnTo>
                    <a:pt x="302" y="708"/>
                  </a:lnTo>
                  <a:lnTo>
                    <a:pt x="290" y="724"/>
                  </a:lnTo>
                  <a:lnTo>
                    <a:pt x="280" y="740"/>
                  </a:lnTo>
                  <a:lnTo>
                    <a:pt x="272" y="758"/>
                  </a:lnTo>
                  <a:lnTo>
                    <a:pt x="266" y="777"/>
                  </a:lnTo>
                  <a:lnTo>
                    <a:pt x="263" y="798"/>
                  </a:lnTo>
                  <a:lnTo>
                    <a:pt x="262" y="819"/>
                  </a:lnTo>
                  <a:lnTo>
                    <a:pt x="262" y="823"/>
                  </a:lnTo>
                  <a:lnTo>
                    <a:pt x="262" y="823"/>
                  </a:lnTo>
                  <a:lnTo>
                    <a:pt x="263" y="843"/>
                  </a:lnTo>
                  <a:lnTo>
                    <a:pt x="266" y="861"/>
                  </a:lnTo>
                  <a:lnTo>
                    <a:pt x="272" y="879"/>
                  </a:lnTo>
                  <a:lnTo>
                    <a:pt x="280" y="896"/>
                  </a:lnTo>
                  <a:lnTo>
                    <a:pt x="289" y="911"/>
                  </a:lnTo>
                  <a:lnTo>
                    <a:pt x="300" y="924"/>
                  </a:lnTo>
                  <a:lnTo>
                    <a:pt x="313" y="937"/>
                  </a:lnTo>
                  <a:lnTo>
                    <a:pt x="326" y="948"/>
                  </a:lnTo>
                  <a:lnTo>
                    <a:pt x="343" y="959"/>
                  </a:lnTo>
                  <a:lnTo>
                    <a:pt x="360" y="967"/>
                  </a:lnTo>
                  <a:lnTo>
                    <a:pt x="377" y="976"/>
                  </a:lnTo>
                  <a:lnTo>
                    <a:pt x="398" y="982"/>
                  </a:lnTo>
                  <a:lnTo>
                    <a:pt x="418" y="986"/>
                  </a:lnTo>
                  <a:lnTo>
                    <a:pt x="440" y="990"/>
                  </a:lnTo>
                  <a:lnTo>
                    <a:pt x="461" y="992"/>
                  </a:lnTo>
                  <a:lnTo>
                    <a:pt x="485" y="992"/>
                  </a:lnTo>
                  <a:lnTo>
                    <a:pt x="485"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3" y="802"/>
                  </a:lnTo>
                  <a:lnTo>
                    <a:pt x="786" y="790"/>
                  </a:lnTo>
                  <a:lnTo>
                    <a:pt x="788" y="777"/>
                  </a:lnTo>
                  <a:lnTo>
                    <a:pt x="788" y="764"/>
                  </a:lnTo>
                  <a:lnTo>
                    <a:pt x="789" y="751"/>
                  </a:lnTo>
                  <a:lnTo>
                    <a:pt x="789" y="679"/>
                  </a:lnTo>
                  <a:close/>
                  <a:moveTo>
                    <a:pt x="782" y="1167"/>
                  </a:moveTo>
                  <a:lnTo>
                    <a:pt x="782" y="1026"/>
                  </a:lnTo>
                  <a:lnTo>
                    <a:pt x="782" y="1026"/>
                  </a:lnTo>
                  <a:lnTo>
                    <a:pt x="768" y="1043"/>
                  </a:lnTo>
                  <a:lnTo>
                    <a:pt x="751" y="1059"/>
                  </a:lnTo>
                  <a:lnTo>
                    <a:pt x="735" y="1076"/>
                  </a:lnTo>
                  <a:lnTo>
                    <a:pt x="715"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50" y="1188"/>
                  </a:lnTo>
                  <a:lnTo>
                    <a:pt x="330" y="1186"/>
                  </a:lnTo>
                  <a:lnTo>
                    <a:pt x="311" y="1182"/>
                  </a:lnTo>
                  <a:lnTo>
                    <a:pt x="291" y="1179"/>
                  </a:lnTo>
                  <a:lnTo>
                    <a:pt x="272" y="1174"/>
                  </a:lnTo>
                  <a:lnTo>
                    <a:pt x="254" y="1168"/>
                  </a:lnTo>
                  <a:lnTo>
                    <a:pt x="237" y="1162"/>
                  </a:lnTo>
                  <a:lnTo>
                    <a:pt x="219" y="1155"/>
                  </a:lnTo>
                  <a:lnTo>
                    <a:pt x="202" y="1148"/>
                  </a:lnTo>
                  <a:lnTo>
                    <a:pt x="185" y="1139"/>
                  </a:lnTo>
                  <a:lnTo>
                    <a:pt x="168" y="1131"/>
                  </a:lnTo>
                  <a:lnTo>
                    <a:pt x="153" y="1121"/>
                  </a:lnTo>
                  <a:lnTo>
                    <a:pt x="137" y="1111"/>
                  </a:lnTo>
                  <a:lnTo>
                    <a:pt x="123" y="1100"/>
                  </a:lnTo>
                  <a:lnTo>
                    <a:pt x="110" y="1089"/>
                  </a:lnTo>
                  <a:lnTo>
                    <a:pt x="97" y="1076"/>
                  </a:lnTo>
                  <a:lnTo>
                    <a:pt x="85" y="1064"/>
                  </a:lnTo>
                  <a:lnTo>
                    <a:pt x="73" y="1050"/>
                  </a:lnTo>
                  <a:lnTo>
                    <a:pt x="62" y="1035"/>
                  </a:lnTo>
                  <a:lnTo>
                    <a:pt x="51" y="1021"/>
                  </a:lnTo>
                  <a:lnTo>
                    <a:pt x="42" y="1005"/>
                  </a:lnTo>
                  <a:lnTo>
                    <a:pt x="33" y="989"/>
                  </a:lnTo>
                  <a:lnTo>
                    <a:pt x="26" y="972"/>
                  </a:lnTo>
                  <a:lnTo>
                    <a:pt x="19" y="954"/>
                  </a:lnTo>
                  <a:lnTo>
                    <a:pt x="14" y="936"/>
                  </a:lnTo>
                  <a:lnTo>
                    <a:pt x="10" y="917"/>
                  </a:lnTo>
                  <a:lnTo>
                    <a:pt x="6" y="898"/>
                  </a:lnTo>
                  <a:lnTo>
                    <a:pt x="2" y="878"/>
                  </a:lnTo>
                  <a:lnTo>
                    <a:pt x="1" y="857"/>
                  </a:lnTo>
                  <a:lnTo>
                    <a:pt x="0" y="836"/>
                  </a:lnTo>
                  <a:lnTo>
                    <a:pt x="0" y="831"/>
                  </a:lnTo>
                  <a:lnTo>
                    <a:pt x="0" y="831"/>
                  </a:lnTo>
                  <a:lnTo>
                    <a:pt x="1" y="808"/>
                  </a:lnTo>
                  <a:lnTo>
                    <a:pt x="2" y="787"/>
                  </a:lnTo>
                  <a:lnTo>
                    <a:pt x="6"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0" y="491"/>
                  </a:lnTo>
                  <a:lnTo>
                    <a:pt x="281" y="485"/>
                  </a:lnTo>
                  <a:lnTo>
                    <a:pt x="302" y="479"/>
                  </a:lnTo>
                  <a:lnTo>
                    <a:pt x="324" y="474"/>
                  </a:lnTo>
                  <a:lnTo>
                    <a:pt x="346" y="470"/>
                  </a:lnTo>
                  <a:lnTo>
                    <a:pt x="370"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3" y="451"/>
                  </a:lnTo>
                  <a:lnTo>
                    <a:pt x="780" y="425"/>
                  </a:lnTo>
                  <a:lnTo>
                    <a:pt x="775" y="399"/>
                  </a:lnTo>
                  <a:lnTo>
                    <a:pt x="767" y="375"/>
                  </a:lnTo>
                  <a:lnTo>
                    <a:pt x="756" y="353"/>
                  </a:lnTo>
                  <a:lnTo>
                    <a:pt x="744" y="333"/>
                  </a:lnTo>
                  <a:lnTo>
                    <a:pt x="729" y="315"/>
                  </a:lnTo>
                  <a:lnTo>
                    <a:pt x="712" y="298"/>
                  </a:lnTo>
                  <a:lnTo>
                    <a:pt x="693" y="283"/>
                  </a:lnTo>
                  <a:lnTo>
                    <a:pt x="671" y="271"/>
                  </a:lnTo>
                  <a:lnTo>
                    <a:pt x="649" y="260"/>
                  </a:lnTo>
                  <a:lnTo>
                    <a:pt x="623" y="251"/>
                  </a:lnTo>
                  <a:lnTo>
                    <a:pt x="596" y="243"/>
                  </a:lnTo>
                  <a:lnTo>
                    <a:pt x="566" y="239"/>
                  </a:lnTo>
                  <a:lnTo>
                    <a:pt x="535" y="236"/>
                  </a:lnTo>
                  <a:lnTo>
                    <a:pt x="502" y="235"/>
                  </a:lnTo>
                  <a:lnTo>
                    <a:pt x="502" y="235"/>
                  </a:lnTo>
                  <a:lnTo>
                    <a:pt x="455" y="236"/>
                  </a:lnTo>
                  <a:lnTo>
                    <a:pt x="411" y="240"/>
                  </a:lnTo>
                  <a:lnTo>
                    <a:pt x="369" y="246"/>
                  </a:lnTo>
                  <a:lnTo>
                    <a:pt x="328" y="254"/>
                  </a:lnTo>
                  <a:lnTo>
                    <a:pt x="289" y="265"/>
                  </a:lnTo>
                  <a:lnTo>
                    <a:pt x="250" y="277"/>
                  </a:lnTo>
                  <a:lnTo>
                    <a:pt x="211" y="290"/>
                  </a:lnTo>
                  <a:lnTo>
                    <a:pt x="173" y="307"/>
                  </a:lnTo>
                  <a:lnTo>
                    <a:pt x="100" y="95"/>
                  </a:lnTo>
                  <a:lnTo>
                    <a:pt x="100" y="95"/>
                  </a:lnTo>
                  <a:lnTo>
                    <a:pt x="148" y="75"/>
                  </a:lnTo>
                  <a:lnTo>
                    <a:pt x="196" y="56"/>
                  </a:lnTo>
                  <a:lnTo>
                    <a:pt x="246" y="39"/>
                  </a:lnTo>
                  <a:lnTo>
                    <a:pt x="271" y="32"/>
                  </a:lnTo>
                  <a:lnTo>
                    <a:pt x="297" y="26"/>
                  </a:lnTo>
                  <a:lnTo>
                    <a:pt x="324" y="20"/>
                  </a:lnTo>
                  <a:lnTo>
                    <a:pt x="351" y="14"/>
                  </a:lnTo>
                  <a:lnTo>
                    <a:pt x="380" y="11"/>
                  </a:lnTo>
                  <a:lnTo>
                    <a:pt x="410" y="6"/>
                  </a:lnTo>
                  <a:lnTo>
                    <a:pt x="440" y="3"/>
                  </a:lnTo>
                  <a:lnTo>
                    <a:pt x="472" y="1"/>
                  </a:lnTo>
                  <a:lnTo>
                    <a:pt x="504" y="0"/>
                  </a:lnTo>
                  <a:lnTo>
                    <a:pt x="539" y="0"/>
                  </a:lnTo>
                  <a:lnTo>
                    <a:pt x="539" y="0"/>
                  </a:lnTo>
                  <a:lnTo>
                    <a:pt x="570" y="0"/>
                  </a:lnTo>
                  <a:lnTo>
                    <a:pt x="601" y="1"/>
                  </a:lnTo>
                  <a:lnTo>
                    <a:pt x="629"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8" y="126"/>
                  </a:lnTo>
                  <a:lnTo>
                    <a:pt x="934" y="143"/>
                  </a:lnTo>
                  <a:lnTo>
                    <a:pt x="948" y="160"/>
                  </a:lnTo>
                  <a:lnTo>
                    <a:pt x="961" y="178"/>
                  </a:lnTo>
                  <a:lnTo>
                    <a:pt x="973" y="197"/>
                  </a:lnTo>
                  <a:lnTo>
                    <a:pt x="985" y="216"/>
                  </a:lnTo>
                  <a:lnTo>
                    <a:pt x="996" y="236"/>
                  </a:lnTo>
                  <a:lnTo>
                    <a:pt x="1004"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6" name="Freeform 11"/>
            <p:cNvSpPr>
              <a:spLocks/>
            </p:cNvSpPr>
            <p:nvPr userDrawn="1"/>
          </p:nvSpPr>
          <p:spPr bwMode="auto">
            <a:xfrm>
              <a:off x="2424113" y="3117850"/>
              <a:ext cx="846138" cy="952500"/>
            </a:xfrm>
            <a:custGeom>
              <a:avLst/>
              <a:gdLst>
                <a:gd name="T0" fmla="*/ 531 w 1065"/>
                <a:gd name="T1" fmla="*/ 1198 h 1200"/>
                <a:gd name="T2" fmla="*/ 413 w 1065"/>
                <a:gd name="T3" fmla="*/ 1174 h 1200"/>
                <a:gd name="T4" fmla="*/ 306 w 1065"/>
                <a:gd name="T5" fmla="*/ 1128 h 1200"/>
                <a:gd name="T6" fmla="*/ 211 w 1065"/>
                <a:gd name="T7" fmla="*/ 1064 h 1200"/>
                <a:gd name="T8" fmla="*/ 131 w 1065"/>
                <a:gd name="T9" fmla="*/ 983 h 1200"/>
                <a:gd name="T10" fmla="*/ 69 w 1065"/>
                <a:gd name="T11" fmla="*/ 887 h 1200"/>
                <a:gd name="T12" fmla="*/ 25 w 1065"/>
                <a:gd name="T13" fmla="*/ 781 h 1200"/>
                <a:gd name="T14" fmla="*/ 4 w 1065"/>
                <a:gd name="T15" fmla="*/ 665 h 1200"/>
                <a:gd name="T16" fmla="*/ 1 w 1065"/>
                <a:gd name="T17" fmla="*/ 573 h 1200"/>
                <a:gd name="T18" fmla="*/ 18 w 1065"/>
                <a:gd name="T19" fmla="*/ 454 h 1200"/>
                <a:gd name="T20" fmla="*/ 56 w 1065"/>
                <a:gd name="T21" fmla="*/ 344 h 1200"/>
                <a:gd name="T22" fmla="*/ 115 w 1065"/>
                <a:gd name="T23" fmla="*/ 244 h 1200"/>
                <a:gd name="T24" fmla="*/ 190 w 1065"/>
                <a:gd name="T25" fmla="*/ 158 h 1200"/>
                <a:gd name="T26" fmla="*/ 281 w 1065"/>
                <a:gd name="T27" fmla="*/ 88 h 1200"/>
                <a:gd name="T28" fmla="*/ 386 w 1065"/>
                <a:gd name="T29" fmla="*/ 37 h 1200"/>
                <a:gd name="T30" fmla="*/ 503 w 1065"/>
                <a:gd name="T31" fmla="*/ 7 h 1200"/>
                <a:gd name="T32" fmla="*/ 597 w 1065"/>
                <a:gd name="T33" fmla="*/ 0 h 1200"/>
                <a:gd name="T34" fmla="*/ 745 w 1065"/>
                <a:gd name="T35" fmla="*/ 14 h 1200"/>
                <a:gd name="T36" fmla="*/ 868 w 1065"/>
                <a:gd name="T37" fmla="*/ 55 h 1200"/>
                <a:gd name="T38" fmla="*/ 971 w 1065"/>
                <a:gd name="T39" fmla="*/ 118 h 1200"/>
                <a:gd name="T40" fmla="*/ 1057 w 1065"/>
                <a:gd name="T41" fmla="*/ 198 h 1200"/>
                <a:gd name="T42" fmla="*/ 847 w 1065"/>
                <a:gd name="T43" fmla="*/ 329 h 1200"/>
                <a:gd name="T44" fmla="*/ 781 w 1065"/>
                <a:gd name="T45" fmla="*/ 280 h 1200"/>
                <a:gd name="T46" fmla="*/ 707 w 1065"/>
                <a:gd name="T47" fmla="*/ 247 h 1200"/>
                <a:gd name="T48" fmla="*/ 619 w 1065"/>
                <a:gd name="T49" fmla="*/ 231 h 1200"/>
                <a:gd name="T50" fmla="*/ 559 w 1065"/>
                <a:gd name="T51" fmla="*/ 233 h 1200"/>
                <a:gd name="T52" fmla="*/ 493 w 1065"/>
                <a:gd name="T53" fmla="*/ 247 h 1200"/>
                <a:gd name="T54" fmla="*/ 433 w 1065"/>
                <a:gd name="T55" fmla="*/ 276 h 1200"/>
                <a:gd name="T56" fmla="*/ 381 w 1065"/>
                <a:gd name="T57" fmla="*/ 315 h 1200"/>
                <a:gd name="T58" fmla="*/ 337 w 1065"/>
                <a:gd name="T59" fmla="*/ 365 h 1200"/>
                <a:gd name="T60" fmla="*/ 302 w 1065"/>
                <a:gd name="T61" fmla="*/ 424 h 1200"/>
                <a:gd name="T62" fmla="*/ 278 w 1065"/>
                <a:gd name="T63" fmla="*/ 489 h 1200"/>
                <a:gd name="T64" fmla="*/ 265 w 1065"/>
                <a:gd name="T65" fmla="*/ 561 h 1200"/>
                <a:gd name="T66" fmla="*/ 264 w 1065"/>
                <a:gd name="T67" fmla="*/ 618 h 1200"/>
                <a:gd name="T68" fmla="*/ 273 w 1065"/>
                <a:gd name="T69" fmla="*/ 692 h 1200"/>
                <a:gd name="T70" fmla="*/ 295 w 1065"/>
                <a:gd name="T71" fmla="*/ 762 h 1200"/>
                <a:gd name="T72" fmla="*/ 328 w 1065"/>
                <a:gd name="T73" fmla="*/ 823 h 1200"/>
                <a:gd name="T74" fmla="*/ 371 w 1065"/>
                <a:gd name="T75" fmla="*/ 875 h 1200"/>
                <a:gd name="T76" fmla="*/ 424 w 1065"/>
                <a:gd name="T77" fmla="*/ 918 h 1200"/>
                <a:gd name="T78" fmla="*/ 485 w 1065"/>
                <a:gd name="T79" fmla="*/ 949 h 1200"/>
                <a:gd name="T80" fmla="*/ 553 w 1065"/>
                <a:gd name="T81" fmla="*/ 967 h 1200"/>
                <a:gd name="T82" fmla="*/ 608 w 1065"/>
                <a:gd name="T83" fmla="*/ 972 h 1200"/>
                <a:gd name="T84" fmla="*/ 695 w 1065"/>
                <a:gd name="T85" fmla="*/ 961 h 1200"/>
                <a:gd name="T86" fmla="*/ 773 w 1065"/>
                <a:gd name="T87" fmla="*/ 931 h 1200"/>
                <a:gd name="T88" fmla="*/ 842 w 1065"/>
                <a:gd name="T89" fmla="*/ 886 h 1200"/>
                <a:gd name="T90" fmla="*/ 1065 w 1065"/>
                <a:gd name="T91" fmla="*/ 985 h 1200"/>
                <a:gd name="T92" fmla="*/ 1000 w 1065"/>
                <a:gd name="T93" fmla="*/ 1052 h 1200"/>
                <a:gd name="T94" fmla="*/ 899 w 1065"/>
                <a:gd name="T95" fmla="*/ 1125 h 1200"/>
                <a:gd name="T96" fmla="*/ 781 w 1065"/>
                <a:gd name="T97" fmla="*/ 1176 h 1200"/>
                <a:gd name="T98" fmla="*/ 635 w 1065"/>
                <a:gd name="T99" fmla="*/ 1199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65" h="1200">
                  <a:moveTo>
                    <a:pt x="595" y="1200"/>
                  </a:moveTo>
                  <a:lnTo>
                    <a:pt x="595" y="1200"/>
                  </a:lnTo>
                  <a:lnTo>
                    <a:pt x="562" y="1200"/>
                  </a:lnTo>
                  <a:lnTo>
                    <a:pt x="531" y="1198"/>
                  </a:lnTo>
                  <a:lnTo>
                    <a:pt x="502" y="1194"/>
                  </a:lnTo>
                  <a:lnTo>
                    <a:pt x="471" y="1188"/>
                  </a:lnTo>
                  <a:lnTo>
                    <a:pt x="442" y="1182"/>
                  </a:lnTo>
                  <a:lnTo>
                    <a:pt x="413" y="1174"/>
                  </a:lnTo>
                  <a:lnTo>
                    <a:pt x="385" y="1164"/>
                  </a:lnTo>
                  <a:lnTo>
                    <a:pt x="357" y="1153"/>
                  </a:lnTo>
                  <a:lnTo>
                    <a:pt x="331" y="1141"/>
                  </a:lnTo>
                  <a:lnTo>
                    <a:pt x="306" y="1128"/>
                  </a:lnTo>
                  <a:lnTo>
                    <a:pt x="281" y="1114"/>
                  </a:lnTo>
                  <a:lnTo>
                    <a:pt x="257" y="1098"/>
                  </a:lnTo>
                  <a:lnTo>
                    <a:pt x="233" y="1082"/>
                  </a:lnTo>
                  <a:lnTo>
                    <a:pt x="211" y="1064"/>
                  </a:lnTo>
                  <a:lnTo>
                    <a:pt x="190" y="1045"/>
                  </a:lnTo>
                  <a:lnTo>
                    <a:pt x="170" y="1026"/>
                  </a:lnTo>
                  <a:lnTo>
                    <a:pt x="149" y="1004"/>
                  </a:lnTo>
                  <a:lnTo>
                    <a:pt x="131" y="983"/>
                  </a:lnTo>
                  <a:lnTo>
                    <a:pt x="115" y="960"/>
                  </a:lnTo>
                  <a:lnTo>
                    <a:pt x="98" y="937"/>
                  </a:lnTo>
                  <a:lnTo>
                    <a:pt x="84" y="912"/>
                  </a:lnTo>
                  <a:lnTo>
                    <a:pt x="69" y="887"/>
                  </a:lnTo>
                  <a:lnTo>
                    <a:pt x="56" y="862"/>
                  </a:lnTo>
                  <a:lnTo>
                    <a:pt x="45" y="836"/>
                  </a:lnTo>
                  <a:lnTo>
                    <a:pt x="35" y="808"/>
                  </a:lnTo>
                  <a:lnTo>
                    <a:pt x="25" y="781"/>
                  </a:lnTo>
                  <a:lnTo>
                    <a:pt x="18" y="752"/>
                  </a:lnTo>
                  <a:lnTo>
                    <a:pt x="12" y="723"/>
                  </a:lnTo>
                  <a:lnTo>
                    <a:pt x="7" y="694"/>
                  </a:lnTo>
                  <a:lnTo>
                    <a:pt x="4" y="665"/>
                  </a:lnTo>
                  <a:lnTo>
                    <a:pt x="1" y="634"/>
                  </a:lnTo>
                  <a:lnTo>
                    <a:pt x="0" y="604"/>
                  </a:lnTo>
                  <a:lnTo>
                    <a:pt x="0" y="604"/>
                  </a:lnTo>
                  <a:lnTo>
                    <a:pt x="1" y="573"/>
                  </a:lnTo>
                  <a:lnTo>
                    <a:pt x="4" y="542"/>
                  </a:lnTo>
                  <a:lnTo>
                    <a:pt x="7" y="512"/>
                  </a:lnTo>
                  <a:lnTo>
                    <a:pt x="12" y="483"/>
                  </a:lnTo>
                  <a:lnTo>
                    <a:pt x="18" y="454"/>
                  </a:lnTo>
                  <a:lnTo>
                    <a:pt x="25" y="426"/>
                  </a:lnTo>
                  <a:lnTo>
                    <a:pt x="35" y="397"/>
                  </a:lnTo>
                  <a:lnTo>
                    <a:pt x="45" y="370"/>
                  </a:lnTo>
                  <a:lnTo>
                    <a:pt x="56" y="344"/>
                  </a:lnTo>
                  <a:lnTo>
                    <a:pt x="69" y="317"/>
                  </a:lnTo>
                  <a:lnTo>
                    <a:pt x="84" y="292"/>
                  </a:lnTo>
                  <a:lnTo>
                    <a:pt x="98" y="267"/>
                  </a:lnTo>
                  <a:lnTo>
                    <a:pt x="115" y="244"/>
                  </a:lnTo>
                  <a:lnTo>
                    <a:pt x="131" y="221"/>
                  </a:lnTo>
                  <a:lnTo>
                    <a:pt x="150" y="199"/>
                  </a:lnTo>
                  <a:lnTo>
                    <a:pt x="170" y="178"/>
                  </a:lnTo>
                  <a:lnTo>
                    <a:pt x="190" y="158"/>
                  </a:lnTo>
                  <a:lnTo>
                    <a:pt x="211" y="139"/>
                  </a:lnTo>
                  <a:lnTo>
                    <a:pt x="234" y="121"/>
                  </a:lnTo>
                  <a:lnTo>
                    <a:pt x="257" y="104"/>
                  </a:lnTo>
                  <a:lnTo>
                    <a:pt x="281" y="88"/>
                  </a:lnTo>
                  <a:lnTo>
                    <a:pt x="306" y="74"/>
                  </a:lnTo>
                  <a:lnTo>
                    <a:pt x="332" y="61"/>
                  </a:lnTo>
                  <a:lnTo>
                    <a:pt x="358" y="47"/>
                  </a:lnTo>
                  <a:lnTo>
                    <a:pt x="386" y="37"/>
                  </a:lnTo>
                  <a:lnTo>
                    <a:pt x="414" y="27"/>
                  </a:lnTo>
                  <a:lnTo>
                    <a:pt x="443" y="19"/>
                  </a:lnTo>
                  <a:lnTo>
                    <a:pt x="473" y="12"/>
                  </a:lnTo>
                  <a:lnTo>
                    <a:pt x="503" y="7"/>
                  </a:lnTo>
                  <a:lnTo>
                    <a:pt x="534" y="3"/>
                  </a:lnTo>
                  <a:lnTo>
                    <a:pt x="565" y="1"/>
                  </a:lnTo>
                  <a:lnTo>
                    <a:pt x="597" y="0"/>
                  </a:lnTo>
                  <a:lnTo>
                    <a:pt x="597" y="0"/>
                  </a:lnTo>
                  <a:lnTo>
                    <a:pt x="637" y="1"/>
                  </a:lnTo>
                  <a:lnTo>
                    <a:pt x="675" y="3"/>
                  </a:lnTo>
                  <a:lnTo>
                    <a:pt x="711" y="8"/>
                  </a:lnTo>
                  <a:lnTo>
                    <a:pt x="745" y="14"/>
                  </a:lnTo>
                  <a:lnTo>
                    <a:pt x="779" y="22"/>
                  </a:lnTo>
                  <a:lnTo>
                    <a:pt x="810" y="32"/>
                  </a:lnTo>
                  <a:lnTo>
                    <a:pt x="840" y="43"/>
                  </a:lnTo>
                  <a:lnTo>
                    <a:pt x="868" y="55"/>
                  </a:lnTo>
                  <a:lnTo>
                    <a:pt x="896" y="69"/>
                  </a:lnTo>
                  <a:lnTo>
                    <a:pt x="922" y="83"/>
                  </a:lnTo>
                  <a:lnTo>
                    <a:pt x="947" y="100"/>
                  </a:lnTo>
                  <a:lnTo>
                    <a:pt x="971" y="118"/>
                  </a:lnTo>
                  <a:lnTo>
                    <a:pt x="994" y="136"/>
                  </a:lnTo>
                  <a:lnTo>
                    <a:pt x="1015" y="156"/>
                  </a:lnTo>
                  <a:lnTo>
                    <a:pt x="1037" y="176"/>
                  </a:lnTo>
                  <a:lnTo>
                    <a:pt x="1057" y="198"/>
                  </a:lnTo>
                  <a:lnTo>
                    <a:pt x="893" y="375"/>
                  </a:lnTo>
                  <a:lnTo>
                    <a:pt x="893" y="375"/>
                  </a:lnTo>
                  <a:lnTo>
                    <a:pt x="862" y="344"/>
                  </a:lnTo>
                  <a:lnTo>
                    <a:pt x="847" y="329"/>
                  </a:lnTo>
                  <a:lnTo>
                    <a:pt x="831" y="316"/>
                  </a:lnTo>
                  <a:lnTo>
                    <a:pt x="814" y="303"/>
                  </a:lnTo>
                  <a:lnTo>
                    <a:pt x="798" y="291"/>
                  </a:lnTo>
                  <a:lnTo>
                    <a:pt x="781" y="280"/>
                  </a:lnTo>
                  <a:lnTo>
                    <a:pt x="763" y="271"/>
                  </a:lnTo>
                  <a:lnTo>
                    <a:pt x="745" y="261"/>
                  </a:lnTo>
                  <a:lnTo>
                    <a:pt x="726" y="254"/>
                  </a:lnTo>
                  <a:lnTo>
                    <a:pt x="707" y="247"/>
                  </a:lnTo>
                  <a:lnTo>
                    <a:pt x="685" y="241"/>
                  </a:lnTo>
                  <a:lnTo>
                    <a:pt x="665" y="236"/>
                  </a:lnTo>
                  <a:lnTo>
                    <a:pt x="642" y="233"/>
                  </a:lnTo>
                  <a:lnTo>
                    <a:pt x="619" y="231"/>
                  </a:lnTo>
                  <a:lnTo>
                    <a:pt x="595" y="230"/>
                  </a:lnTo>
                  <a:lnTo>
                    <a:pt x="595" y="230"/>
                  </a:lnTo>
                  <a:lnTo>
                    <a:pt x="577" y="231"/>
                  </a:lnTo>
                  <a:lnTo>
                    <a:pt x="559" y="233"/>
                  </a:lnTo>
                  <a:lnTo>
                    <a:pt x="542" y="235"/>
                  </a:lnTo>
                  <a:lnTo>
                    <a:pt x="525" y="239"/>
                  </a:lnTo>
                  <a:lnTo>
                    <a:pt x="509" y="242"/>
                  </a:lnTo>
                  <a:lnTo>
                    <a:pt x="493" y="247"/>
                  </a:lnTo>
                  <a:lnTo>
                    <a:pt x="478" y="253"/>
                  </a:lnTo>
                  <a:lnTo>
                    <a:pt x="462" y="260"/>
                  </a:lnTo>
                  <a:lnTo>
                    <a:pt x="448" y="267"/>
                  </a:lnTo>
                  <a:lnTo>
                    <a:pt x="433" y="276"/>
                  </a:lnTo>
                  <a:lnTo>
                    <a:pt x="419" y="284"/>
                  </a:lnTo>
                  <a:lnTo>
                    <a:pt x="406" y="293"/>
                  </a:lnTo>
                  <a:lnTo>
                    <a:pt x="393" y="304"/>
                  </a:lnTo>
                  <a:lnTo>
                    <a:pt x="381" y="315"/>
                  </a:lnTo>
                  <a:lnTo>
                    <a:pt x="369" y="327"/>
                  </a:lnTo>
                  <a:lnTo>
                    <a:pt x="357" y="339"/>
                  </a:lnTo>
                  <a:lnTo>
                    <a:pt x="346" y="352"/>
                  </a:lnTo>
                  <a:lnTo>
                    <a:pt x="337" y="365"/>
                  </a:lnTo>
                  <a:lnTo>
                    <a:pt x="327" y="378"/>
                  </a:lnTo>
                  <a:lnTo>
                    <a:pt x="318" y="394"/>
                  </a:lnTo>
                  <a:lnTo>
                    <a:pt x="309" y="408"/>
                  </a:lnTo>
                  <a:lnTo>
                    <a:pt x="302" y="424"/>
                  </a:lnTo>
                  <a:lnTo>
                    <a:pt x="295" y="439"/>
                  </a:lnTo>
                  <a:lnTo>
                    <a:pt x="288" y="456"/>
                  </a:lnTo>
                  <a:lnTo>
                    <a:pt x="283" y="473"/>
                  </a:lnTo>
                  <a:lnTo>
                    <a:pt x="278" y="489"/>
                  </a:lnTo>
                  <a:lnTo>
                    <a:pt x="273" y="507"/>
                  </a:lnTo>
                  <a:lnTo>
                    <a:pt x="270" y="525"/>
                  </a:lnTo>
                  <a:lnTo>
                    <a:pt x="267" y="543"/>
                  </a:lnTo>
                  <a:lnTo>
                    <a:pt x="265" y="561"/>
                  </a:lnTo>
                  <a:lnTo>
                    <a:pt x="264" y="580"/>
                  </a:lnTo>
                  <a:lnTo>
                    <a:pt x="264" y="599"/>
                  </a:lnTo>
                  <a:lnTo>
                    <a:pt x="264" y="599"/>
                  </a:lnTo>
                  <a:lnTo>
                    <a:pt x="264" y="618"/>
                  </a:lnTo>
                  <a:lnTo>
                    <a:pt x="265" y="637"/>
                  </a:lnTo>
                  <a:lnTo>
                    <a:pt x="267" y="657"/>
                  </a:lnTo>
                  <a:lnTo>
                    <a:pt x="270" y="674"/>
                  </a:lnTo>
                  <a:lnTo>
                    <a:pt x="273" y="692"/>
                  </a:lnTo>
                  <a:lnTo>
                    <a:pt x="278" y="710"/>
                  </a:lnTo>
                  <a:lnTo>
                    <a:pt x="283" y="727"/>
                  </a:lnTo>
                  <a:lnTo>
                    <a:pt x="289" y="745"/>
                  </a:lnTo>
                  <a:lnTo>
                    <a:pt x="295" y="762"/>
                  </a:lnTo>
                  <a:lnTo>
                    <a:pt x="302" y="777"/>
                  </a:lnTo>
                  <a:lnTo>
                    <a:pt x="310" y="793"/>
                  </a:lnTo>
                  <a:lnTo>
                    <a:pt x="319" y="808"/>
                  </a:lnTo>
                  <a:lnTo>
                    <a:pt x="328" y="823"/>
                  </a:lnTo>
                  <a:lnTo>
                    <a:pt x="338" y="837"/>
                  </a:lnTo>
                  <a:lnTo>
                    <a:pt x="349" y="850"/>
                  </a:lnTo>
                  <a:lnTo>
                    <a:pt x="359" y="863"/>
                  </a:lnTo>
                  <a:lnTo>
                    <a:pt x="371" y="875"/>
                  </a:lnTo>
                  <a:lnTo>
                    <a:pt x="383" y="887"/>
                  </a:lnTo>
                  <a:lnTo>
                    <a:pt x="396" y="898"/>
                  </a:lnTo>
                  <a:lnTo>
                    <a:pt x="410" y="909"/>
                  </a:lnTo>
                  <a:lnTo>
                    <a:pt x="424" y="918"/>
                  </a:lnTo>
                  <a:lnTo>
                    <a:pt x="438" y="926"/>
                  </a:lnTo>
                  <a:lnTo>
                    <a:pt x="453" y="935"/>
                  </a:lnTo>
                  <a:lnTo>
                    <a:pt x="468" y="942"/>
                  </a:lnTo>
                  <a:lnTo>
                    <a:pt x="485" y="949"/>
                  </a:lnTo>
                  <a:lnTo>
                    <a:pt x="500" y="955"/>
                  </a:lnTo>
                  <a:lnTo>
                    <a:pt x="517" y="960"/>
                  </a:lnTo>
                  <a:lnTo>
                    <a:pt x="535" y="964"/>
                  </a:lnTo>
                  <a:lnTo>
                    <a:pt x="553" y="967"/>
                  </a:lnTo>
                  <a:lnTo>
                    <a:pt x="571" y="969"/>
                  </a:lnTo>
                  <a:lnTo>
                    <a:pt x="589" y="971"/>
                  </a:lnTo>
                  <a:lnTo>
                    <a:pt x="608" y="972"/>
                  </a:lnTo>
                  <a:lnTo>
                    <a:pt x="608" y="972"/>
                  </a:lnTo>
                  <a:lnTo>
                    <a:pt x="631" y="971"/>
                  </a:lnTo>
                  <a:lnTo>
                    <a:pt x="653" y="968"/>
                  </a:lnTo>
                  <a:lnTo>
                    <a:pt x="675" y="966"/>
                  </a:lnTo>
                  <a:lnTo>
                    <a:pt x="695" y="961"/>
                  </a:lnTo>
                  <a:lnTo>
                    <a:pt x="715" y="955"/>
                  </a:lnTo>
                  <a:lnTo>
                    <a:pt x="734" y="948"/>
                  </a:lnTo>
                  <a:lnTo>
                    <a:pt x="754" y="941"/>
                  </a:lnTo>
                  <a:lnTo>
                    <a:pt x="773" y="931"/>
                  </a:lnTo>
                  <a:lnTo>
                    <a:pt x="791" y="922"/>
                  </a:lnTo>
                  <a:lnTo>
                    <a:pt x="808" y="911"/>
                  </a:lnTo>
                  <a:lnTo>
                    <a:pt x="825" y="899"/>
                  </a:lnTo>
                  <a:lnTo>
                    <a:pt x="842" y="886"/>
                  </a:lnTo>
                  <a:lnTo>
                    <a:pt x="859" y="873"/>
                  </a:lnTo>
                  <a:lnTo>
                    <a:pt x="875" y="858"/>
                  </a:lnTo>
                  <a:lnTo>
                    <a:pt x="906" y="827"/>
                  </a:lnTo>
                  <a:lnTo>
                    <a:pt x="1065" y="985"/>
                  </a:lnTo>
                  <a:lnTo>
                    <a:pt x="1065" y="985"/>
                  </a:lnTo>
                  <a:lnTo>
                    <a:pt x="1044" y="1008"/>
                  </a:lnTo>
                  <a:lnTo>
                    <a:pt x="1022" y="1030"/>
                  </a:lnTo>
                  <a:lnTo>
                    <a:pt x="1000" y="1052"/>
                  </a:lnTo>
                  <a:lnTo>
                    <a:pt x="976" y="1072"/>
                  </a:lnTo>
                  <a:lnTo>
                    <a:pt x="951" y="1090"/>
                  </a:lnTo>
                  <a:lnTo>
                    <a:pt x="926" y="1108"/>
                  </a:lnTo>
                  <a:lnTo>
                    <a:pt x="899" y="1125"/>
                  </a:lnTo>
                  <a:lnTo>
                    <a:pt x="872" y="1140"/>
                  </a:lnTo>
                  <a:lnTo>
                    <a:pt x="843" y="1153"/>
                  </a:lnTo>
                  <a:lnTo>
                    <a:pt x="812" y="1165"/>
                  </a:lnTo>
                  <a:lnTo>
                    <a:pt x="781" y="1176"/>
                  </a:lnTo>
                  <a:lnTo>
                    <a:pt x="748" y="1184"/>
                  </a:lnTo>
                  <a:lnTo>
                    <a:pt x="712" y="1192"/>
                  </a:lnTo>
                  <a:lnTo>
                    <a:pt x="675" y="1196"/>
                  </a:lnTo>
                  <a:lnTo>
                    <a:pt x="635" y="1199"/>
                  </a:lnTo>
                  <a:lnTo>
                    <a:pt x="595"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7" name="Freeform 13"/>
            <p:cNvSpPr>
              <a:spLocks/>
            </p:cNvSpPr>
            <p:nvPr userDrawn="1"/>
          </p:nvSpPr>
          <p:spPr bwMode="auto">
            <a:xfrm>
              <a:off x="3375025" y="2787650"/>
              <a:ext cx="854075" cy="1262063"/>
            </a:xfrm>
            <a:custGeom>
              <a:avLst/>
              <a:gdLst>
                <a:gd name="T0" fmla="*/ 1076 w 1076"/>
                <a:gd name="T1" fmla="*/ 1590 h 1590"/>
                <a:gd name="T2" fmla="*/ 771 w 1076"/>
                <a:gd name="T3" fmla="*/ 1590 h 1590"/>
                <a:gd name="T4" fmla="*/ 425 w 1076"/>
                <a:gd name="T5" fmla="*/ 1093 h 1590"/>
                <a:gd name="T6" fmla="*/ 264 w 1076"/>
                <a:gd name="T7" fmla="*/ 1261 h 1590"/>
                <a:gd name="T8" fmla="*/ 264 w 1076"/>
                <a:gd name="T9" fmla="*/ 1590 h 1590"/>
                <a:gd name="T10" fmla="*/ 0 w 1076"/>
                <a:gd name="T11" fmla="*/ 1590 h 1590"/>
                <a:gd name="T12" fmla="*/ 0 w 1076"/>
                <a:gd name="T13" fmla="*/ 0 h 1590"/>
                <a:gd name="T14" fmla="*/ 264 w 1076"/>
                <a:gd name="T15" fmla="*/ 0 h 1590"/>
                <a:gd name="T16" fmla="*/ 264 w 1076"/>
                <a:gd name="T17" fmla="*/ 950 h 1590"/>
                <a:gd name="T18" fmla="*/ 741 w 1076"/>
                <a:gd name="T19" fmla="*/ 440 h 1590"/>
                <a:gd name="T20" fmla="*/ 1062 w 1076"/>
                <a:gd name="T21" fmla="*/ 440 h 1590"/>
                <a:gd name="T22" fmla="*/ 604 w 1076"/>
                <a:gd name="T23" fmla="*/ 908 h 1590"/>
                <a:gd name="T24" fmla="*/ 1076 w 1076"/>
                <a:gd name="T25" fmla="*/ 159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6" h="1590">
                  <a:moveTo>
                    <a:pt x="1076" y="1590"/>
                  </a:moveTo>
                  <a:lnTo>
                    <a:pt x="771" y="1590"/>
                  </a:lnTo>
                  <a:lnTo>
                    <a:pt x="425" y="1093"/>
                  </a:lnTo>
                  <a:lnTo>
                    <a:pt x="264" y="1261"/>
                  </a:lnTo>
                  <a:lnTo>
                    <a:pt x="264" y="1590"/>
                  </a:lnTo>
                  <a:lnTo>
                    <a:pt x="0" y="1590"/>
                  </a:lnTo>
                  <a:lnTo>
                    <a:pt x="0" y="0"/>
                  </a:lnTo>
                  <a:lnTo>
                    <a:pt x="264" y="0"/>
                  </a:lnTo>
                  <a:lnTo>
                    <a:pt x="264" y="950"/>
                  </a:lnTo>
                  <a:lnTo>
                    <a:pt x="741" y="440"/>
                  </a:lnTo>
                  <a:lnTo>
                    <a:pt x="1062" y="440"/>
                  </a:lnTo>
                  <a:lnTo>
                    <a:pt x="604" y="908"/>
                  </a:lnTo>
                  <a:lnTo>
                    <a:pt x="1076"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8" name="Freeform 14"/>
            <p:cNvSpPr>
              <a:spLocks noEditPoints="1"/>
            </p:cNvSpPr>
            <p:nvPr userDrawn="1"/>
          </p:nvSpPr>
          <p:spPr bwMode="auto">
            <a:xfrm>
              <a:off x="4341813" y="2787650"/>
              <a:ext cx="946150" cy="1281113"/>
            </a:xfrm>
            <a:custGeom>
              <a:avLst/>
              <a:gdLst>
                <a:gd name="T0" fmla="*/ 560 w 1191"/>
                <a:gd name="T1" fmla="*/ 646 h 1615"/>
                <a:gd name="T2" fmla="*/ 496 w 1191"/>
                <a:gd name="T3" fmla="*/ 659 h 1615"/>
                <a:gd name="T4" fmla="*/ 436 w 1191"/>
                <a:gd name="T5" fmla="*/ 686 h 1615"/>
                <a:gd name="T6" fmla="*/ 382 w 1191"/>
                <a:gd name="T7" fmla="*/ 723 h 1615"/>
                <a:gd name="T8" fmla="*/ 337 w 1191"/>
                <a:gd name="T9" fmla="*/ 770 h 1615"/>
                <a:gd name="T10" fmla="*/ 300 w 1191"/>
                <a:gd name="T11" fmla="*/ 829 h 1615"/>
                <a:gd name="T12" fmla="*/ 273 w 1191"/>
                <a:gd name="T13" fmla="*/ 897 h 1615"/>
                <a:gd name="T14" fmla="*/ 259 w 1191"/>
                <a:gd name="T15" fmla="*/ 973 h 1615"/>
                <a:gd name="T16" fmla="*/ 258 w 1191"/>
                <a:gd name="T17" fmla="*/ 1036 h 1615"/>
                <a:gd name="T18" fmla="*/ 269 w 1191"/>
                <a:gd name="T19" fmla="*/ 1114 h 1615"/>
                <a:gd name="T20" fmla="*/ 291 w 1191"/>
                <a:gd name="T21" fmla="*/ 1184 h 1615"/>
                <a:gd name="T22" fmla="*/ 326 w 1191"/>
                <a:gd name="T23" fmla="*/ 1245 h 1615"/>
                <a:gd name="T24" fmla="*/ 370 w 1191"/>
                <a:gd name="T25" fmla="*/ 1296 h 1615"/>
                <a:gd name="T26" fmla="*/ 422 w 1191"/>
                <a:gd name="T27" fmla="*/ 1337 h 1615"/>
                <a:gd name="T28" fmla="*/ 480 w 1191"/>
                <a:gd name="T29" fmla="*/ 1365 h 1615"/>
                <a:gd name="T30" fmla="*/ 543 w 1191"/>
                <a:gd name="T31" fmla="*/ 1382 h 1615"/>
                <a:gd name="T32" fmla="*/ 594 w 1191"/>
                <a:gd name="T33" fmla="*/ 1385 h 1615"/>
                <a:gd name="T34" fmla="*/ 659 w 1191"/>
                <a:gd name="T35" fmla="*/ 1378 h 1615"/>
                <a:gd name="T36" fmla="*/ 720 w 1191"/>
                <a:gd name="T37" fmla="*/ 1359 h 1615"/>
                <a:gd name="T38" fmla="*/ 776 w 1191"/>
                <a:gd name="T39" fmla="*/ 1328 h 1615"/>
                <a:gd name="T40" fmla="*/ 825 w 1191"/>
                <a:gd name="T41" fmla="*/ 1286 h 1615"/>
                <a:gd name="T42" fmla="*/ 866 w 1191"/>
                <a:gd name="T43" fmla="*/ 1233 h 1615"/>
                <a:gd name="T44" fmla="*/ 896 w 1191"/>
                <a:gd name="T45" fmla="*/ 1169 h 1615"/>
                <a:gd name="T46" fmla="*/ 915 w 1191"/>
                <a:gd name="T47" fmla="*/ 1096 h 1615"/>
                <a:gd name="T48" fmla="*/ 922 w 1191"/>
                <a:gd name="T49" fmla="*/ 1015 h 1615"/>
                <a:gd name="T50" fmla="*/ 918 w 1191"/>
                <a:gd name="T51" fmla="*/ 953 h 1615"/>
                <a:gd name="T52" fmla="*/ 902 w 1191"/>
                <a:gd name="T53" fmla="*/ 879 h 1615"/>
                <a:gd name="T54" fmla="*/ 874 w 1191"/>
                <a:gd name="T55" fmla="*/ 813 h 1615"/>
                <a:gd name="T56" fmla="*/ 836 w 1191"/>
                <a:gd name="T57" fmla="*/ 757 h 1615"/>
                <a:gd name="T58" fmla="*/ 788 w 1191"/>
                <a:gd name="T59" fmla="*/ 712 h 1615"/>
                <a:gd name="T60" fmla="*/ 734 w 1191"/>
                <a:gd name="T61" fmla="*/ 677 h 1615"/>
                <a:gd name="T62" fmla="*/ 675 w 1191"/>
                <a:gd name="T63" fmla="*/ 655 h 1615"/>
                <a:gd name="T64" fmla="*/ 610 w 1191"/>
                <a:gd name="T65" fmla="*/ 645 h 1615"/>
                <a:gd name="T66" fmla="*/ 620 w 1191"/>
                <a:gd name="T67" fmla="*/ 1614 h 1615"/>
                <a:gd name="T68" fmla="*/ 496 w 1191"/>
                <a:gd name="T69" fmla="*/ 1589 h 1615"/>
                <a:gd name="T70" fmla="*/ 395 w 1191"/>
                <a:gd name="T71" fmla="*/ 1538 h 1615"/>
                <a:gd name="T72" fmla="*/ 314 w 1191"/>
                <a:gd name="T73" fmla="*/ 1470 h 1615"/>
                <a:gd name="T74" fmla="*/ 264 w 1191"/>
                <a:gd name="T75" fmla="*/ 1590 h 1615"/>
                <a:gd name="T76" fmla="*/ 264 w 1191"/>
                <a:gd name="T77" fmla="*/ 632 h 1615"/>
                <a:gd name="T78" fmla="*/ 315 w 1191"/>
                <a:gd name="T79" fmla="*/ 567 h 1615"/>
                <a:gd name="T80" fmla="*/ 398 w 1191"/>
                <a:gd name="T81" fmla="*/ 493 h 1615"/>
                <a:gd name="T82" fmla="*/ 498 w 1191"/>
                <a:gd name="T83" fmla="*/ 442 h 1615"/>
                <a:gd name="T84" fmla="*/ 620 w 1191"/>
                <a:gd name="T85" fmla="*/ 417 h 1615"/>
                <a:gd name="T86" fmla="*/ 705 w 1191"/>
                <a:gd name="T87" fmla="*/ 418 h 1615"/>
                <a:gd name="T88" fmla="*/ 805 w 1191"/>
                <a:gd name="T89" fmla="*/ 438 h 1615"/>
                <a:gd name="T90" fmla="*/ 899 w 1191"/>
                <a:gd name="T91" fmla="*/ 478 h 1615"/>
                <a:gd name="T92" fmla="*/ 985 w 1191"/>
                <a:gd name="T93" fmla="*/ 535 h 1615"/>
                <a:gd name="T94" fmla="*/ 1061 w 1191"/>
                <a:gd name="T95" fmla="*/ 612 h 1615"/>
                <a:gd name="T96" fmla="*/ 1120 w 1191"/>
                <a:gd name="T97" fmla="*/ 706 h 1615"/>
                <a:gd name="T98" fmla="*/ 1164 w 1191"/>
                <a:gd name="T99" fmla="*/ 817 h 1615"/>
                <a:gd name="T100" fmla="*/ 1187 w 1191"/>
                <a:gd name="T101" fmla="*/ 945 h 1615"/>
                <a:gd name="T102" fmla="*/ 1189 w 1191"/>
                <a:gd name="T103" fmla="*/ 1050 h 1615"/>
                <a:gd name="T104" fmla="*/ 1172 w 1191"/>
                <a:gd name="T105" fmla="*/ 1182 h 1615"/>
                <a:gd name="T106" fmla="*/ 1133 w 1191"/>
                <a:gd name="T107" fmla="*/ 1297 h 1615"/>
                <a:gd name="T108" fmla="*/ 1077 w 1191"/>
                <a:gd name="T109" fmla="*/ 1396 h 1615"/>
                <a:gd name="T110" fmla="*/ 1006 w 1191"/>
                <a:gd name="T111" fmla="*/ 1477 h 1615"/>
                <a:gd name="T112" fmla="*/ 922 w 1191"/>
                <a:gd name="T113" fmla="*/ 1540 h 1615"/>
                <a:gd name="T114" fmla="*/ 830 w 1191"/>
                <a:gd name="T115" fmla="*/ 1584 h 1615"/>
                <a:gd name="T116" fmla="*/ 731 w 1191"/>
                <a:gd name="T117" fmla="*/ 1609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4" y="644"/>
                  </a:moveTo>
                  <a:lnTo>
                    <a:pt x="594" y="644"/>
                  </a:lnTo>
                  <a:lnTo>
                    <a:pt x="577" y="645"/>
                  </a:lnTo>
                  <a:lnTo>
                    <a:pt x="560" y="646"/>
                  </a:lnTo>
                  <a:lnTo>
                    <a:pt x="543" y="649"/>
                  </a:lnTo>
                  <a:lnTo>
                    <a:pt x="528" y="651"/>
                  </a:lnTo>
                  <a:lnTo>
                    <a:pt x="511" y="655"/>
                  </a:lnTo>
                  <a:lnTo>
                    <a:pt x="496" y="659"/>
                  </a:lnTo>
                  <a:lnTo>
                    <a:pt x="480" y="664"/>
                  </a:lnTo>
                  <a:lnTo>
                    <a:pt x="466" y="671"/>
                  </a:lnTo>
                  <a:lnTo>
                    <a:pt x="450" y="677"/>
                  </a:lnTo>
                  <a:lnTo>
                    <a:pt x="436" y="686"/>
                  </a:lnTo>
                  <a:lnTo>
                    <a:pt x="422" y="694"/>
                  </a:lnTo>
                  <a:lnTo>
                    <a:pt x="408" y="702"/>
                  </a:lnTo>
                  <a:lnTo>
                    <a:pt x="395" y="712"/>
                  </a:lnTo>
                  <a:lnTo>
                    <a:pt x="382" y="723"/>
                  </a:lnTo>
                  <a:lnTo>
                    <a:pt x="370" y="733"/>
                  </a:lnTo>
                  <a:lnTo>
                    <a:pt x="358" y="745"/>
                  </a:lnTo>
                  <a:lnTo>
                    <a:pt x="346" y="758"/>
                  </a:lnTo>
                  <a:lnTo>
                    <a:pt x="337" y="770"/>
                  </a:lnTo>
                  <a:lnTo>
                    <a:pt x="326" y="785"/>
                  </a:lnTo>
                  <a:lnTo>
                    <a:pt x="316" y="799"/>
                  </a:lnTo>
                  <a:lnTo>
                    <a:pt x="308" y="813"/>
                  </a:lnTo>
                  <a:lnTo>
                    <a:pt x="300" y="829"/>
                  </a:lnTo>
                  <a:lnTo>
                    <a:pt x="291" y="846"/>
                  </a:lnTo>
                  <a:lnTo>
                    <a:pt x="284" y="862"/>
                  </a:lnTo>
                  <a:lnTo>
                    <a:pt x="278" y="879"/>
                  </a:lnTo>
                  <a:lnTo>
                    <a:pt x="273" y="897"/>
                  </a:lnTo>
                  <a:lnTo>
                    <a:pt x="269" y="916"/>
                  </a:lnTo>
                  <a:lnTo>
                    <a:pt x="264" y="934"/>
                  </a:lnTo>
                  <a:lnTo>
                    <a:pt x="262" y="954"/>
                  </a:lnTo>
                  <a:lnTo>
                    <a:pt x="259" y="973"/>
                  </a:lnTo>
                  <a:lnTo>
                    <a:pt x="258" y="994"/>
                  </a:lnTo>
                  <a:lnTo>
                    <a:pt x="257" y="1015"/>
                  </a:lnTo>
                  <a:lnTo>
                    <a:pt x="257" y="1015"/>
                  </a:lnTo>
                  <a:lnTo>
                    <a:pt x="258" y="1036"/>
                  </a:lnTo>
                  <a:lnTo>
                    <a:pt x="259" y="1056"/>
                  </a:lnTo>
                  <a:lnTo>
                    <a:pt x="262" y="1076"/>
                  </a:lnTo>
                  <a:lnTo>
                    <a:pt x="264" y="1095"/>
                  </a:lnTo>
                  <a:lnTo>
                    <a:pt x="269" y="1114"/>
                  </a:lnTo>
                  <a:lnTo>
                    <a:pt x="273" y="1132"/>
                  </a:lnTo>
                  <a:lnTo>
                    <a:pt x="278" y="1150"/>
                  </a:lnTo>
                  <a:lnTo>
                    <a:pt x="284" y="1167"/>
                  </a:lnTo>
                  <a:lnTo>
                    <a:pt x="291" y="1184"/>
                  </a:lnTo>
                  <a:lnTo>
                    <a:pt x="300" y="1200"/>
                  </a:lnTo>
                  <a:lnTo>
                    <a:pt x="308" y="1216"/>
                  </a:lnTo>
                  <a:lnTo>
                    <a:pt x="316" y="1230"/>
                  </a:lnTo>
                  <a:lnTo>
                    <a:pt x="326" y="1245"/>
                  </a:lnTo>
                  <a:lnTo>
                    <a:pt x="337" y="1259"/>
                  </a:lnTo>
                  <a:lnTo>
                    <a:pt x="346" y="1272"/>
                  </a:lnTo>
                  <a:lnTo>
                    <a:pt x="358" y="1284"/>
                  </a:lnTo>
                  <a:lnTo>
                    <a:pt x="370" y="1296"/>
                  </a:lnTo>
                  <a:lnTo>
                    <a:pt x="382" y="1307"/>
                  </a:lnTo>
                  <a:lnTo>
                    <a:pt x="395" y="1317"/>
                  </a:lnTo>
                  <a:lnTo>
                    <a:pt x="408" y="1327"/>
                  </a:lnTo>
                  <a:lnTo>
                    <a:pt x="422" y="1337"/>
                  </a:lnTo>
                  <a:lnTo>
                    <a:pt x="436" y="1345"/>
                  </a:lnTo>
                  <a:lnTo>
                    <a:pt x="450" y="1352"/>
                  </a:lnTo>
                  <a:lnTo>
                    <a:pt x="466" y="1359"/>
                  </a:lnTo>
                  <a:lnTo>
                    <a:pt x="480" y="1365"/>
                  </a:lnTo>
                  <a:lnTo>
                    <a:pt x="496" y="1370"/>
                  </a:lnTo>
                  <a:lnTo>
                    <a:pt x="511" y="1375"/>
                  </a:lnTo>
                  <a:lnTo>
                    <a:pt x="528" y="1378"/>
                  </a:lnTo>
                  <a:lnTo>
                    <a:pt x="543" y="1382"/>
                  </a:lnTo>
                  <a:lnTo>
                    <a:pt x="560" y="1383"/>
                  </a:lnTo>
                  <a:lnTo>
                    <a:pt x="577" y="1384"/>
                  </a:lnTo>
                  <a:lnTo>
                    <a:pt x="594" y="1385"/>
                  </a:lnTo>
                  <a:lnTo>
                    <a:pt x="594" y="1385"/>
                  </a:lnTo>
                  <a:lnTo>
                    <a:pt x="610" y="1385"/>
                  </a:lnTo>
                  <a:lnTo>
                    <a:pt x="627" y="1383"/>
                  </a:lnTo>
                  <a:lnTo>
                    <a:pt x="643" y="1382"/>
                  </a:lnTo>
                  <a:lnTo>
                    <a:pt x="659" y="1378"/>
                  </a:lnTo>
                  <a:lnTo>
                    <a:pt x="675" y="1375"/>
                  </a:lnTo>
                  <a:lnTo>
                    <a:pt x="690" y="1371"/>
                  </a:lnTo>
                  <a:lnTo>
                    <a:pt x="706" y="1365"/>
                  </a:lnTo>
                  <a:lnTo>
                    <a:pt x="720" y="1359"/>
                  </a:lnTo>
                  <a:lnTo>
                    <a:pt x="736" y="1353"/>
                  </a:lnTo>
                  <a:lnTo>
                    <a:pt x="750" y="1346"/>
                  </a:lnTo>
                  <a:lnTo>
                    <a:pt x="763" y="1338"/>
                  </a:lnTo>
                  <a:lnTo>
                    <a:pt x="776" y="1328"/>
                  </a:lnTo>
                  <a:lnTo>
                    <a:pt x="789" y="1319"/>
                  </a:lnTo>
                  <a:lnTo>
                    <a:pt x="801" y="1309"/>
                  </a:lnTo>
                  <a:lnTo>
                    <a:pt x="813" y="1297"/>
                  </a:lnTo>
                  <a:lnTo>
                    <a:pt x="825" y="1286"/>
                  </a:lnTo>
                  <a:lnTo>
                    <a:pt x="836" y="1273"/>
                  </a:lnTo>
                  <a:lnTo>
                    <a:pt x="847" y="1260"/>
                  </a:lnTo>
                  <a:lnTo>
                    <a:pt x="856" y="1247"/>
                  </a:lnTo>
                  <a:lnTo>
                    <a:pt x="866" y="1233"/>
                  </a:lnTo>
                  <a:lnTo>
                    <a:pt x="874" y="1218"/>
                  </a:lnTo>
                  <a:lnTo>
                    <a:pt x="883" y="1203"/>
                  </a:lnTo>
                  <a:lnTo>
                    <a:pt x="890" y="1186"/>
                  </a:lnTo>
                  <a:lnTo>
                    <a:pt x="896" y="1169"/>
                  </a:lnTo>
                  <a:lnTo>
                    <a:pt x="902" y="1153"/>
                  </a:lnTo>
                  <a:lnTo>
                    <a:pt x="908" y="1135"/>
                  </a:lnTo>
                  <a:lnTo>
                    <a:pt x="911" y="1116"/>
                  </a:lnTo>
                  <a:lnTo>
                    <a:pt x="915" y="1096"/>
                  </a:lnTo>
                  <a:lnTo>
                    <a:pt x="918" y="1077"/>
                  </a:lnTo>
                  <a:lnTo>
                    <a:pt x="921" y="1057"/>
                  </a:lnTo>
                  <a:lnTo>
                    <a:pt x="922" y="1037"/>
                  </a:lnTo>
                  <a:lnTo>
                    <a:pt x="922" y="1015"/>
                  </a:lnTo>
                  <a:lnTo>
                    <a:pt x="922" y="1015"/>
                  </a:lnTo>
                  <a:lnTo>
                    <a:pt x="922" y="994"/>
                  </a:lnTo>
                  <a:lnTo>
                    <a:pt x="921" y="973"/>
                  </a:lnTo>
                  <a:lnTo>
                    <a:pt x="918" y="953"/>
                  </a:lnTo>
                  <a:lnTo>
                    <a:pt x="915" y="934"/>
                  </a:lnTo>
                  <a:lnTo>
                    <a:pt x="911" y="915"/>
                  </a:lnTo>
                  <a:lnTo>
                    <a:pt x="906" y="897"/>
                  </a:lnTo>
                  <a:lnTo>
                    <a:pt x="902" y="879"/>
                  </a:lnTo>
                  <a:lnTo>
                    <a:pt x="896" y="861"/>
                  </a:lnTo>
                  <a:lnTo>
                    <a:pt x="889" y="844"/>
                  </a:lnTo>
                  <a:lnTo>
                    <a:pt x="881" y="829"/>
                  </a:lnTo>
                  <a:lnTo>
                    <a:pt x="874" y="813"/>
                  </a:lnTo>
                  <a:lnTo>
                    <a:pt x="865" y="798"/>
                  </a:lnTo>
                  <a:lnTo>
                    <a:pt x="856" y="784"/>
                  </a:lnTo>
                  <a:lnTo>
                    <a:pt x="846" y="770"/>
                  </a:lnTo>
                  <a:lnTo>
                    <a:pt x="836" y="757"/>
                  </a:lnTo>
                  <a:lnTo>
                    <a:pt x="824" y="745"/>
                  </a:lnTo>
                  <a:lnTo>
                    <a:pt x="813" y="733"/>
                  </a:lnTo>
                  <a:lnTo>
                    <a:pt x="801" y="721"/>
                  </a:lnTo>
                  <a:lnTo>
                    <a:pt x="788" y="712"/>
                  </a:lnTo>
                  <a:lnTo>
                    <a:pt x="775" y="702"/>
                  </a:lnTo>
                  <a:lnTo>
                    <a:pt x="762" y="693"/>
                  </a:lnTo>
                  <a:lnTo>
                    <a:pt x="749" y="684"/>
                  </a:lnTo>
                  <a:lnTo>
                    <a:pt x="734" y="677"/>
                  </a:lnTo>
                  <a:lnTo>
                    <a:pt x="720" y="670"/>
                  </a:lnTo>
                  <a:lnTo>
                    <a:pt x="705" y="664"/>
                  </a:lnTo>
                  <a:lnTo>
                    <a:pt x="690" y="659"/>
                  </a:lnTo>
                  <a:lnTo>
                    <a:pt x="675" y="655"/>
                  </a:lnTo>
                  <a:lnTo>
                    <a:pt x="658" y="651"/>
                  </a:lnTo>
                  <a:lnTo>
                    <a:pt x="643" y="649"/>
                  </a:lnTo>
                  <a:lnTo>
                    <a:pt x="626" y="646"/>
                  </a:lnTo>
                  <a:lnTo>
                    <a:pt x="610" y="645"/>
                  </a:lnTo>
                  <a:lnTo>
                    <a:pt x="594" y="644"/>
                  </a:lnTo>
                  <a:close/>
                  <a:moveTo>
                    <a:pt x="654" y="1615"/>
                  </a:moveTo>
                  <a:lnTo>
                    <a:pt x="654" y="1615"/>
                  </a:lnTo>
                  <a:lnTo>
                    <a:pt x="620" y="1614"/>
                  </a:lnTo>
                  <a:lnTo>
                    <a:pt x="586" y="1610"/>
                  </a:lnTo>
                  <a:lnTo>
                    <a:pt x="554" y="1605"/>
                  </a:lnTo>
                  <a:lnTo>
                    <a:pt x="524" y="1598"/>
                  </a:lnTo>
                  <a:lnTo>
                    <a:pt x="496" y="1589"/>
                  </a:lnTo>
                  <a:lnTo>
                    <a:pt x="468" y="1578"/>
                  </a:lnTo>
                  <a:lnTo>
                    <a:pt x="443" y="1566"/>
                  </a:lnTo>
                  <a:lnTo>
                    <a:pt x="418" y="1553"/>
                  </a:lnTo>
                  <a:lnTo>
                    <a:pt x="395" y="1538"/>
                  </a:lnTo>
                  <a:lnTo>
                    <a:pt x="373" y="1523"/>
                  </a:lnTo>
                  <a:lnTo>
                    <a:pt x="352" y="1506"/>
                  </a:lnTo>
                  <a:lnTo>
                    <a:pt x="332" y="1488"/>
                  </a:lnTo>
                  <a:lnTo>
                    <a:pt x="314" y="1470"/>
                  </a:lnTo>
                  <a:lnTo>
                    <a:pt x="296" y="1451"/>
                  </a:lnTo>
                  <a:lnTo>
                    <a:pt x="279" y="1431"/>
                  </a:lnTo>
                  <a:lnTo>
                    <a:pt x="264" y="1412"/>
                  </a:lnTo>
                  <a:lnTo>
                    <a:pt x="264" y="1590"/>
                  </a:lnTo>
                  <a:lnTo>
                    <a:pt x="0" y="1590"/>
                  </a:lnTo>
                  <a:lnTo>
                    <a:pt x="0" y="0"/>
                  </a:lnTo>
                  <a:lnTo>
                    <a:pt x="264" y="0"/>
                  </a:lnTo>
                  <a:lnTo>
                    <a:pt x="264" y="632"/>
                  </a:lnTo>
                  <a:lnTo>
                    <a:pt x="264" y="632"/>
                  </a:lnTo>
                  <a:lnTo>
                    <a:pt x="281" y="609"/>
                  </a:lnTo>
                  <a:lnTo>
                    <a:pt x="297" y="588"/>
                  </a:lnTo>
                  <a:lnTo>
                    <a:pt x="315" y="567"/>
                  </a:lnTo>
                  <a:lnTo>
                    <a:pt x="334" y="547"/>
                  </a:lnTo>
                  <a:lnTo>
                    <a:pt x="355" y="528"/>
                  </a:lnTo>
                  <a:lnTo>
                    <a:pt x="376" y="510"/>
                  </a:lnTo>
                  <a:lnTo>
                    <a:pt x="398" y="493"/>
                  </a:lnTo>
                  <a:lnTo>
                    <a:pt x="422" y="479"/>
                  </a:lnTo>
                  <a:lnTo>
                    <a:pt x="445" y="465"/>
                  </a:lnTo>
                  <a:lnTo>
                    <a:pt x="472" y="453"/>
                  </a:lnTo>
                  <a:lnTo>
                    <a:pt x="498" y="442"/>
                  </a:lnTo>
                  <a:lnTo>
                    <a:pt x="527" y="432"/>
                  </a:lnTo>
                  <a:lnTo>
                    <a:pt x="557" y="425"/>
                  </a:lnTo>
                  <a:lnTo>
                    <a:pt x="588" y="420"/>
                  </a:lnTo>
                  <a:lnTo>
                    <a:pt x="620" y="417"/>
                  </a:lnTo>
                  <a:lnTo>
                    <a:pt x="654" y="416"/>
                  </a:lnTo>
                  <a:lnTo>
                    <a:pt x="654" y="416"/>
                  </a:lnTo>
                  <a:lnTo>
                    <a:pt x="680" y="417"/>
                  </a:lnTo>
                  <a:lnTo>
                    <a:pt x="705" y="418"/>
                  </a:lnTo>
                  <a:lnTo>
                    <a:pt x="730" y="422"/>
                  </a:lnTo>
                  <a:lnTo>
                    <a:pt x="755" y="425"/>
                  </a:lnTo>
                  <a:lnTo>
                    <a:pt x="780" y="431"/>
                  </a:lnTo>
                  <a:lnTo>
                    <a:pt x="805" y="438"/>
                  </a:lnTo>
                  <a:lnTo>
                    <a:pt x="829" y="447"/>
                  </a:lnTo>
                  <a:lnTo>
                    <a:pt x="853" y="455"/>
                  </a:lnTo>
                  <a:lnTo>
                    <a:pt x="877" y="466"/>
                  </a:lnTo>
                  <a:lnTo>
                    <a:pt x="899" y="478"/>
                  </a:lnTo>
                  <a:lnTo>
                    <a:pt x="922" y="490"/>
                  </a:lnTo>
                  <a:lnTo>
                    <a:pt x="943" y="504"/>
                  </a:lnTo>
                  <a:lnTo>
                    <a:pt x="965" y="520"/>
                  </a:lnTo>
                  <a:lnTo>
                    <a:pt x="985" y="535"/>
                  </a:lnTo>
                  <a:lnTo>
                    <a:pt x="1006" y="553"/>
                  </a:lnTo>
                  <a:lnTo>
                    <a:pt x="1025" y="571"/>
                  </a:lnTo>
                  <a:lnTo>
                    <a:pt x="1043" y="591"/>
                  </a:lnTo>
                  <a:lnTo>
                    <a:pt x="1061" y="612"/>
                  </a:lnTo>
                  <a:lnTo>
                    <a:pt x="1077" y="634"/>
                  </a:lnTo>
                  <a:lnTo>
                    <a:pt x="1093" y="657"/>
                  </a:lnTo>
                  <a:lnTo>
                    <a:pt x="1107" y="681"/>
                  </a:lnTo>
                  <a:lnTo>
                    <a:pt x="1120" y="706"/>
                  </a:lnTo>
                  <a:lnTo>
                    <a:pt x="1133" y="732"/>
                  </a:lnTo>
                  <a:lnTo>
                    <a:pt x="1144" y="760"/>
                  </a:lnTo>
                  <a:lnTo>
                    <a:pt x="1155" y="788"/>
                  </a:lnTo>
                  <a:lnTo>
                    <a:pt x="1164" y="817"/>
                  </a:lnTo>
                  <a:lnTo>
                    <a:pt x="1172" y="848"/>
                  </a:lnTo>
                  <a:lnTo>
                    <a:pt x="1179" y="879"/>
                  </a:lnTo>
                  <a:lnTo>
                    <a:pt x="1184" y="911"/>
                  </a:lnTo>
                  <a:lnTo>
                    <a:pt x="1187" y="945"/>
                  </a:lnTo>
                  <a:lnTo>
                    <a:pt x="1189" y="979"/>
                  </a:lnTo>
                  <a:lnTo>
                    <a:pt x="1191" y="1015"/>
                  </a:lnTo>
                  <a:lnTo>
                    <a:pt x="1191" y="1015"/>
                  </a:lnTo>
                  <a:lnTo>
                    <a:pt x="1189" y="1050"/>
                  </a:lnTo>
                  <a:lnTo>
                    <a:pt x="1187" y="1084"/>
                  </a:lnTo>
                  <a:lnTo>
                    <a:pt x="1184" y="1118"/>
                  </a:lnTo>
                  <a:lnTo>
                    <a:pt x="1179" y="1151"/>
                  </a:lnTo>
                  <a:lnTo>
                    <a:pt x="1172" y="1182"/>
                  </a:lnTo>
                  <a:lnTo>
                    <a:pt x="1164" y="1212"/>
                  </a:lnTo>
                  <a:lnTo>
                    <a:pt x="1155" y="1242"/>
                  </a:lnTo>
                  <a:lnTo>
                    <a:pt x="1145" y="1271"/>
                  </a:lnTo>
                  <a:lnTo>
                    <a:pt x="1133" y="1297"/>
                  </a:lnTo>
                  <a:lnTo>
                    <a:pt x="1121" y="1323"/>
                  </a:lnTo>
                  <a:lnTo>
                    <a:pt x="1107" y="1348"/>
                  </a:lnTo>
                  <a:lnTo>
                    <a:pt x="1093" y="1374"/>
                  </a:lnTo>
                  <a:lnTo>
                    <a:pt x="1077" y="1396"/>
                  </a:lnTo>
                  <a:lnTo>
                    <a:pt x="1061" y="1418"/>
                  </a:lnTo>
                  <a:lnTo>
                    <a:pt x="1044" y="1439"/>
                  </a:lnTo>
                  <a:lnTo>
                    <a:pt x="1025" y="1458"/>
                  </a:lnTo>
                  <a:lnTo>
                    <a:pt x="1006" y="1477"/>
                  </a:lnTo>
                  <a:lnTo>
                    <a:pt x="986" y="1494"/>
                  </a:lnTo>
                  <a:lnTo>
                    <a:pt x="965" y="1511"/>
                  </a:lnTo>
                  <a:lnTo>
                    <a:pt x="945" y="1525"/>
                  </a:lnTo>
                  <a:lnTo>
                    <a:pt x="922" y="1540"/>
                  </a:lnTo>
                  <a:lnTo>
                    <a:pt x="900" y="1553"/>
                  </a:lnTo>
                  <a:lnTo>
                    <a:pt x="877" y="1565"/>
                  </a:lnTo>
                  <a:lnTo>
                    <a:pt x="854" y="1574"/>
                  </a:lnTo>
                  <a:lnTo>
                    <a:pt x="830" y="1584"/>
                  </a:lnTo>
                  <a:lnTo>
                    <a:pt x="805" y="1592"/>
                  </a:lnTo>
                  <a:lnTo>
                    <a:pt x="781" y="1598"/>
                  </a:lnTo>
                  <a:lnTo>
                    <a:pt x="756" y="1604"/>
                  </a:lnTo>
                  <a:lnTo>
                    <a:pt x="731" y="1609"/>
                  </a:lnTo>
                  <a:lnTo>
                    <a:pt x="706" y="1611"/>
                  </a:lnTo>
                  <a:lnTo>
                    <a:pt x="680" y="1614"/>
                  </a:lnTo>
                  <a:lnTo>
                    <a:pt x="654" y="16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9" name="Freeform 17"/>
            <p:cNvSpPr>
              <a:spLocks noEditPoints="1"/>
            </p:cNvSpPr>
            <p:nvPr userDrawn="1"/>
          </p:nvSpPr>
          <p:spPr bwMode="auto">
            <a:xfrm>
              <a:off x="5365750" y="3117850"/>
              <a:ext cx="973138" cy="952500"/>
            </a:xfrm>
            <a:custGeom>
              <a:avLst/>
              <a:gdLst>
                <a:gd name="T0" fmla="*/ 551 w 1226"/>
                <a:gd name="T1" fmla="*/ 235 h 1200"/>
                <a:gd name="T2" fmla="*/ 465 w 1226"/>
                <a:gd name="T3" fmla="*/ 260 h 1200"/>
                <a:gd name="T4" fmla="*/ 394 w 1226"/>
                <a:gd name="T5" fmla="*/ 304 h 1200"/>
                <a:gd name="T6" fmla="*/ 335 w 1226"/>
                <a:gd name="T7" fmla="*/ 365 h 1200"/>
                <a:gd name="T8" fmla="*/ 293 w 1226"/>
                <a:gd name="T9" fmla="*/ 439 h 1200"/>
                <a:gd name="T10" fmla="*/ 268 w 1226"/>
                <a:gd name="T11" fmla="*/ 525 h 1200"/>
                <a:gd name="T12" fmla="*/ 262 w 1226"/>
                <a:gd name="T13" fmla="*/ 599 h 1200"/>
                <a:gd name="T14" fmla="*/ 273 w 1226"/>
                <a:gd name="T15" fmla="*/ 691 h 1200"/>
                <a:gd name="T16" fmla="*/ 303 w 1226"/>
                <a:gd name="T17" fmla="*/ 776 h 1200"/>
                <a:gd name="T18" fmla="*/ 350 w 1226"/>
                <a:gd name="T19" fmla="*/ 849 h 1200"/>
                <a:gd name="T20" fmla="*/ 413 w 1226"/>
                <a:gd name="T21" fmla="*/ 907 h 1200"/>
                <a:gd name="T22" fmla="*/ 488 w 1226"/>
                <a:gd name="T23" fmla="*/ 949 h 1200"/>
                <a:gd name="T24" fmla="*/ 575 w 1226"/>
                <a:gd name="T25" fmla="*/ 969 h 1200"/>
                <a:gd name="T26" fmla="*/ 653 w 1226"/>
                <a:gd name="T27" fmla="*/ 969 h 1200"/>
                <a:gd name="T28" fmla="*/ 741 w 1226"/>
                <a:gd name="T29" fmla="*/ 949 h 1200"/>
                <a:gd name="T30" fmla="*/ 818 w 1226"/>
                <a:gd name="T31" fmla="*/ 909 h 1200"/>
                <a:gd name="T32" fmla="*/ 879 w 1226"/>
                <a:gd name="T33" fmla="*/ 851 h 1200"/>
                <a:gd name="T34" fmla="*/ 924 w 1226"/>
                <a:gd name="T35" fmla="*/ 778 h 1200"/>
                <a:gd name="T36" fmla="*/ 953 w 1226"/>
                <a:gd name="T37" fmla="*/ 695 h 1200"/>
                <a:gd name="T38" fmla="*/ 962 w 1226"/>
                <a:gd name="T39" fmla="*/ 604 h 1200"/>
                <a:gd name="T40" fmla="*/ 955 w 1226"/>
                <a:gd name="T41" fmla="*/ 529 h 1200"/>
                <a:gd name="T42" fmla="*/ 930 w 1226"/>
                <a:gd name="T43" fmla="*/ 443 h 1200"/>
                <a:gd name="T44" fmla="*/ 886 w 1226"/>
                <a:gd name="T45" fmla="*/ 366 h 1200"/>
                <a:gd name="T46" fmla="*/ 826 w 1226"/>
                <a:gd name="T47" fmla="*/ 305 h 1200"/>
                <a:gd name="T48" fmla="*/ 752 w 1226"/>
                <a:gd name="T49" fmla="*/ 260 h 1200"/>
                <a:gd name="T50" fmla="*/ 666 w 1226"/>
                <a:gd name="T51" fmla="*/ 235 h 1200"/>
                <a:gd name="T52" fmla="*/ 609 w 1226"/>
                <a:gd name="T53" fmla="*/ 1200 h 1200"/>
                <a:gd name="T54" fmla="*/ 452 w 1226"/>
                <a:gd name="T55" fmla="*/ 1182 h 1200"/>
                <a:gd name="T56" fmla="*/ 313 w 1226"/>
                <a:gd name="T57" fmla="*/ 1128 h 1200"/>
                <a:gd name="T58" fmla="*/ 193 w 1226"/>
                <a:gd name="T59" fmla="*/ 1045 h 1200"/>
                <a:gd name="T60" fmla="*/ 100 w 1226"/>
                <a:gd name="T61" fmla="*/ 937 h 1200"/>
                <a:gd name="T62" fmla="*/ 34 w 1226"/>
                <a:gd name="T63" fmla="*/ 808 h 1200"/>
                <a:gd name="T64" fmla="*/ 2 w 1226"/>
                <a:gd name="T65" fmla="*/ 665 h 1200"/>
                <a:gd name="T66" fmla="*/ 2 w 1226"/>
                <a:gd name="T67" fmla="*/ 542 h 1200"/>
                <a:gd name="T68" fmla="*/ 34 w 1226"/>
                <a:gd name="T69" fmla="*/ 396 h 1200"/>
                <a:gd name="T70" fmla="*/ 100 w 1226"/>
                <a:gd name="T71" fmla="*/ 267 h 1200"/>
                <a:gd name="T72" fmla="*/ 195 w 1226"/>
                <a:gd name="T73" fmla="*/ 157 h 1200"/>
                <a:gd name="T74" fmla="*/ 315 w 1226"/>
                <a:gd name="T75" fmla="*/ 73 h 1200"/>
                <a:gd name="T76" fmla="*/ 456 w 1226"/>
                <a:gd name="T77" fmla="*/ 19 h 1200"/>
                <a:gd name="T78" fmla="*/ 613 w 1226"/>
                <a:gd name="T79" fmla="*/ 0 h 1200"/>
                <a:gd name="T80" fmla="*/ 741 w 1226"/>
                <a:gd name="T81" fmla="*/ 12 h 1200"/>
                <a:gd name="T82" fmla="*/ 886 w 1226"/>
                <a:gd name="T83" fmla="*/ 58 h 1200"/>
                <a:gd name="T84" fmla="*/ 1009 w 1226"/>
                <a:gd name="T85" fmla="*/ 137 h 1200"/>
                <a:gd name="T86" fmla="*/ 1109 w 1226"/>
                <a:gd name="T87" fmla="*/ 240 h 1200"/>
                <a:gd name="T88" fmla="*/ 1180 w 1226"/>
                <a:gd name="T89" fmla="*/ 365 h 1200"/>
                <a:gd name="T90" fmla="*/ 1219 w 1226"/>
                <a:gd name="T91" fmla="*/ 507 h 1200"/>
                <a:gd name="T92" fmla="*/ 1225 w 1226"/>
                <a:gd name="T93" fmla="*/ 629 h 1200"/>
                <a:gd name="T94" fmla="*/ 1200 w 1226"/>
                <a:gd name="T95" fmla="*/ 777 h 1200"/>
                <a:gd name="T96" fmla="*/ 1140 w 1226"/>
                <a:gd name="T97" fmla="*/ 910 h 1200"/>
                <a:gd name="T98" fmla="*/ 1051 w 1226"/>
                <a:gd name="T99" fmla="*/ 1023 h 1200"/>
                <a:gd name="T100" fmla="*/ 936 w 1226"/>
                <a:gd name="T101" fmla="*/ 1113 h 1200"/>
                <a:gd name="T102" fmla="*/ 797 w 1226"/>
                <a:gd name="T103" fmla="*/ 1173 h 1200"/>
                <a:gd name="T104" fmla="*/ 642 w 1226"/>
                <a:gd name="T105"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26" h="1200">
                  <a:moveTo>
                    <a:pt x="609" y="230"/>
                  </a:moveTo>
                  <a:lnTo>
                    <a:pt x="609" y="230"/>
                  </a:lnTo>
                  <a:lnTo>
                    <a:pt x="590" y="231"/>
                  </a:lnTo>
                  <a:lnTo>
                    <a:pt x="570" y="233"/>
                  </a:lnTo>
                  <a:lnTo>
                    <a:pt x="551" y="235"/>
                  </a:lnTo>
                  <a:lnTo>
                    <a:pt x="533" y="239"/>
                  </a:lnTo>
                  <a:lnTo>
                    <a:pt x="516" y="242"/>
                  </a:lnTo>
                  <a:lnTo>
                    <a:pt x="499" y="247"/>
                  </a:lnTo>
                  <a:lnTo>
                    <a:pt x="482" y="253"/>
                  </a:lnTo>
                  <a:lnTo>
                    <a:pt x="465" y="260"/>
                  </a:lnTo>
                  <a:lnTo>
                    <a:pt x="450" y="267"/>
                  </a:lnTo>
                  <a:lnTo>
                    <a:pt x="436" y="276"/>
                  </a:lnTo>
                  <a:lnTo>
                    <a:pt x="421" y="284"/>
                  </a:lnTo>
                  <a:lnTo>
                    <a:pt x="407" y="293"/>
                  </a:lnTo>
                  <a:lnTo>
                    <a:pt x="394" y="304"/>
                  </a:lnTo>
                  <a:lnTo>
                    <a:pt x="381" y="315"/>
                  </a:lnTo>
                  <a:lnTo>
                    <a:pt x="369" y="327"/>
                  </a:lnTo>
                  <a:lnTo>
                    <a:pt x="357" y="339"/>
                  </a:lnTo>
                  <a:lnTo>
                    <a:pt x="346" y="352"/>
                  </a:lnTo>
                  <a:lnTo>
                    <a:pt x="335" y="365"/>
                  </a:lnTo>
                  <a:lnTo>
                    <a:pt x="326" y="378"/>
                  </a:lnTo>
                  <a:lnTo>
                    <a:pt x="316" y="394"/>
                  </a:lnTo>
                  <a:lnTo>
                    <a:pt x="308" y="408"/>
                  </a:lnTo>
                  <a:lnTo>
                    <a:pt x="301" y="424"/>
                  </a:lnTo>
                  <a:lnTo>
                    <a:pt x="293" y="439"/>
                  </a:lnTo>
                  <a:lnTo>
                    <a:pt x="287" y="456"/>
                  </a:lnTo>
                  <a:lnTo>
                    <a:pt x="281" y="473"/>
                  </a:lnTo>
                  <a:lnTo>
                    <a:pt x="277" y="489"/>
                  </a:lnTo>
                  <a:lnTo>
                    <a:pt x="272" y="507"/>
                  </a:lnTo>
                  <a:lnTo>
                    <a:pt x="268" y="525"/>
                  </a:lnTo>
                  <a:lnTo>
                    <a:pt x="266" y="543"/>
                  </a:lnTo>
                  <a:lnTo>
                    <a:pt x="265" y="561"/>
                  </a:lnTo>
                  <a:lnTo>
                    <a:pt x="264" y="580"/>
                  </a:lnTo>
                  <a:lnTo>
                    <a:pt x="262" y="599"/>
                  </a:lnTo>
                  <a:lnTo>
                    <a:pt x="262" y="599"/>
                  </a:lnTo>
                  <a:lnTo>
                    <a:pt x="264" y="618"/>
                  </a:lnTo>
                  <a:lnTo>
                    <a:pt x="265" y="637"/>
                  </a:lnTo>
                  <a:lnTo>
                    <a:pt x="266" y="655"/>
                  </a:lnTo>
                  <a:lnTo>
                    <a:pt x="270" y="673"/>
                  </a:lnTo>
                  <a:lnTo>
                    <a:pt x="273" y="691"/>
                  </a:lnTo>
                  <a:lnTo>
                    <a:pt x="278" y="709"/>
                  </a:lnTo>
                  <a:lnTo>
                    <a:pt x="283" y="727"/>
                  </a:lnTo>
                  <a:lnTo>
                    <a:pt x="289" y="744"/>
                  </a:lnTo>
                  <a:lnTo>
                    <a:pt x="296" y="760"/>
                  </a:lnTo>
                  <a:lnTo>
                    <a:pt x="303" y="776"/>
                  </a:lnTo>
                  <a:lnTo>
                    <a:pt x="311" y="792"/>
                  </a:lnTo>
                  <a:lnTo>
                    <a:pt x="320" y="807"/>
                  </a:lnTo>
                  <a:lnTo>
                    <a:pt x="329" y="821"/>
                  </a:lnTo>
                  <a:lnTo>
                    <a:pt x="339" y="836"/>
                  </a:lnTo>
                  <a:lnTo>
                    <a:pt x="350" y="849"/>
                  </a:lnTo>
                  <a:lnTo>
                    <a:pt x="361" y="862"/>
                  </a:lnTo>
                  <a:lnTo>
                    <a:pt x="373" y="874"/>
                  </a:lnTo>
                  <a:lnTo>
                    <a:pt x="385" y="886"/>
                  </a:lnTo>
                  <a:lnTo>
                    <a:pt x="398" y="898"/>
                  </a:lnTo>
                  <a:lnTo>
                    <a:pt x="413" y="907"/>
                  </a:lnTo>
                  <a:lnTo>
                    <a:pt x="426" y="917"/>
                  </a:lnTo>
                  <a:lnTo>
                    <a:pt x="441" y="926"/>
                  </a:lnTo>
                  <a:lnTo>
                    <a:pt x="457" y="935"/>
                  </a:lnTo>
                  <a:lnTo>
                    <a:pt x="473" y="942"/>
                  </a:lnTo>
                  <a:lnTo>
                    <a:pt x="488" y="949"/>
                  </a:lnTo>
                  <a:lnTo>
                    <a:pt x="505" y="955"/>
                  </a:lnTo>
                  <a:lnTo>
                    <a:pt x="522" y="960"/>
                  </a:lnTo>
                  <a:lnTo>
                    <a:pt x="539" y="964"/>
                  </a:lnTo>
                  <a:lnTo>
                    <a:pt x="557" y="967"/>
                  </a:lnTo>
                  <a:lnTo>
                    <a:pt x="575" y="969"/>
                  </a:lnTo>
                  <a:lnTo>
                    <a:pt x="594" y="971"/>
                  </a:lnTo>
                  <a:lnTo>
                    <a:pt x="613" y="972"/>
                  </a:lnTo>
                  <a:lnTo>
                    <a:pt x="613" y="972"/>
                  </a:lnTo>
                  <a:lnTo>
                    <a:pt x="634" y="971"/>
                  </a:lnTo>
                  <a:lnTo>
                    <a:pt x="653" y="969"/>
                  </a:lnTo>
                  <a:lnTo>
                    <a:pt x="672" y="967"/>
                  </a:lnTo>
                  <a:lnTo>
                    <a:pt x="690" y="964"/>
                  </a:lnTo>
                  <a:lnTo>
                    <a:pt x="708" y="960"/>
                  </a:lnTo>
                  <a:lnTo>
                    <a:pt x="725" y="955"/>
                  </a:lnTo>
                  <a:lnTo>
                    <a:pt x="741" y="949"/>
                  </a:lnTo>
                  <a:lnTo>
                    <a:pt x="758" y="942"/>
                  </a:lnTo>
                  <a:lnTo>
                    <a:pt x="774" y="935"/>
                  </a:lnTo>
                  <a:lnTo>
                    <a:pt x="789" y="926"/>
                  </a:lnTo>
                  <a:lnTo>
                    <a:pt x="803" y="918"/>
                  </a:lnTo>
                  <a:lnTo>
                    <a:pt x="818" y="909"/>
                  </a:lnTo>
                  <a:lnTo>
                    <a:pt x="831" y="898"/>
                  </a:lnTo>
                  <a:lnTo>
                    <a:pt x="844" y="887"/>
                  </a:lnTo>
                  <a:lnTo>
                    <a:pt x="856" y="875"/>
                  </a:lnTo>
                  <a:lnTo>
                    <a:pt x="868" y="863"/>
                  </a:lnTo>
                  <a:lnTo>
                    <a:pt x="879" y="851"/>
                  </a:lnTo>
                  <a:lnTo>
                    <a:pt x="889" y="837"/>
                  </a:lnTo>
                  <a:lnTo>
                    <a:pt x="899" y="824"/>
                  </a:lnTo>
                  <a:lnTo>
                    <a:pt x="908" y="809"/>
                  </a:lnTo>
                  <a:lnTo>
                    <a:pt x="917" y="794"/>
                  </a:lnTo>
                  <a:lnTo>
                    <a:pt x="924" y="778"/>
                  </a:lnTo>
                  <a:lnTo>
                    <a:pt x="931" y="763"/>
                  </a:lnTo>
                  <a:lnTo>
                    <a:pt x="938" y="746"/>
                  </a:lnTo>
                  <a:lnTo>
                    <a:pt x="943" y="729"/>
                  </a:lnTo>
                  <a:lnTo>
                    <a:pt x="948" y="713"/>
                  </a:lnTo>
                  <a:lnTo>
                    <a:pt x="953" y="695"/>
                  </a:lnTo>
                  <a:lnTo>
                    <a:pt x="956" y="677"/>
                  </a:lnTo>
                  <a:lnTo>
                    <a:pt x="959" y="659"/>
                  </a:lnTo>
                  <a:lnTo>
                    <a:pt x="961" y="641"/>
                  </a:lnTo>
                  <a:lnTo>
                    <a:pt x="962" y="622"/>
                  </a:lnTo>
                  <a:lnTo>
                    <a:pt x="962" y="604"/>
                  </a:lnTo>
                  <a:lnTo>
                    <a:pt x="962" y="604"/>
                  </a:lnTo>
                  <a:lnTo>
                    <a:pt x="962" y="585"/>
                  </a:lnTo>
                  <a:lnTo>
                    <a:pt x="961" y="566"/>
                  </a:lnTo>
                  <a:lnTo>
                    <a:pt x="959" y="547"/>
                  </a:lnTo>
                  <a:lnTo>
                    <a:pt x="955" y="529"/>
                  </a:lnTo>
                  <a:lnTo>
                    <a:pt x="951" y="511"/>
                  </a:lnTo>
                  <a:lnTo>
                    <a:pt x="948" y="493"/>
                  </a:lnTo>
                  <a:lnTo>
                    <a:pt x="942" y="476"/>
                  </a:lnTo>
                  <a:lnTo>
                    <a:pt x="936" y="458"/>
                  </a:lnTo>
                  <a:lnTo>
                    <a:pt x="930" y="443"/>
                  </a:lnTo>
                  <a:lnTo>
                    <a:pt x="922" y="426"/>
                  </a:lnTo>
                  <a:lnTo>
                    <a:pt x="914" y="411"/>
                  </a:lnTo>
                  <a:lnTo>
                    <a:pt x="905" y="395"/>
                  </a:lnTo>
                  <a:lnTo>
                    <a:pt x="895" y="381"/>
                  </a:lnTo>
                  <a:lnTo>
                    <a:pt x="886" y="366"/>
                  </a:lnTo>
                  <a:lnTo>
                    <a:pt x="875" y="353"/>
                  </a:lnTo>
                  <a:lnTo>
                    <a:pt x="863" y="340"/>
                  </a:lnTo>
                  <a:lnTo>
                    <a:pt x="851" y="328"/>
                  </a:lnTo>
                  <a:lnTo>
                    <a:pt x="839" y="316"/>
                  </a:lnTo>
                  <a:lnTo>
                    <a:pt x="826" y="305"/>
                  </a:lnTo>
                  <a:lnTo>
                    <a:pt x="812" y="295"/>
                  </a:lnTo>
                  <a:lnTo>
                    <a:pt x="797" y="285"/>
                  </a:lnTo>
                  <a:lnTo>
                    <a:pt x="783" y="276"/>
                  </a:lnTo>
                  <a:lnTo>
                    <a:pt x="768" y="267"/>
                  </a:lnTo>
                  <a:lnTo>
                    <a:pt x="752" y="260"/>
                  </a:lnTo>
                  <a:lnTo>
                    <a:pt x="735" y="253"/>
                  </a:lnTo>
                  <a:lnTo>
                    <a:pt x="719" y="247"/>
                  </a:lnTo>
                  <a:lnTo>
                    <a:pt x="702" y="242"/>
                  </a:lnTo>
                  <a:lnTo>
                    <a:pt x="684" y="239"/>
                  </a:lnTo>
                  <a:lnTo>
                    <a:pt x="666" y="235"/>
                  </a:lnTo>
                  <a:lnTo>
                    <a:pt x="647" y="233"/>
                  </a:lnTo>
                  <a:lnTo>
                    <a:pt x="629" y="231"/>
                  </a:lnTo>
                  <a:lnTo>
                    <a:pt x="609" y="230"/>
                  </a:lnTo>
                  <a:close/>
                  <a:moveTo>
                    <a:pt x="609" y="1200"/>
                  </a:moveTo>
                  <a:lnTo>
                    <a:pt x="609" y="1200"/>
                  </a:lnTo>
                  <a:lnTo>
                    <a:pt x="576" y="1200"/>
                  </a:lnTo>
                  <a:lnTo>
                    <a:pt x="544" y="1198"/>
                  </a:lnTo>
                  <a:lnTo>
                    <a:pt x="513" y="1194"/>
                  </a:lnTo>
                  <a:lnTo>
                    <a:pt x="482" y="1188"/>
                  </a:lnTo>
                  <a:lnTo>
                    <a:pt x="452" y="1182"/>
                  </a:lnTo>
                  <a:lnTo>
                    <a:pt x="422" y="1174"/>
                  </a:lnTo>
                  <a:lnTo>
                    <a:pt x="394" y="1164"/>
                  </a:lnTo>
                  <a:lnTo>
                    <a:pt x="366" y="1153"/>
                  </a:lnTo>
                  <a:lnTo>
                    <a:pt x="339" y="1141"/>
                  </a:lnTo>
                  <a:lnTo>
                    <a:pt x="313" y="1128"/>
                  </a:lnTo>
                  <a:lnTo>
                    <a:pt x="286" y="1114"/>
                  </a:lnTo>
                  <a:lnTo>
                    <a:pt x="262" y="1098"/>
                  </a:lnTo>
                  <a:lnTo>
                    <a:pt x="238" y="1082"/>
                  </a:lnTo>
                  <a:lnTo>
                    <a:pt x="216" y="1064"/>
                  </a:lnTo>
                  <a:lnTo>
                    <a:pt x="193" y="1045"/>
                  </a:lnTo>
                  <a:lnTo>
                    <a:pt x="173" y="1026"/>
                  </a:lnTo>
                  <a:lnTo>
                    <a:pt x="152" y="1004"/>
                  </a:lnTo>
                  <a:lnTo>
                    <a:pt x="133" y="983"/>
                  </a:lnTo>
                  <a:lnTo>
                    <a:pt x="117" y="960"/>
                  </a:lnTo>
                  <a:lnTo>
                    <a:pt x="100" y="937"/>
                  </a:lnTo>
                  <a:lnTo>
                    <a:pt x="84" y="912"/>
                  </a:lnTo>
                  <a:lnTo>
                    <a:pt x="70" y="887"/>
                  </a:lnTo>
                  <a:lnTo>
                    <a:pt x="57" y="862"/>
                  </a:lnTo>
                  <a:lnTo>
                    <a:pt x="45" y="836"/>
                  </a:lnTo>
                  <a:lnTo>
                    <a:pt x="34" y="808"/>
                  </a:lnTo>
                  <a:lnTo>
                    <a:pt x="26" y="781"/>
                  </a:lnTo>
                  <a:lnTo>
                    <a:pt x="18" y="752"/>
                  </a:lnTo>
                  <a:lnTo>
                    <a:pt x="10" y="723"/>
                  </a:lnTo>
                  <a:lnTo>
                    <a:pt x="6" y="694"/>
                  </a:lnTo>
                  <a:lnTo>
                    <a:pt x="2" y="665"/>
                  </a:lnTo>
                  <a:lnTo>
                    <a:pt x="0" y="634"/>
                  </a:lnTo>
                  <a:lnTo>
                    <a:pt x="0" y="604"/>
                  </a:lnTo>
                  <a:lnTo>
                    <a:pt x="0" y="604"/>
                  </a:lnTo>
                  <a:lnTo>
                    <a:pt x="0" y="573"/>
                  </a:lnTo>
                  <a:lnTo>
                    <a:pt x="2" y="542"/>
                  </a:lnTo>
                  <a:lnTo>
                    <a:pt x="6" y="512"/>
                  </a:lnTo>
                  <a:lnTo>
                    <a:pt x="12" y="482"/>
                  </a:lnTo>
                  <a:lnTo>
                    <a:pt x="18" y="454"/>
                  </a:lnTo>
                  <a:lnTo>
                    <a:pt x="26" y="425"/>
                  </a:lnTo>
                  <a:lnTo>
                    <a:pt x="34" y="396"/>
                  </a:lnTo>
                  <a:lnTo>
                    <a:pt x="45" y="370"/>
                  </a:lnTo>
                  <a:lnTo>
                    <a:pt x="57" y="342"/>
                  </a:lnTo>
                  <a:lnTo>
                    <a:pt x="70" y="316"/>
                  </a:lnTo>
                  <a:lnTo>
                    <a:pt x="84" y="291"/>
                  </a:lnTo>
                  <a:lnTo>
                    <a:pt x="100" y="267"/>
                  </a:lnTo>
                  <a:lnTo>
                    <a:pt x="117" y="243"/>
                  </a:lnTo>
                  <a:lnTo>
                    <a:pt x="135" y="221"/>
                  </a:lnTo>
                  <a:lnTo>
                    <a:pt x="154" y="198"/>
                  </a:lnTo>
                  <a:lnTo>
                    <a:pt x="174" y="178"/>
                  </a:lnTo>
                  <a:lnTo>
                    <a:pt x="195" y="157"/>
                  </a:lnTo>
                  <a:lnTo>
                    <a:pt x="217" y="138"/>
                  </a:lnTo>
                  <a:lnTo>
                    <a:pt x="240" y="120"/>
                  </a:lnTo>
                  <a:lnTo>
                    <a:pt x="264" y="104"/>
                  </a:lnTo>
                  <a:lnTo>
                    <a:pt x="289" y="88"/>
                  </a:lnTo>
                  <a:lnTo>
                    <a:pt x="315" y="73"/>
                  </a:lnTo>
                  <a:lnTo>
                    <a:pt x="341" y="59"/>
                  </a:lnTo>
                  <a:lnTo>
                    <a:pt x="369" y="47"/>
                  </a:lnTo>
                  <a:lnTo>
                    <a:pt x="397" y="37"/>
                  </a:lnTo>
                  <a:lnTo>
                    <a:pt x="426" y="27"/>
                  </a:lnTo>
                  <a:lnTo>
                    <a:pt x="456" y="19"/>
                  </a:lnTo>
                  <a:lnTo>
                    <a:pt x="486" y="12"/>
                  </a:lnTo>
                  <a:lnTo>
                    <a:pt x="517" y="7"/>
                  </a:lnTo>
                  <a:lnTo>
                    <a:pt x="549" y="3"/>
                  </a:lnTo>
                  <a:lnTo>
                    <a:pt x="581" y="1"/>
                  </a:lnTo>
                  <a:lnTo>
                    <a:pt x="613" y="0"/>
                  </a:lnTo>
                  <a:lnTo>
                    <a:pt x="613" y="0"/>
                  </a:lnTo>
                  <a:lnTo>
                    <a:pt x="647" y="1"/>
                  </a:lnTo>
                  <a:lnTo>
                    <a:pt x="679" y="3"/>
                  </a:lnTo>
                  <a:lnTo>
                    <a:pt x="710" y="7"/>
                  </a:lnTo>
                  <a:lnTo>
                    <a:pt x="741" y="12"/>
                  </a:lnTo>
                  <a:lnTo>
                    <a:pt x="771" y="19"/>
                  </a:lnTo>
                  <a:lnTo>
                    <a:pt x="801" y="27"/>
                  </a:lnTo>
                  <a:lnTo>
                    <a:pt x="830" y="35"/>
                  </a:lnTo>
                  <a:lnTo>
                    <a:pt x="858" y="46"/>
                  </a:lnTo>
                  <a:lnTo>
                    <a:pt x="886" y="58"/>
                  </a:lnTo>
                  <a:lnTo>
                    <a:pt x="912" y="73"/>
                  </a:lnTo>
                  <a:lnTo>
                    <a:pt x="937" y="87"/>
                  </a:lnTo>
                  <a:lnTo>
                    <a:pt x="962" y="102"/>
                  </a:lnTo>
                  <a:lnTo>
                    <a:pt x="986" y="119"/>
                  </a:lnTo>
                  <a:lnTo>
                    <a:pt x="1009" y="137"/>
                  </a:lnTo>
                  <a:lnTo>
                    <a:pt x="1031" y="155"/>
                  </a:lnTo>
                  <a:lnTo>
                    <a:pt x="1052" y="175"/>
                  </a:lnTo>
                  <a:lnTo>
                    <a:pt x="1072" y="196"/>
                  </a:lnTo>
                  <a:lnTo>
                    <a:pt x="1091" y="218"/>
                  </a:lnTo>
                  <a:lnTo>
                    <a:pt x="1109" y="240"/>
                  </a:lnTo>
                  <a:lnTo>
                    <a:pt x="1125" y="264"/>
                  </a:lnTo>
                  <a:lnTo>
                    <a:pt x="1140" y="289"/>
                  </a:lnTo>
                  <a:lnTo>
                    <a:pt x="1154" y="314"/>
                  </a:lnTo>
                  <a:lnTo>
                    <a:pt x="1168" y="339"/>
                  </a:lnTo>
                  <a:lnTo>
                    <a:pt x="1180" y="365"/>
                  </a:lnTo>
                  <a:lnTo>
                    <a:pt x="1190" y="393"/>
                  </a:lnTo>
                  <a:lnTo>
                    <a:pt x="1200" y="420"/>
                  </a:lnTo>
                  <a:lnTo>
                    <a:pt x="1207" y="449"/>
                  </a:lnTo>
                  <a:lnTo>
                    <a:pt x="1214" y="479"/>
                  </a:lnTo>
                  <a:lnTo>
                    <a:pt x="1219" y="507"/>
                  </a:lnTo>
                  <a:lnTo>
                    <a:pt x="1223" y="537"/>
                  </a:lnTo>
                  <a:lnTo>
                    <a:pt x="1225" y="568"/>
                  </a:lnTo>
                  <a:lnTo>
                    <a:pt x="1226" y="599"/>
                  </a:lnTo>
                  <a:lnTo>
                    <a:pt x="1226" y="599"/>
                  </a:lnTo>
                  <a:lnTo>
                    <a:pt x="1225" y="629"/>
                  </a:lnTo>
                  <a:lnTo>
                    <a:pt x="1223" y="660"/>
                  </a:lnTo>
                  <a:lnTo>
                    <a:pt x="1219" y="690"/>
                  </a:lnTo>
                  <a:lnTo>
                    <a:pt x="1214" y="720"/>
                  </a:lnTo>
                  <a:lnTo>
                    <a:pt x="1207" y="749"/>
                  </a:lnTo>
                  <a:lnTo>
                    <a:pt x="1200" y="777"/>
                  </a:lnTo>
                  <a:lnTo>
                    <a:pt x="1190" y="805"/>
                  </a:lnTo>
                  <a:lnTo>
                    <a:pt x="1180" y="832"/>
                  </a:lnTo>
                  <a:lnTo>
                    <a:pt x="1168" y="858"/>
                  </a:lnTo>
                  <a:lnTo>
                    <a:pt x="1154" y="885"/>
                  </a:lnTo>
                  <a:lnTo>
                    <a:pt x="1140" y="910"/>
                  </a:lnTo>
                  <a:lnTo>
                    <a:pt x="1125" y="934"/>
                  </a:lnTo>
                  <a:lnTo>
                    <a:pt x="1108" y="958"/>
                  </a:lnTo>
                  <a:lnTo>
                    <a:pt x="1090" y="980"/>
                  </a:lnTo>
                  <a:lnTo>
                    <a:pt x="1071" y="1002"/>
                  </a:lnTo>
                  <a:lnTo>
                    <a:pt x="1051" y="1023"/>
                  </a:lnTo>
                  <a:lnTo>
                    <a:pt x="1029" y="1044"/>
                  </a:lnTo>
                  <a:lnTo>
                    <a:pt x="1008" y="1061"/>
                  </a:lnTo>
                  <a:lnTo>
                    <a:pt x="985" y="1081"/>
                  </a:lnTo>
                  <a:lnTo>
                    <a:pt x="960" y="1097"/>
                  </a:lnTo>
                  <a:lnTo>
                    <a:pt x="936" y="1113"/>
                  </a:lnTo>
                  <a:lnTo>
                    <a:pt x="910" y="1127"/>
                  </a:lnTo>
                  <a:lnTo>
                    <a:pt x="883" y="1140"/>
                  </a:lnTo>
                  <a:lnTo>
                    <a:pt x="856" y="1152"/>
                  </a:lnTo>
                  <a:lnTo>
                    <a:pt x="827" y="1163"/>
                  </a:lnTo>
                  <a:lnTo>
                    <a:pt x="797" y="1173"/>
                  </a:lnTo>
                  <a:lnTo>
                    <a:pt x="769" y="1181"/>
                  </a:lnTo>
                  <a:lnTo>
                    <a:pt x="738" y="1188"/>
                  </a:lnTo>
                  <a:lnTo>
                    <a:pt x="707" y="1193"/>
                  </a:lnTo>
                  <a:lnTo>
                    <a:pt x="674" y="1198"/>
                  </a:lnTo>
                  <a:lnTo>
                    <a:pt x="642" y="1200"/>
                  </a:lnTo>
                  <a:lnTo>
                    <a:pt x="609"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10" name="Freeform 9"/>
            <p:cNvSpPr>
              <a:spLocks noEditPoints="1"/>
            </p:cNvSpPr>
            <p:nvPr userDrawn="1"/>
          </p:nvSpPr>
          <p:spPr bwMode="auto">
            <a:xfrm>
              <a:off x="6402388" y="3122613"/>
              <a:ext cx="828675" cy="946150"/>
            </a:xfrm>
            <a:custGeom>
              <a:avLst/>
              <a:gdLst>
                <a:gd name="T0" fmla="*/ 733 w 1044"/>
                <a:gd name="T1" fmla="*/ 661 h 1192"/>
                <a:gd name="T2" fmla="*/ 601 w 1044"/>
                <a:gd name="T3" fmla="*/ 636 h 1192"/>
                <a:gd name="T4" fmla="*/ 496 w 1044"/>
                <a:gd name="T5" fmla="*/ 634 h 1192"/>
                <a:gd name="T6" fmla="*/ 391 w 1044"/>
                <a:gd name="T7" fmla="*/ 653 h 1192"/>
                <a:gd name="T8" fmla="*/ 315 w 1044"/>
                <a:gd name="T9" fmla="*/ 695 h 1192"/>
                <a:gd name="T10" fmla="*/ 272 w 1044"/>
                <a:gd name="T11" fmla="*/ 758 h 1192"/>
                <a:gd name="T12" fmla="*/ 262 w 1044"/>
                <a:gd name="T13" fmla="*/ 823 h 1192"/>
                <a:gd name="T14" fmla="*/ 271 w 1044"/>
                <a:gd name="T15" fmla="*/ 879 h 1192"/>
                <a:gd name="T16" fmla="*/ 312 w 1044"/>
                <a:gd name="T17" fmla="*/ 937 h 1192"/>
                <a:gd name="T18" fmla="*/ 378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90 w 1044"/>
                <a:gd name="T33" fmla="*/ 679 h 1192"/>
                <a:gd name="T34" fmla="*/ 767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5 w 1044"/>
                <a:gd name="T47" fmla="*/ 1168 h 1192"/>
                <a:gd name="T48" fmla="*/ 184 w 1044"/>
                <a:gd name="T49" fmla="*/ 1139 h 1192"/>
                <a:gd name="T50" fmla="*/ 123 w 1044"/>
                <a:gd name="T51" fmla="*/ 1100 h 1192"/>
                <a:gd name="T52" fmla="*/ 73 w 1044"/>
                <a:gd name="T53" fmla="*/ 1050 h 1192"/>
                <a:gd name="T54" fmla="*/ 34 w 1044"/>
                <a:gd name="T55" fmla="*/ 989 h 1192"/>
                <a:gd name="T56" fmla="*/ 9 w 1044"/>
                <a:gd name="T57" fmla="*/ 917 h 1192"/>
                <a:gd name="T58" fmla="*/ 0 w 1044"/>
                <a:gd name="T59" fmla="*/ 836 h 1192"/>
                <a:gd name="T60" fmla="*/ 3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4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5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90" y="679"/>
                  </a:moveTo>
                  <a:lnTo>
                    <a:pt x="790" y="679"/>
                  </a:lnTo>
                  <a:lnTo>
                    <a:pt x="762" y="670"/>
                  </a:lnTo>
                  <a:lnTo>
                    <a:pt x="733" y="661"/>
                  </a:lnTo>
                  <a:lnTo>
                    <a:pt x="704" y="653"/>
                  </a:lnTo>
                  <a:lnTo>
                    <a:pt x="670" y="646"/>
                  </a:lnTo>
                  <a:lnTo>
                    <a:pt x="637" y="641"/>
                  </a:lnTo>
                  <a:lnTo>
                    <a:pt x="601" y="636"/>
                  </a:lnTo>
                  <a:lnTo>
                    <a:pt x="564" y="634"/>
                  </a:lnTo>
                  <a:lnTo>
                    <a:pt x="526" y="633"/>
                  </a:lnTo>
                  <a:lnTo>
                    <a:pt x="526" y="633"/>
                  </a:lnTo>
                  <a:lnTo>
                    <a:pt x="496" y="634"/>
                  </a:lnTo>
                  <a:lnTo>
                    <a:pt x="467" y="636"/>
                  </a:lnTo>
                  <a:lnTo>
                    <a:pt x="440" y="640"/>
                  </a:lnTo>
                  <a:lnTo>
                    <a:pt x="415" y="646"/>
                  </a:lnTo>
                  <a:lnTo>
                    <a:pt x="391" y="653"/>
                  </a:lnTo>
                  <a:lnTo>
                    <a:pt x="369" y="661"/>
                  </a:lnTo>
                  <a:lnTo>
                    <a:pt x="350" y="671"/>
                  </a:lnTo>
                  <a:lnTo>
                    <a:pt x="332" y="682"/>
                  </a:lnTo>
                  <a:lnTo>
                    <a:pt x="315" y="695"/>
                  </a:lnTo>
                  <a:lnTo>
                    <a:pt x="301" y="708"/>
                  </a:lnTo>
                  <a:lnTo>
                    <a:pt x="289" y="724"/>
                  </a:lnTo>
                  <a:lnTo>
                    <a:pt x="280" y="740"/>
                  </a:lnTo>
                  <a:lnTo>
                    <a:pt x="272" y="758"/>
                  </a:lnTo>
                  <a:lnTo>
                    <a:pt x="266" y="777"/>
                  </a:lnTo>
                  <a:lnTo>
                    <a:pt x="263" y="798"/>
                  </a:lnTo>
                  <a:lnTo>
                    <a:pt x="262" y="819"/>
                  </a:lnTo>
                  <a:lnTo>
                    <a:pt x="262" y="823"/>
                  </a:lnTo>
                  <a:lnTo>
                    <a:pt x="262" y="823"/>
                  </a:lnTo>
                  <a:lnTo>
                    <a:pt x="263" y="843"/>
                  </a:lnTo>
                  <a:lnTo>
                    <a:pt x="266" y="861"/>
                  </a:lnTo>
                  <a:lnTo>
                    <a:pt x="271" y="879"/>
                  </a:lnTo>
                  <a:lnTo>
                    <a:pt x="280" y="896"/>
                  </a:lnTo>
                  <a:lnTo>
                    <a:pt x="288" y="911"/>
                  </a:lnTo>
                  <a:lnTo>
                    <a:pt x="300" y="924"/>
                  </a:lnTo>
                  <a:lnTo>
                    <a:pt x="312" y="937"/>
                  </a:lnTo>
                  <a:lnTo>
                    <a:pt x="326" y="948"/>
                  </a:lnTo>
                  <a:lnTo>
                    <a:pt x="342" y="959"/>
                  </a:lnTo>
                  <a:lnTo>
                    <a:pt x="360" y="967"/>
                  </a:lnTo>
                  <a:lnTo>
                    <a:pt x="378" y="976"/>
                  </a:lnTo>
                  <a:lnTo>
                    <a:pt x="397" y="982"/>
                  </a:lnTo>
                  <a:lnTo>
                    <a:pt x="417" y="986"/>
                  </a:lnTo>
                  <a:lnTo>
                    <a:pt x="438" y="990"/>
                  </a:lnTo>
                  <a:lnTo>
                    <a:pt x="461" y="992"/>
                  </a:lnTo>
                  <a:lnTo>
                    <a:pt x="484" y="992"/>
                  </a:lnTo>
                  <a:lnTo>
                    <a:pt x="484"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4" y="802"/>
                  </a:lnTo>
                  <a:lnTo>
                    <a:pt x="786" y="790"/>
                  </a:lnTo>
                  <a:lnTo>
                    <a:pt x="787" y="777"/>
                  </a:lnTo>
                  <a:lnTo>
                    <a:pt x="788" y="764"/>
                  </a:lnTo>
                  <a:lnTo>
                    <a:pt x="790" y="751"/>
                  </a:lnTo>
                  <a:lnTo>
                    <a:pt x="790" y="679"/>
                  </a:lnTo>
                  <a:close/>
                  <a:moveTo>
                    <a:pt x="782" y="1167"/>
                  </a:moveTo>
                  <a:lnTo>
                    <a:pt x="782" y="1026"/>
                  </a:lnTo>
                  <a:lnTo>
                    <a:pt x="782" y="1026"/>
                  </a:lnTo>
                  <a:lnTo>
                    <a:pt x="767" y="1043"/>
                  </a:lnTo>
                  <a:lnTo>
                    <a:pt x="751" y="1059"/>
                  </a:lnTo>
                  <a:lnTo>
                    <a:pt x="733" y="1076"/>
                  </a:lnTo>
                  <a:lnTo>
                    <a:pt x="716"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49" y="1188"/>
                  </a:lnTo>
                  <a:lnTo>
                    <a:pt x="330" y="1186"/>
                  </a:lnTo>
                  <a:lnTo>
                    <a:pt x="311" y="1182"/>
                  </a:lnTo>
                  <a:lnTo>
                    <a:pt x="292" y="1179"/>
                  </a:lnTo>
                  <a:lnTo>
                    <a:pt x="272" y="1174"/>
                  </a:lnTo>
                  <a:lnTo>
                    <a:pt x="255" y="1168"/>
                  </a:lnTo>
                  <a:lnTo>
                    <a:pt x="235" y="1162"/>
                  </a:lnTo>
                  <a:lnTo>
                    <a:pt x="219" y="1155"/>
                  </a:lnTo>
                  <a:lnTo>
                    <a:pt x="201" y="1148"/>
                  </a:lnTo>
                  <a:lnTo>
                    <a:pt x="184" y="1139"/>
                  </a:lnTo>
                  <a:lnTo>
                    <a:pt x="169" y="1131"/>
                  </a:lnTo>
                  <a:lnTo>
                    <a:pt x="153" y="1121"/>
                  </a:lnTo>
                  <a:lnTo>
                    <a:pt x="137" y="1111"/>
                  </a:lnTo>
                  <a:lnTo>
                    <a:pt x="123" y="1100"/>
                  </a:lnTo>
                  <a:lnTo>
                    <a:pt x="110" y="1089"/>
                  </a:lnTo>
                  <a:lnTo>
                    <a:pt x="97" y="1076"/>
                  </a:lnTo>
                  <a:lnTo>
                    <a:pt x="84" y="1064"/>
                  </a:lnTo>
                  <a:lnTo>
                    <a:pt x="73" y="1050"/>
                  </a:lnTo>
                  <a:lnTo>
                    <a:pt x="61" y="1035"/>
                  </a:lnTo>
                  <a:lnTo>
                    <a:pt x="52" y="1021"/>
                  </a:lnTo>
                  <a:lnTo>
                    <a:pt x="42" y="1005"/>
                  </a:lnTo>
                  <a:lnTo>
                    <a:pt x="34" y="989"/>
                  </a:lnTo>
                  <a:lnTo>
                    <a:pt x="26" y="972"/>
                  </a:lnTo>
                  <a:lnTo>
                    <a:pt x="19" y="954"/>
                  </a:lnTo>
                  <a:lnTo>
                    <a:pt x="13" y="936"/>
                  </a:lnTo>
                  <a:lnTo>
                    <a:pt x="9" y="917"/>
                  </a:lnTo>
                  <a:lnTo>
                    <a:pt x="5" y="898"/>
                  </a:lnTo>
                  <a:lnTo>
                    <a:pt x="3" y="878"/>
                  </a:lnTo>
                  <a:lnTo>
                    <a:pt x="1" y="857"/>
                  </a:lnTo>
                  <a:lnTo>
                    <a:pt x="0" y="836"/>
                  </a:lnTo>
                  <a:lnTo>
                    <a:pt x="0" y="831"/>
                  </a:lnTo>
                  <a:lnTo>
                    <a:pt x="0" y="831"/>
                  </a:lnTo>
                  <a:lnTo>
                    <a:pt x="1" y="808"/>
                  </a:lnTo>
                  <a:lnTo>
                    <a:pt x="3" y="787"/>
                  </a:lnTo>
                  <a:lnTo>
                    <a:pt x="5"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1" y="491"/>
                  </a:lnTo>
                  <a:lnTo>
                    <a:pt x="281" y="485"/>
                  </a:lnTo>
                  <a:lnTo>
                    <a:pt x="302" y="479"/>
                  </a:lnTo>
                  <a:lnTo>
                    <a:pt x="324" y="474"/>
                  </a:lnTo>
                  <a:lnTo>
                    <a:pt x="346" y="470"/>
                  </a:lnTo>
                  <a:lnTo>
                    <a:pt x="369"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4" y="451"/>
                  </a:lnTo>
                  <a:lnTo>
                    <a:pt x="780" y="425"/>
                  </a:lnTo>
                  <a:lnTo>
                    <a:pt x="774" y="399"/>
                  </a:lnTo>
                  <a:lnTo>
                    <a:pt x="767" y="375"/>
                  </a:lnTo>
                  <a:lnTo>
                    <a:pt x="756" y="353"/>
                  </a:lnTo>
                  <a:lnTo>
                    <a:pt x="743" y="333"/>
                  </a:lnTo>
                  <a:lnTo>
                    <a:pt x="729" y="315"/>
                  </a:lnTo>
                  <a:lnTo>
                    <a:pt x="712" y="298"/>
                  </a:lnTo>
                  <a:lnTo>
                    <a:pt x="693" y="283"/>
                  </a:lnTo>
                  <a:lnTo>
                    <a:pt x="671" y="271"/>
                  </a:lnTo>
                  <a:lnTo>
                    <a:pt x="649" y="260"/>
                  </a:lnTo>
                  <a:lnTo>
                    <a:pt x="624" y="251"/>
                  </a:lnTo>
                  <a:lnTo>
                    <a:pt x="596" y="243"/>
                  </a:lnTo>
                  <a:lnTo>
                    <a:pt x="566" y="239"/>
                  </a:lnTo>
                  <a:lnTo>
                    <a:pt x="535" y="236"/>
                  </a:lnTo>
                  <a:lnTo>
                    <a:pt x="502" y="235"/>
                  </a:lnTo>
                  <a:lnTo>
                    <a:pt x="502" y="235"/>
                  </a:lnTo>
                  <a:lnTo>
                    <a:pt x="455" y="236"/>
                  </a:lnTo>
                  <a:lnTo>
                    <a:pt x="411" y="240"/>
                  </a:lnTo>
                  <a:lnTo>
                    <a:pt x="368" y="246"/>
                  </a:lnTo>
                  <a:lnTo>
                    <a:pt x="329" y="254"/>
                  </a:lnTo>
                  <a:lnTo>
                    <a:pt x="289" y="265"/>
                  </a:lnTo>
                  <a:lnTo>
                    <a:pt x="250" y="277"/>
                  </a:lnTo>
                  <a:lnTo>
                    <a:pt x="212" y="290"/>
                  </a:lnTo>
                  <a:lnTo>
                    <a:pt x="172" y="307"/>
                  </a:lnTo>
                  <a:lnTo>
                    <a:pt x="100" y="95"/>
                  </a:lnTo>
                  <a:lnTo>
                    <a:pt x="100" y="95"/>
                  </a:lnTo>
                  <a:lnTo>
                    <a:pt x="148" y="75"/>
                  </a:lnTo>
                  <a:lnTo>
                    <a:pt x="196" y="56"/>
                  </a:lnTo>
                  <a:lnTo>
                    <a:pt x="245" y="39"/>
                  </a:lnTo>
                  <a:lnTo>
                    <a:pt x="271" y="32"/>
                  </a:lnTo>
                  <a:lnTo>
                    <a:pt x="296" y="26"/>
                  </a:lnTo>
                  <a:lnTo>
                    <a:pt x="324" y="20"/>
                  </a:lnTo>
                  <a:lnTo>
                    <a:pt x="351" y="14"/>
                  </a:lnTo>
                  <a:lnTo>
                    <a:pt x="380" y="11"/>
                  </a:lnTo>
                  <a:lnTo>
                    <a:pt x="409" y="6"/>
                  </a:lnTo>
                  <a:lnTo>
                    <a:pt x="440" y="3"/>
                  </a:lnTo>
                  <a:lnTo>
                    <a:pt x="471" y="1"/>
                  </a:lnTo>
                  <a:lnTo>
                    <a:pt x="504" y="0"/>
                  </a:lnTo>
                  <a:lnTo>
                    <a:pt x="539" y="0"/>
                  </a:lnTo>
                  <a:lnTo>
                    <a:pt x="539" y="0"/>
                  </a:lnTo>
                  <a:lnTo>
                    <a:pt x="570" y="0"/>
                  </a:lnTo>
                  <a:lnTo>
                    <a:pt x="601" y="1"/>
                  </a:lnTo>
                  <a:lnTo>
                    <a:pt x="630"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9" y="126"/>
                  </a:lnTo>
                  <a:lnTo>
                    <a:pt x="934" y="143"/>
                  </a:lnTo>
                  <a:lnTo>
                    <a:pt x="948" y="160"/>
                  </a:lnTo>
                  <a:lnTo>
                    <a:pt x="962" y="178"/>
                  </a:lnTo>
                  <a:lnTo>
                    <a:pt x="973" y="197"/>
                  </a:lnTo>
                  <a:lnTo>
                    <a:pt x="985" y="216"/>
                  </a:lnTo>
                  <a:lnTo>
                    <a:pt x="995" y="236"/>
                  </a:lnTo>
                  <a:lnTo>
                    <a:pt x="1005"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11" name="Freeform 10"/>
            <p:cNvSpPr>
              <a:spLocks/>
            </p:cNvSpPr>
            <p:nvPr userDrawn="1"/>
          </p:nvSpPr>
          <p:spPr bwMode="auto">
            <a:xfrm>
              <a:off x="7394575" y="3119438"/>
              <a:ext cx="531813" cy="930275"/>
            </a:xfrm>
            <a:custGeom>
              <a:avLst/>
              <a:gdLst>
                <a:gd name="T0" fmla="*/ 263 w 672"/>
                <a:gd name="T1" fmla="*/ 1172 h 1172"/>
                <a:gd name="T2" fmla="*/ 0 w 672"/>
                <a:gd name="T3" fmla="*/ 1172 h 1172"/>
                <a:gd name="T4" fmla="*/ 0 w 672"/>
                <a:gd name="T5" fmla="*/ 22 h 1172"/>
                <a:gd name="T6" fmla="*/ 263 w 672"/>
                <a:gd name="T7" fmla="*/ 22 h 1172"/>
                <a:gd name="T8" fmla="*/ 263 w 672"/>
                <a:gd name="T9" fmla="*/ 281 h 1172"/>
                <a:gd name="T10" fmla="*/ 263 w 672"/>
                <a:gd name="T11" fmla="*/ 281 h 1172"/>
                <a:gd name="T12" fmla="*/ 277 w 672"/>
                <a:gd name="T13" fmla="*/ 250 h 1172"/>
                <a:gd name="T14" fmla="*/ 293 w 672"/>
                <a:gd name="T15" fmla="*/ 220 h 1172"/>
                <a:gd name="T16" fmla="*/ 311 w 672"/>
                <a:gd name="T17" fmla="*/ 190 h 1172"/>
                <a:gd name="T18" fmla="*/ 329 w 672"/>
                <a:gd name="T19" fmla="*/ 164 h 1172"/>
                <a:gd name="T20" fmla="*/ 349 w 672"/>
                <a:gd name="T21" fmla="*/ 137 h 1172"/>
                <a:gd name="T22" fmla="*/ 371 w 672"/>
                <a:gd name="T23" fmla="*/ 115 h 1172"/>
                <a:gd name="T24" fmla="*/ 393 w 672"/>
                <a:gd name="T25" fmla="*/ 92 h 1172"/>
                <a:gd name="T26" fmla="*/ 418 w 672"/>
                <a:gd name="T27" fmla="*/ 73 h 1172"/>
                <a:gd name="T28" fmla="*/ 445 w 672"/>
                <a:gd name="T29" fmla="*/ 55 h 1172"/>
                <a:gd name="T30" fmla="*/ 472 w 672"/>
                <a:gd name="T31" fmla="*/ 39 h 1172"/>
                <a:gd name="T32" fmla="*/ 501 w 672"/>
                <a:gd name="T33" fmla="*/ 26 h 1172"/>
                <a:gd name="T34" fmla="*/ 516 w 672"/>
                <a:gd name="T35" fmla="*/ 22 h 1172"/>
                <a:gd name="T36" fmla="*/ 532 w 672"/>
                <a:gd name="T37" fmla="*/ 16 h 1172"/>
                <a:gd name="T38" fmla="*/ 549 w 672"/>
                <a:gd name="T39" fmla="*/ 12 h 1172"/>
                <a:gd name="T40" fmla="*/ 564 w 672"/>
                <a:gd name="T41" fmla="*/ 8 h 1172"/>
                <a:gd name="T42" fmla="*/ 581 w 672"/>
                <a:gd name="T43" fmla="*/ 5 h 1172"/>
                <a:gd name="T44" fmla="*/ 599 w 672"/>
                <a:gd name="T45" fmla="*/ 2 h 1172"/>
                <a:gd name="T46" fmla="*/ 615 w 672"/>
                <a:gd name="T47" fmla="*/ 1 h 1172"/>
                <a:gd name="T48" fmla="*/ 633 w 672"/>
                <a:gd name="T49" fmla="*/ 0 h 1172"/>
                <a:gd name="T50" fmla="*/ 652 w 672"/>
                <a:gd name="T51" fmla="*/ 0 h 1172"/>
                <a:gd name="T52" fmla="*/ 672 w 672"/>
                <a:gd name="T53" fmla="*/ 0 h 1172"/>
                <a:gd name="T54" fmla="*/ 672 w 672"/>
                <a:gd name="T55" fmla="*/ 278 h 1172"/>
                <a:gd name="T56" fmla="*/ 656 w 672"/>
                <a:gd name="T57" fmla="*/ 278 h 1172"/>
                <a:gd name="T58" fmla="*/ 656 w 672"/>
                <a:gd name="T59" fmla="*/ 278 h 1172"/>
                <a:gd name="T60" fmla="*/ 635 w 672"/>
                <a:gd name="T61" fmla="*/ 280 h 1172"/>
                <a:gd name="T62" fmla="*/ 613 w 672"/>
                <a:gd name="T63" fmla="*/ 281 h 1172"/>
                <a:gd name="T64" fmla="*/ 593 w 672"/>
                <a:gd name="T65" fmla="*/ 283 h 1172"/>
                <a:gd name="T66" fmla="*/ 572 w 672"/>
                <a:gd name="T67" fmla="*/ 285 h 1172"/>
                <a:gd name="T68" fmla="*/ 553 w 672"/>
                <a:gd name="T69" fmla="*/ 290 h 1172"/>
                <a:gd name="T70" fmla="*/ 534 w 672"/>
                <a:gd name="T71" fmla="*/ 295 h 1172"/>
                <a:gd name="T72" fmla="*/ 515 w 672"/>
                <a:gd name="T73" fmla="*/ 301 h 1172"/>
                <a:gd name="T74" fmla="*/ 497 w 672"/>
                <a:gd name="T75" fmla="*/ 307 h 1172"/>
                <a:gd name="T76" fmla="*/ 479 w 672"/>
                <a:gd name="T77" fmla="*/ 314 h 1172"/>
                <a:gd name="T78" fmla="*/ 463 w 672"/>
                <a:gd name="T79" fmla="*/ 323 h 1172"/>
                <a:gd name="T80" fmla="*/ 446 w 672"/>
                <a:gd name="T81" fmla="*/ 332 h 1172"/>
                <a:gd name="T82" fmla="*/ 430 w 672"/>
                <a:gd name="T83" fmla="*/ 343 h 1172"/>
                <a:gd name="T84" fmla="*/ 415 w 672"/>
                <a:gd name="T85" fmla="*/ 354 h 1172"/>
                <a:gd name="T86" fmla="*/ 400 w 672"/>
                <a:gd name="T87" fmla="*/ 366 h 1172"/>
                <a:gd name="T88" fmla="*/ 386 w 672"/>
                <a:gd name="T89" fmla="*/ 379 h 1172"/>
                <a:gd name="T90" fmla="*/ 373 w 672"/>
                <a:gd name="T91" fmla="*/ 392 h 1172"/>
                <a:gd name="T92" fmla="*/ 360 w 672"/>
                <a:gd name="T93" fmla="*/ 407 h 1172"/>
                <a:gd name="T94" fmla="*/ 348 w 672"/>
                <a:gd name="T95" fmla="*/ 423 h 1172"/>
                <a:gd name="T96" fmla="*/ 337 w 672"/>
                <a:gd name="T97" fmla="*/ 438 h 1172"/>
                <a:gd name="T98" fmla="*/ 326 w 672"/>
                <a:gd name="T99" fmla="*/ 456 h 1172"/>
                <a:gd name="T100" fmla="*/ 317 w 672"/>
                <a:gd name="T101" fmla="*/ 474 h 1172"/>
                <a:gd name="T102" fmla="*/ 308 w 672"/>
                <a:gd name="T103" fmla="*/ 493 h 1172"/>
                <a:gd name="T104" fmla="*/ 300 w 672"/>
                <a:gd name="T105" fmla="*/ 514 h 1172"/>
                <a:gd name="T106" fmla="*/ 292 w 672"/>
                <a:gd name="T107" fmla="*/ 534 h 1172"/>
                <a:gd name="T108" fmla="*/ 286 w 672"/>
                <a:gd name="T109" fmla="*/ 557 h 1172"/>
                <a:gd name="T110" fmla="*/ 280 w 672"/>
                <a:gd name="T111" fmla="*/ 579 h 1172"/>
                <a:gd name="T112" fmla="*/ 275 w 672"/>
                <a:gd name="T113" fmla="*/ 602 h 1172"/>
                <a:gd name="T114" fmla="*/ 270 w 672"/>
                <a:gd name="T115" fmla="*/ 627 h 1172"/>
                <a:gd name="T116" fmla="*/ 268 w 672"/>
                <a:gd name="T117" fmla="*/ 652 h 1172"/>
                <a:gd name="T118" fmla="*/ 265 w 672"/>
                <a:gd name="T119" fmla="*/ 678 h 1172"/>
                <a:gd name="T120" fmla="*/ 264 w 672"/>
                <a:gd name="T121" fmla="*/ 706 h 1172"/>
                <a:gd name="T122" fmla="*/ 263 w 672"/>
                <a:gd name="T123" fmla="*/ 735 h 1172"/>
                <a:gd name="T124" fmla="*/ 263 w 672"/>
                <a:gd name="T125" fmla="*/ 1172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2" h="1172">
                  <a:moveTo>
                    <a:pt x="263" y="1172"/>
                  </a:moveTo>
                  <a:lnTo>
                    <a:pt x="0" y="1172"/>
                  </a:lnTo>
                  <a:lnTo>
                    <a:pt x="0" y="22"/>
                  </a:lnTo>
                  <a:lnTo>
                    <a:pt x="263" y="22"/>
                  </a:lnTo>
                  <a:lnTo>
                    <a:pt x="263" y="281"/>
                  </a:lnTo>
                  <a:lnTo>
                    <a:pt x="263" y="281"/>
                  </a:lnTo>
                  <a:lnTo>
                    <a:pt x="277" y="250"/>
                  </a:lnTo>
                  <a:lnTo>
                    <a:pt x="293" y="220"/>
                  </a:lnTo>
                  <a:lnTo>
                    <a:pt x="311" y="190"/>
                  </a:lnTo>
                  <a:lnTo>
                    <a:pt x="329" y="164"/>
                  </a:lnTo>
                  <a:lnTo>
                    <a:pt x="349" y="137"/>
                  </a:lnTo>
                  <a:lnTo>
                    <a:pt x="371" y="115"/>
                  </a:lnTo>
                  <a:lnTo>
                    <a:pt x="393" y="92"/>
                  </a:lnTo>
                  <a:lnTo>
                    <a:pt x="418" y="73"/>
                  </a:lnTo>
                  <a:lnTo>
                    <a:pt x="445" y="55"/>
                  </a:lnTo>
                  <a:lnTo>
                    <a:pt x="472" y="39"/>
                  </a:lnTo>
                  <a:lnTo>
                    <a:pt x="501" y="26"/>
                  </a:lnTo>
                  <a:lnTo>
                    <a:pt x="516" y="22"/>
                  </a:lnTo>
                  <a:lnTo>
                    <a:pt x="532" y="16"/>
                  </a:lnTo>
                  <a:lnTo>
                    <a:pt x="549" y="12"/>
                  </a:lnTo>
                  <a:lnTo>
                    <a:pt x="564" y="8"/>
                  </a:lnTo>
                  <a:lnTo>
                    <a:pt x="581" y="5"/>
                  </a:lnTo>
                  <a:lnTo>
                    <a:pt x="599" y="2"/>
                  </a:lnTo>
                  <a:lnTo>
                    <a:pt x="615" y="1"/>
                  </a:lnTo>
                  <a:lnTo>
                    <a:pt x="633" y="0"/>
                  </a:lnTo>
                  <a:lnTo>
                    <a:pt x="652" y="0"/>
                  </a:lnTo>
                  <a:lnTo>
                    <a:pt x="672" y="0"/>
                  </a:lnTo>
                  <a:lnTo>
                    <a:pt x="672" y="278"/>
                  </a:lnTo>
                  <a:lnTo>
                    <a:pt x="656" y="278"/>
                  </a:lnTo>
                  <a:lnTo>
                    <a:pt x="656" y="278"/>
                  </a:lnTo>
                  <a:lnTo>
                    <a:pt x="635" y="280"/>
                  </a:lnTo>
                  <a:lnTo>
                    <a:pt x="613" y="281"/>
                  </a:lnTo>
                  <a:lnTo>
                    <a:pt x="593" y="283"/>
                  </a:lnTo>
                  <a:lnTo>
                    <a:pt x="572" y="285"/>
                  </a:lnTo>
                  <a:lnTo>
                    <a:pt x="553" y="290"/>
                  </a:lnTo>
                  <a:lnTo>
                    <a:pt x="534" y="295"/>
                  </a:lnTo>
                  <a:lnTo>
                    <a:pt x="515" y="301"/>
                  </a:lnTo>
                  <a:lnTo>
                    <a:pt x="497" y="307"/>
                  </a:lnTo>
                  <a:lnTo>
                    <a:pt x="479" y="314"/>
                  </a:lnTo>
                  <a:lnTo>
                    <a:pt x="463" y="323"/>
                  </a:lnTo>
                  <a:lnTo>
                    <a:pt x="446" y="332"/>
                  </a:lnTo>
                  <a:lnTo>
                    <a:pt x="430" y="343"/>
                  </a:lnTo>
                  <a:lnTo>
                    <a:pt x="415" y="354"/>
                  </a:lnTo>
                  <a:lnTo>
                    <a:pt x="400" y="366"/>
                  </a:lnTo>
                  <a:lnTo>
                    <a:pt x="386" y="379"/>
                  </a:lnTo>
                  <a:lnTo>
                    <a:pt x="373" y="392"/>
                  </a:lnTo>
                  <a:lnTo>
                    <a:pt x="360" y="407"/>
                  </a:lnTo>
                  <a:lnTo>
                    <a:pt x="348" y="423"/>
                  </a:lnTo>
                  <a:lnTo>
                    <a:pt x="337" y="438"/>
                  </a:lnTo>
                  <a:lnTo>
                    <a:pt x="326" y="456"/>
                  </a:lnTo>
                  <a:lnTo>
                    <a:pt x="317" y="474"/>
                  </a:lnTo>
                  <a:lnTo>
                    <a:pt x="308" y="493"/>
                  </a:lnTo>
                  <a:lnTo>
                    <a:pt x="300" y="514"/>
                  </a:lnTo>
                  <a:lnTo>
                    <a:pt x="292" y="534"/>
                  </a:lnTo>
                  <a:lnTo>
                    <a:pt x="286" y="557"/>
                  </a:lnTo>
                  <a:lnTo>
                    <a:pt x="280" y="579"/>
                  </a:lnTo>
                  <a:lnTo>
                    <a:pt x="275" y="602"/>
                  </a:lnTo>
                  <a:lnTo>
                    <a:pt x="270" y="627"/>
                  </a:lnTo>
                  <a:lnTo>
                    <a:pt x="268" y="652"/>
                  </a:lnTo>
                  <a:lnTo>
                    <a:pt x="265" y="678"/>
                  </a:lnTo>
                  <a:lnTo>
                    <a:pt x="264" y="706"/>
                  </a:lnTo>
                  <a:lnTo>
                    <a:pt x="263" y="735"/>
                  </a:lnTo>
                  <a:lnTo>
                    <a:pt x="263" y="1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12" name="Freeform 11"/>
            <p:cNvSpPr>
              <a:spLocks noEditPoints="1"/>
            </p:cNvSpPr>
            <p:nvPr userDrawn="1"/>
          </p:nvSpPr>
          <p:spPr bwMode="auto">
            <a:xfrm>
              <a:off x="7948613" y="2787650"/>
              <a:ext cx="944563" cy="1281113"/>
            </a:xfrm>
            <a:custGeom>
              <a:avLst/>
              <a:gdLst>
                <a:gd name="T0" fmla="*/ 564 w 1191"/>
                <a:gd name="T1" fmla="*/ 646 h 1615"/>
                <a:gd name="T2" fmla="*/ 499 w 1191"/>
                <a:gd name="T3" fmla="*/ 659 h 1615"/>
                <a:gd name="T4" fmla="*/ 441 w 1191"/>
                <a:gd name="T5" fmla="*/ 683 h 1615"/>
                <a:gd name="T6" fmla="*/ 388 w 1191"/>
                <a:gd name="T7" fmla="*/ 720 h 1615"/>
                <a:gd name="T8" fmla="*/ 343 w 1191"/>
                <a:gd name="T9" fmla="*/ 768 h 1615"/>
                <a:gd name="T10" fmla="*/ 307 w 1191"/>
                <a:gd name="T11" fmla="*/ 827 h 1615"/>
                <a:gd name="T12" fmla="*/ 282 w 1191"/>
                <a:gd name="T13" fmla="*/ 895 h 1615"/>
                <a:gd name="T14" fmla="*/ 268 w 1191"/>
                <a:gd name="T15" fmla="*/ 972 h 1615"/>
                <a:gd name="T16" fmla="*/ 266 w 1191"/>
                <a:gd name="T17" fmla="*/ 1036 h 1615"/>
                <a:gd name="T18" fmla="*/ 277 w 1191"/>
                <a:gd name="T19" fmla="*/ 1114 h 1615"/>
                <a:gd name="T20" fmla="*/ 300 w 1191"/>
                <a:gd name="T21" fmla="*/ 1185 h 1615"/>
                <a:gd name="T22" fmla="*/ 333 w 1191"/>
                <a:gd name="T23" fmla="*/ 1246 h 1615"/>
                <a:gd name="T24" fmla="*/ 376 w 1191"/>
                <a:gd name="T25" fmla="*/ 1297 h 1615"/>
                <a:gd name="T26" fmla="*/ 428 w 1191"/>
                <a:gd name="T27" fmla="*/ 1337 h 1615"/>
                <a:gd name="T28" fmla="*/ 485 w 1191"/>
                <a:gd name="T29" fmla="*/ 1365 h 1615"/>
                <a:gd name="T30" fmla="*/ 548 w 1191"/>
                <a:gd name="T31" fmla="*/ 1382 h 1615"/>
                <a:gd name="T32" fmla="*/ 597 w 1191"/>
                <a:gd name="T33" fmla="*/ 1385 h 1615"/>
                <a:gd name="T34" fmla="*/ 663 w 1191"/>
                <a:gd name="T35" fmla="*/ 1378 h 1615"/>
                <a:gd name="T36" fmla="*/ 724 w 1191"/>
                <a:gd name="T37" fmla="*/ 1359 h 1615"/>
                <a:gd name="T38" fmla="*/ 780 w 1191"/>
                <a:gd name="T39" fmla="*/ 1327 h 1615"/>
                <a:gd name="T40" fmla="*/ 830 w 1191"/>
                <a:gd name="T41" fmla="*/ 1284 h 1615"/>
                <a:gd name="T42" fmla="*/ 872 w 1191"/>
                <a:gd name="T43" fmla="*/ 1230 h 1615"/>
                <a:gd name="T44" fmla="*/ 904 w 1191"/>
                <a:gd name="T45" fmla="*/ 1167 h 1615"/>
                <a:gd name="T46" fmla="*/ 924 w 1191"/>
                <a:gd name="T47" fmla="*/ 1095 h 1615"/>
                <a:gd name="T48" fmla="*/ 930 w 1191"/>
                <a:gd name="T49" fmla="*/ 1015 h 1615"/>
                <a:gd name="T50" fmla="*/ 927 w 1191"/>
                <a:gd name="T51" fmla="*/ 954 h 1615"/>
                <a:gd name="T52" fmla="*/ 910 w 1191"/>
                <a:gd name="T53" fmla="*/ 879 h 1615"/>
                <a:gd name="T54" fmla="*/ 881 w 1191"/>
                <a:gd name="T55" fmla="*/ 813 h 1615"/>
                <a:gd name="T56" fmla="*/ 842 w 1191"/>
                <a:gd name="T57" fmla="*/ 758 h 1615"/>
                <a:gd name="T58" fmla="*/ 793 w 1191"/>
                <a:gd name="T59" fmla="*/ 712 h 1615"/>
                <a:gd name="T60" fmla="*/ 738 w 1191"/>
                <a:gd name="T61" fmla="*/ 677 h 1615"/>
                <a:gd name="T62" fmla="*/ 678 w 1191"/>
                <a:gd name="T63" fmla="*/ 655 h 1615"/>
                <a:gd name="T64" fmla="*/ 614 w 1191"/>
                <a:gd name="T65" fmla="*/ 645 h 1615"/>
                <a:gd name="T66" fmla="*/ 927 w 1191"/>
                <a:gd name="T67" fmla="*/ 1399 h 1615"/>
                <a:gd name="T68" fmla="*/ 856 w 1191"/>
                <a:gd name="T69" fmla="*/ 1482 h 1615"/>
                <a:gd name="T70" fmla="*/ 769 w 1191"/>
                <a:gd name="T71" fmla="*/ 1552 h 1615"/>
                <a:gd name="T72" fmla="*/ 663 w 1191"/>
                <a:gd name="T73" fmla="*/ 1597 h 1615"/>
                <a:gd name="T74" fmla="*/ 534 w 1191"/>
                <a:gd name="T75" fmla="*/ 1615 h 1615"/>
                <a:gd name="T76" fmla="*/ 459 w 1191"/>
                <a:gd name="T77" fmla="*/ 1609 h 1615"/>
                <a:gd name="T78" fmla="*/ 361 w 1191"/>
                <a:gd name="T79" fmla="*/ 1584 h 1615"/>
                <a:gd name="T80" fmla="*/ 269 w 1191"/>
                <a:gd name="T81" fmla="*/ 1540 h 1615"/>
                <a:gd name="T82" fmla="*/ 185 w 1191"/>
                <a:gd name="T83" fmla="*/ 1477 h 1615"/>
                <a:gd name="T84" fmla="*/ 113 w 1191"/>
                <a:gd name="T85" fmla="*/ 1396 h 1615"/>
                <a:gd name="T86" fmla="*/ 57 w 1191"/>
                <a:gd name="T87" fmla="*/ 1297 h 1615"/>
                <a:gd name="T88" fmla="*/ 19 w 1191"/>
                <a:gd name="T89" fmla="*/ 1182 h 1615"/>
                <a:gd name="T90" fmla="*/ 1 w 1191"/>
                <a:gd name="T91" fmla="*/ 1050 h 1615"/>
                <a:gd name="T92" fmla="*/ 4 w 1191"/>
                <a:gd name="T93" fmla="*/ 945 h 1615"/>
                <a:gd name="T94" fmla="*/ 26 w 1191"/>
                <a:gd name="T95" fmla="*/ 817 h 1615"/>
                <a:gd name="T96" fmla="*/ 69 w 1191"/>
                <a:gd name="T97" fmla="*/ 706 h 1615"/>
                <a:gd name="T98" fmla="*/ 129 w 1191"/>
                <a:gd name="T99" fmla="*/ 612 h 1615"/>
                <a:gd name="T100" fmla="*/ 203 w 1191"/>
                <a:gd name="T101" fmla="*/ 535 h 1615"/>
                <a:gd name="T102" fmla="*/ 289 w 1191"/>
                <a:gd name="T103" fmla="*/ 478 h 1615"/>
                <a:gd name="T104" fmla="*/ 383 w 1191"/>
                <a:gd name="T105" fmla="*/ 438 h 1615"/>
                <a:gd name="T106" fmla="*/ 484 w 1191"/>
                <a:gd name="T107" fmla="*/ 418 h 1615"/>
                <a:gd name="T108" fmla="*/ 570 w 1191"/>
                <a:gd name="T109" fmla="*/ 417 h 1615"/>
                <a:gd name="T110" fmla="*/ 693 w 1191"/>
                <a:gd name="T111" fmla="*/ 441 h 1615"/>
                <a:gd name="T112" fmla="*/ 794 w 1191"/>
                <a:gd name="T113" fmla="*/ 492 h 1615"/>
                <a:gd name="T114" fmla="*/ 875 w 1191"/>
                <a:gd name="T115" fmla="*/ 560 h 1615"/>
                <a:gd name="T116" fmla="*/ 927 w 1191"/>
                <a:gd name="T117" fmla="*/ 0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7" y="644"/>
                  </a:moveTo>
                  <a:lnTo>
                    <a:pt x="597" y="644"/>
                  </a:lnTo>
                  <a:lnTo>
                    <a:pt x="580" y="645"/>
                  </a:lnTo>
                  <a:lnTo>
                    <a:pt x="564" y="646"/>
                  </a:lnTo>
                  <a:lnTo>
                    <a:pt x="547" y="649"/>
                  </a:lnTo>
                  <a:lnTo>
                    <a:pt x="531" y="651"/>
                  </a:lnTo>
                  <a:lnTo>
                    <a:pt x="516" y="655"/>
                  </a:lnTo>
                  <a:lnTo>
                    <a:pt x="499" y="659"/>
                  </a:lnTo>
                  <a:lnTo>
                    <a:pt x="485" y="664"/>
                  </a:lnTo>
                  <a:lnTo>
                    <a:pt x="469" y="670"/>
                  </a:lnTo>
                  <a:lnTo>
                    <a:pt x="455" y="676"/>
                  </a:lnTo>
                  <a:lnTo>
                    <a:pt x="441" y="683"/>
                  </a:lnTo>
                  <a:lnTo>
                    <a:pt x="426" y="692"/>
                  </a:lnTo>
                  <a:lnTo>
                    <a:pt x="413" y="701"/>
                  </a:lnTo>
                  <a:lnTo>
                    <a:pt x="400" y="711"/>
                  </a:lnTo>
                  <a:lnTo>
                    <a:pt x="388" y="720"/>
                  </a:lnTo>
                  <a:lnTo>
                    <a:pt x="375" y="731"/>
                  </a:lnTo>
                  <a:lnTo>
                    <a:pt x="364" y="743"/>
                  </a:lnTo>
                  <a:lnTo>
                    <a:pt x="354" y="755"/>
                  </a:lnTo>
                  <a:lnTo>
                    <a:pt x="343" y="768"/>
                  </a:lnTo>
                  <a:lnTo>
                    <a:pt x="333" y="782"/>
                  </a:lnTo>
                  <a:lnTo>
                    <a:pt x="324" y="797"/>
                  </a:lnTo>
                  <a:lnTo>
                    <a:pt x="315" y="811"/>
                  </a:lnTo>
                  <a:lnTo>
                    <a:pt x="307" y="827"/>
                  </a:lnTo>
                  <a:lnTo>
                    <a:pt x="300" y="843"/>
                  </a:lnTo>
                  <a:lnTo>
                    <a:pt x="293" y="860"/>
                  </a:lnTo>
                  <a:lnTo>
                    <a:pt x="287" y="877"/>
                  </a:lnTo>
                  <a:lnTo>
                    <a:pt x="282" y="895"/>
                  </a:lnTo>
                  <a:lnTo>
                    <a:pt x="277" y="914"/>
                  </a:lnTo>
                  <a:lnTo>
                    <a:pt x="274" y="933"/>
                  </a:lnTo>
                  <a:lnTo>
                    <a:pt x="270" y="952"/>
                  </a:lnTo>
                  <a:lnTo>
                    <a:pt x="268" y="972"/>
                  </a:lnTo>
                  <a:lnTo>
                    <a:pt x="266" y="994"/>
                  </a:lnTo>
                  <a:lnTo>
                    <a:pt x="266" y="1015"/>
                  </a:lnTo>
                  <a:lnTo>
                    <a:pt x="266" y="1015"/>
                  </a:lnTo>
                  <a:lnTo>
                    <a:pt x="266" y="1036"/>
                  </a:lnTo>
                  <a:lnTo>
                    <a:pt x="268" y="1057"/>
                  </a:lnTo>
                  <a:lnTo>
                    <a:pt x="270" y="1076"/>
                  </a:lnTo>
                  <a:lnTo>
                    <a:pt x="274" y="1096"/>
                  </a:lnTo>
                  <a:lnTo>
                    <a:pt x="277" y="1114"/>
                  </a:lnTo>
                  <a:lnTo>
                    <a:pt x="282" y="1133"/>
                  </a:lnTo>
                  <a:lnTo>
                    <a:pt x="287" y="1151"/>
                  </a:lnTo>
                  <a:lnTo>
                    <a:pt x="293" y="1168"/>
                  </a:lnTo>
                  <a:lnTo>
                    <a:pt x="300" y="1185"/>
                  </a:lnTo>
                  <a:lnTo>
                    <a:pt x="307" y="1202"/>
                  </a:lnTo>
                  <a:lnTo>
                    <a:pt x="315" y="1217"/>
                  </a:lnTo>
                  <a:lnTo>
                    <a:pt x="324" y="1231"/>
                  </a:lnTo>
                  <a:lnTo>
                    <a:pt x="333" y="1246"/>
                  </a:lnTo>
                  <a:lnTo>
                    <a:pt x="343" y="1260"/>
                  </a:lnTo>
                  <a:lnTo>
                    <a:pt x="354" y="1273"/>
                  </a:lnTo>
                  <a:lnTo>
                    <a:pt x="365" y="1285"/>
                  </a:lnTo>
                  <a:lnTo>
                    <a:pt x="376" y="1297"/>
                  </a:lnTo>
                  <a:lnTo>
                    <a:pt x="388" y="1308"/>
                  </a:lnTo>
                  <a:lnTo>
                    <a:pt x="401" y="1319"/>
                  </a:lnTo>
                  <a:lnTo>
                    <a:pt x="414" y="1328"/>
                  </a:lnTo>
                  <a:lnTo>
                    <a:pt x="428" y="1337"/>
                  </a:lnTo>
                  <a:lnTo>
                    <a:pt x="442" y="1345"/>
                  </a:lnTo>
                  <a:lnTo>
                    <a:pt x="456" y="1352"/>
                  </a:lnTo>
                  <a:lnTo>
                    <a:pt x="471" y="1359"/>
                  </a:lnTo>
                  <a:lnTo>
                    <a:pt x="485" y="1365"/>
                  </a:lnTo>
                  <a:lnTo>
                    <a:pt x="500" y="1371"/>
                  </a:lnTo>
                  <a:lnTo>
                    <a:pt x="516" y="1375"/>
                  </a:lnTo>
                  <a:lnTo>
                    <a:pt x="531" y="1378"/>
                  </a:lnTo>
                  <a:lnTo>
                    <a:pt x="548" y="1382"/>
                  </a:lnTo>
                  <a:lnTo>
                    <a:pt x="565" y="1383"/>
                  </a:lnTo>
                  <a:lnTo>
                    <a:pt x="580" y="1385"/>
                  </a:lnTo>
                  <a:lnTo>
                    <a:pt x="597" y="1385"/>
                  </a:lnTo>
                  <a:lnTo>
                    <a:pt x="597" y="1385"/>
                  </a:lnTo>
                  <a:lnTo>
                    <a:pt x="614" y="1384"/>
                  </a:lnTo>
                  <a:lnTo>
                    <a:pt x="631" y="1383"/>
                  </a:lnTo>
                  <a:lnTo>
                    <a:pt x="646" y="1382"/>
                  </a:lnTo>
                  <a:lnTo>
                    <a:pt x="663" y="1378"/>
                  </a:lnTo>
                  <a:lnTo>
                    <a:pt x="678" y="1375"/>
                  </a:lnTo>
                  <a:lnTo>
                    <a:pt x="694" y="1370"/>
                  </a:lnTo>
                  <a:lnTo>
                    <a:pt x="709" y="1365"/>
                  </a:lnTo>
                  <a:lnTo>
                    <a:pt x="724" y="1359"/>
                  </a:lnTo>
                  <a:lnTo>
                    <a:pt x="738" y="1352"/>
                  </a:lnTo>
                  <a:lnTo>
                    <a:pt x="752" y="1345"/>
                  </a:lnTo>
                  <a:lnTo>
                    <a:pt x="767" y="1337"/>
                  </a:lnTo>
                  <a:lnTo>
                    <a:pt x="780" y="1327"/>
                  </a:lnTo>
                  <a:lnTo>
                    <a:pt x="793" y="1317"/>
                  </a:lnTo>
                  <a:lnTo>
                    <a:pt x="806" y="1307"/>
                  </a:lnTo>
                  <a:lnTo>
                    <a:pt x="818" y="1296"/>
                  </a:lnTo>
                  <a:lnTo>
                    <a:pt x="830" y="1284"/>
                  </a:lnTo>
                  <a:lnTo>
                    <a:pt x="842" y="1272"/>
                  </a:lnTo>
                  <a:lnTo>
                    <a:pt x="853" y="1259"/>
                  </a:lnTo>
                  <a:lnTo>
                    <a:pt x="862" y="1245"/>
                  </a:lnTo>
                  <a:lnTo>
                    <a:pt x="872" y="1230"/>
                  </a:lnTo>
                  <a:lnTo>
                    <a:pt x="881" y="1216"/>
                  </a:lnTo>
                  <a:lnTo>
                    <a:pt x="889" y="1200"/>
                  </a:lnTo>
                  <a:lnTo>
                    <a:pt x="897" y="1184"/>
                  </a:lnTo>
                  <a:lnTo>
                    <a:pt x="904" y="1167"/>
                  </a:lnTo>
                  <a:lnTo>
                    <a:pt x="910" y="1150"/>
                  </a:lnTo>
                  <a:lnTo>
                    <a:pt x="915" y="1132"/>
                  </a:lnTo>
                  <a:lnTo>
                    <a:pt x="920" y="1114"/>
                  </a:lnTo>
                  <a:lnTo>
                    <a:pt x="924" y="1095"/>
                  </a:lnTo>
                  <a:lnTo>
                    <a:pt x="927" y="1076"/>
                  </a:lnTo>
                  <a:lnTo>
                    <a:pt x="929" y="1056"/>
                  </a:lnTo>
                  <a:lnTo>
                    <a:pt x="930" y="1036"/>
                  </a:lnTo>
                  <a:lnTo>
                    <a:pt x="930" y="1015"/>
                  </a:lnTo>
                  <a:lnTo>
                    <a:pt x="930" y="1015"/>
                  </a:lnTo>
                  <a:lnTo>
                    <a:pt x="930" y="994"/>
                  </a:lnTo>
                  <a:lnTo>
                    <a:pt x="929" y="973"/>
                  </a:lnTo>
                  <a:lnTo>
                    <a:pt x="927" y="954"/>
                  </a:lnTo>
                  <a:lnTo>
                    <a:pt x="924" y="934"/>
                  </a:lnTo>
                  <a:lnTo>
                    <a:pt x="920" y="916"/>
                  </a:lnTo>
                  <a:lnTo>
                    <a:pt x="915" y="897"/>
                  </a:lnTo>
                  <a:lnTo>
                    <a:pt x="910" y="879"/>
                  </a:lnTo>
                  <a:lnTo>
                    <a:pt x="904" y="862"/>
                  </a:lnTo>
                  <a:lnTo>
                    <a:pt x="897" y="846"/>
                  </a:lnTo>
                  <a:lnTo>
                    <a:pt x="889" y="829"/>
                  </a:lnTo>
                  <a:lnTo>
                    <a:pt x="881" y="813"/>
                  </a:lnTo>
                  <a:lnTo>
                    <a:pt x="872" y="799"/>
                  </a:lnTo>
                  <a:lnTo>
                    <a:pt x="862" y="785"/>
                  </a:lnTo>
                  <a:lnTo>
                    <a:pt x="853" y="770"/>
                  </a:lnTo>
                  <a:lnTo>
                    <a:pt x="842" y="758"/>
                  </a:lnTo>
                  <a:lnTo>
                    <a:pt x="830" y="745"/>
                  </a:lnTo>
                  <a:lnTo>
                    <a:pt x="818" y="733"/>
                  </a:lnTo>
                  <a:lnTo>
                    <a:pt x="806" y="723"/>
                  </a:lnTo>
                  <a:lnTo>
                    <a:pt x="793" y="712"/>
                  </a:lnTo>
                  <a:lnTo>
                    <a:pt x="780" y="702"/>
                  </a:lnTo>
                  <a:lnTo>
                    <a:pt x="767" y="694"/>
                  </a:lnTo>
                  <a:lnTo>
                    <a:pt x="752" y="686"/>
                  </a:lnTo>
                  <a:lnTo>
                    <a:pt x="738" y="677"/>
                  </a:lnTo>
                  <a:lnTo>
                    <a:pt x="724" y="671"/>
                  </a:lnTo>
                  <a:lnTo>
                    <a:pt x="709" y="664"/>
                  </a:lnTo>
                  <a:lnTo>
                    <a:pt x="694" y="659"/>
                  </a:lnTo>
                  <a:lnTo>
                    <a:pt x="678" y="655"/>
                  </a:lnTo>
                  <a:lnTo>
                    <a:pt x="663" y="651"/>
                  </a:lnTo>
                  <a:lnTo>
                    <a:pt x="646" y="649"/>
                  </a:lnTo>
                  <a:lnTo>
                    <a:pt x="631" y="646"/>
                  </a:lnTo>
                  <a:lnTo>
                    <a:pt x="614" y="645"/>
                  </a:lnTo>
                  <a:lnTo>
                    <a:pt x="597" y="644"/>
                  </a:lnTo>
                  <a:close/>
                  <a:moveTo>
                    <a:pt x="927" y="1590"/>
                  </a:moveTo>
                  <a:lnTo>
                    <a:pt x="927" y="1399"/>
                  </a:lnTo>
                  <a:lnTo>
                    <a:pt x="927" y="1399"/>
                  </a:lnTo>
                  <a:lnTo>
                    <a:pt x="910" y="1420"/>
                  </a:lnTo>
                  <a:lnTo>
                    <a:pt x="893" y="1442"/>
                  </a:lnTo>
                  <a:lnTo>
                    <a:pt x="875" y="1463"/>
                  </a:lnTo>
                  <a:lnTo>
                    <a:pt x="856" y="1482"/>
                  </a:lnTo>
                  <a:lnTo>
                    <a:pt x="836" y="1501"/>
                  </a:lnTo>
                  <a:lnTo>
                    <a:pt x="815" y="1519"/>
                  </a:lnTo>
                  <a:lnTo>
                    <a:pt x="792" y="1536"/>
                  </a:lnTo>
                  <a:lnTo>
                    <a:pt x="769" y="1552"/>
                  </a:lnTo>
                  <a:lnTo>
                    <a:pt x="744" y="1565"/>
                  </a:lnTo>
                  <a:lnTo>
                    <a:pt x="719" y="1578"/>
                  </a:lnTo>
                  <a:lnTo>
                    <a:pt x="692" y="1589"/>
                  </a:lnTo>
                  <a:lnTo>
                    <a:pt x="663" y="1597"/>
                  </a:lnTo>
                  <a:lnTo>
                    <a:pt x="633" y="1604"/>
                  </a:lnTo>
                  <a:lnTo>
                    <a:pt x="602" y="1610"/>
                  </a:lnTo>
                  <a:lnTo>
                    <a:pt x="568" y="1614"/>
                  </a:lnTo>
                  <a:lnTo>
                    <a:pt x="534" y="1615"/>
                  </a:lnTo>
                  <a:lnTo>
                    <a:pt x="534" y="1615"/>
                  </a:lnTo>
                  <a:lnTo>
                    <a:pt x="509" y="1614"/>
                  </a:lnTo>
                  <a:lnTo>
                    <a:pt x="484" y="1611"/>
                  </a:lnTo>
                  <a:lnTo>
                    <a:pt x="459" y="1609"/>
                  </a:lnTo>
                  <a:lnTo>
                    <a:pt x="434" y="1604"/>
                  </a:lnTo>
                  <a:lnTo>
                    <a:pt x="410" y="1598"/>
                  </a:lnTo>
                  <a:lnTo>
                    <a:pt x="385" y="1592"/>
                  </a:lnTo>
                  <a:lnTo>
                    <a:pt x="361" y="1584"/>
                  </a:lnTo>
                  <a:lnTo>
                    <a:pt x="337" y="1574"/>
                  </a:lnTo>
                  <a:lnTo>
                    <a:pt x="314" y="1565"/>
                  </a:lnTo>
                  <a:lnTo>
                    <a:pt x="290" y="1553"/>
                  </a:lnTo>
                  <a:lnTo>
                    <a:pt x="269" y="1540"/>
                  </a:lnTo>
                  <a:lnTo>
                    <a:pt x="247" y="1525"/>
                  </a:lnTo>
                  <a:lnTo>
                    <a:pt x="226" y="1511"/>
                  </a:lnTo>
                  <a:lnTo>
                    <a:pt x="205" y="1494"/>
                  </a:lnTo>
                  <a:lnTo>
                    <a:pt x="185" y="1477"/>
                  </a:lnTo>
                  <a:lnTo>
                    <a:pt x="166" y="1458"/>
                  </a:lnTo>
                  <a:lnTo>
                    <a:pt x="148" y="1439"/>
                  </a:lnTo>
                  <a:lnTo>
                    <a:pt x="130" y="1418"/>
                  </a:lnTo>
                  <a:lnTo>
                    <a:pt x="113" y="1396"/>
                  </a:lnTo>
                  <a:lnTo>
                    <a:pt x="98" y="1374"/>
                  </a:lnTo>
                  <a:lnTo>
                    <a:pt x="84" y="1348"/>
                  </a:lnTo>
                  <a:lnTo>
                    <a:pt x="70" y="1323"/>
                  </a:lnTo>
                  <a:lnTo>
                    <a:pt x="57" y="1297"/>
                  </a:lnTo>
                  <a:lnTo>
                    <a:pt x="45" y="1271"/>
                  </a:lnTo>
                  <a:lnTo>
                    <a:pt x="36" y="1242"/>
                  </a:lnTo>
                  <a:lnTo>
                    <a:pt x="26" y="1212"/>
                  </a:lnTo>
                  <a:lnTo>
                    <a:pt x="19" y="1182"/>
                  </a:lnTo>
                  <a:lnTo>
                    <a:pt x="12" y="1151"/>
                  </a:lnTo>
                  <a:lnTo>
                    <a:pt x="7" y="1118"/>
                  </a:lnTo>
                  <a:lnTo>
                    <a:pt x="4" y="1084"/>
                  </a:lnTo>
                  <a:lnTo>
                    <a:pt x="1" y="1050"/>
                  </a:lnTo>
                  <a:lnTo>
                    <a:pt x="0" y="1015"/>
                  </a:lnTo>
                  <a:lnTo>
                    <a:pt x="0" y="1015"/>
                  </a:lnTo>
                  <a:lnTo>
                    <a:pt x="1" y="979"/>
                  </a:lnTo>
                  <a:lnTo>
                    <a:pt x="4" y="945"/>
                  </a:lnTo>
                  <a:lnTo>
                    <a:pt x="7" y="911"/>
                  </a:lnTo>
                  <a:lnTo>
                    <a:pt x="12" y="879"/>
                  </a:lnTo>
                  <a:lnTo>
                    <a:pt x="19" y="848"/>
                  </a:lnTo>
                  <a:lnTo>
                    <a:pt x="26" y="817"/>
                  </a:lnTo>
                  <a:lnTo>
                    <a:pt x="35" y="788"/>
                  </a:lnTo>
                  <a:lnTo>
                    <a:pt x="45" y="760"/>
                  </a:lnTo>
                  <a:lnTo>
                    <a:pt x="56" y="732"/>
                  </a:lnTo>
                  <a:lnTo>
                    <a:pt x="69" y="706"/>
                  </a:lnTo>
                  <a:lnTo>
                    <a:pt x="82" y="681"/>
                  </a:lnTo>
                  <a:lnTo>
                    <a:pt x="97" y="657"/>
                  </a:lnTo>
                  <a:lnTo>
                    <a:pt x="112" y="634"/>
                  </a:lnTo>
                  <a:lnTo>
                    <a:pt x="129" y="612"/>
                  </a:lnTo>
                  <a:lnTo>
                    <a:pt x="146" y="591"/>
                  </a:lnTo>
                  <a:lnTo>
                    <a:pt x="165" y="571"/>
                  </a:lnTo>
                  <a:lnTo>
                    <a:pt x="184" y="553"/>
                  </a:lnTo>
                  <a:lnTo>
                    <a:pt x="203" y="535"/>
                  </a:lnTo>
                  <a:lnTo>
                    <a:pt x="223" y="520"/>
                  </a:lnTo>
                  <a:lnTo>
                    <a:pt x="245" y="504"/>
                  </a:lnTo>
                  <a:lnTo>
                    <a:pt x="266" y="490"/>
                  </a:lnTo>
                  <a:lnTo>
                    <a:pt x="289" y="478"/>
                  </a:lnTo>
                  <a:lnTo>
                    <a:pt x="312" y="466"/>
                  </a:lnTo>
                  <a:lnTo>
                    <a:pt x="336" y="455"/>
                  </a:lnTo>
                  <a:lnTo>
                    <a:pt x="359" y="447"/>
                  </a:lnTo>
                  <a:lnTo>
                    <a:pt x="383" y="438"/>
                  </a:lnTo>
                  <a:lnTo>
                    <a:pt x="407" y="431"/>
                  </a:lnTo>
                  <a:lnTo>
                    <a:pt x="432" y="425"/>
                  </a:lnTo>
                  <a:lnTo>
                    <a:pt x="457" y="422"/>
                  </a:lnTo>
                  <a:lnTo>
                    <a:pt x="484" y="418"/>
                  </a:lnTo>
                  <a:lnTo>
                    <a:pt x="509" y="417"/>
                  </a:lnTo>
                  <a:lnTo>
                    <a:pt x="534" y="416"/>
                  </a:lnTo>
                  <a:lnTo>
                    <a:pt x="534" y="416"/>
                  </a:lnTo>
                  <a:lnTo>
                    <a:pt x="570" y="417"/>
                  </a:lnTo>
                  <a:lnTo>
                    <a:pt x="602" y="420"/>
                  </a:lnTo>
                  <a:lnTo>
                    <a:pt x="634" y="425"/>
                  </a:lnTo>
                  <a:lnTo>
                    <a:pt x="664" y="432"/>
                  </a:lnTo>
                  <a:lnTo>
                    <a:pt x="693" y="441"/>
                  </a:lnTo>
                  <a:lnTo>
                    <a:pt x="720" y="451"/>
                  </a:lnTo>
                  <a:lnTo>
                    <a:pt x="745" y="463"/>
                  </a:lnTo>
                  <a:lnTo>
                    <a:pt x="770" y="477"/>
                  </a:lnTo>
                  <a:lnTo>
                    <a:pt x="794" y="492"/>
                  </a:lnTo>
                  <a:lnTo>
                    <a:pt x="816" y="508"/>
                  </a:lnTo>
                  <a:lnTo>
                    <a:pt x="837" y="524"/>
                  </a:lnTo>
                  <a:lnTo>
                    <a:pt x="858" y="541"/>
                  </a:lnTo>
                  <a:lnTo>
                    <a:pt x="875" y="560"/>
                  </a:lnTo>
                  <a:lnTo>
                    <a:pt x="893" y="579"/>
                  </a:lnTo>
                  <a:lnTo>
                    <a:pt x="910" y="598"/>
                  </a:lnTo>
                  <a:lnTo>
                    <a:pt x="927" y="619"/>
                  </a:lnTo>
                  <a:lnTo>
                    <a:pt x="927" y="0"/>
                  </a:lnTo>
                  <a:lnTo>
                    <a:pt x="1191" y="0"/>
                  </a:lnTo>
                  <a:lnTo>
                    <a:pt x="1191" y="1590"/>
                  </a:lnTo>
                  <a:lnTo>
                    <a:pt x="927"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13" name="Freeform 12"/>
            <p:cNvSpPr>
              <a:spLocks noEditPoints="1"/>
            </p:cNvSpPr>
            <p:nvPr userDrawn="1"/>
          </p:nvSpPr>
          <p:spPr bwMode="auto">
            <a:xfrm>
              <a:off x="8996363" y="2787650"/>
              <a:ext cx="147638" cy="147638"/>
            </a:xfrm>
            <a:custGeom>
              <a:avLst/>
              <a:gdLst>
                <a:gd name="T0" fmla="*/ 95 w 186"/>
                <a:gd name="T1" fmla="*/ 85 h 185"/>
                <a:gd name="T2" fmla="*/ 111 w 186"/>
                <a:gd name="T3" fmla="*/ 80 h 185"/>
                <a:gd name="T4" fmla="*/ 111 w 186"/>
                <a:gd name="T5" fmla="*/ 69 h 185"/>
                <a:gd name="T6" fmla="*/ 95 w 186"/>
                <a:gd name="T7" fmla="*/ 64 h 185"/>
                <a:gd name="T8" fmla="*/ 99 w 186"/>
                <a:gd name="T9" fmla="*/ 43 h 185"/>
                <a:gd name="T10" fmla="*/ 114 w 186"/>
                <a:gd name="T11" fmla="*/ 45 h 185"/>
                <a:gd name="T12" fmla="*/ 130 w 186"/>
                <a:gd name="T13" fmla="*/ 55 h 185"/>
                <a:gd name="T14" fmla="*/ 135 w 186"/>
                <a:gd name="T15" fmla="*/ 73 h 185"/>
                <a:gd name="T16" fmla="*/ 131 w 186"/>
                <a:gd name="T17" fmla="*/ 86 h 185"/>
                <a:gd name="T18" fmla="*/ 123 w 186"/>
                <a:gd name="T19" fmla="*/ 94 h 185"/>
                <a:gd name="T20" fmla="*/ 131 w 186"/>
                <a:gd name="T21" fmla="*/ 109 h 185"/>
                <a:gd name="T22" fmla="*/ 133 w 186"/>
                <a:gd name="T23" fmla="*/ 130 h 185"/>
                <a:gd name="T24" fmla="*/ 139 w 186"/>
                <a:gd name="T25" fmla="*/ 142 h 185"/>
                <a:gd name="T26" fmla="*/ 110 w 186"/>
                <a:gd name="T27" fmla="*/ 135 h 185"/>
                <a:gd name="T28" fmla="*/ 108 w 186"/>
                <a:gd name="T29" fmla="*/ 113 h 185"/>
                <a:gd name="T30" fmla="*/ 105 w 186"/>
                <a:gd name="T31" fmla="*/ 106 h 185"/>
                <a:gd name="T32" fmla="*/ 79 w 186"/>
                <a:gd name="T33" fmla="*/ 105 h 185"/>
                <a:gd name="T34" fmla="*/ 55 w 186"/>
                <a:gd name="T35" fmla="*/ 43 h 185"/>
                <a:gd name="T36" fmla="*/ 18 w 186"/>
                <a:gd name="T37" fmla="*/ 92 h 185"/>
                <a:gd name="T38" fmla="*/ 21 w 186"/>
                <a:gd name="T39" fmla="*/ 115 h 185"/>
                <a:gd name="T40" fmla="*/ 40 w 186"/>
                <a:gd name="T41" fmla="*/ 146 h 185"/>
                <a:gd name="T42" fmla="*/ 70 w 186"/>
                <a:gd name="T43" fmla="*/ 165 h 185"/>
                <a:gd name="T44" fmla="*/ 93 w 186"/>
                <a:gd name="T45" fmla="*/ 168 h 185"/>
                <a:gd name="T46" fmla="*/ 107 w 186"/>
                <a:gd name="T47" fmla="*/ 166 h 185"/>
                <a:gd name="T48" fmla="*/ 135 w 186"/>
                <a:gd name="T49" fmla="*/ 155 h 185"/>
                <a:gd name="T50" fmla="*/ 161 w 186"/>
                <a:gd name="T51" fmla="*/ 122 h 185"/>
                <a:gd name="T52" fmla="*/ 167 w 186"/>
                <a:gd name="T53" fmla="*/ 100 h 185"/>
                <a:gd name="T54" fmla="*/ 167 w 186"/>
                <a:gd name="T55" fmla="*/ 85 h 185"/>
                <a:gd name="T56" fmla="*/ 161 w 186"/>
                <a:gd name="T57" fmla="*/ 63 h 185"/>
                <a:gd name="T58" fmla="*/ 135 w 186"/>
                <a:gd name="T59" fmla="*/ 30 h 185"/>
                <a:gd name="T60" fmla="*/ 107 w 186"/>
                <a:gd name="T61" fmla="*/ 19 h 185"/>
                <a:gd name="T62" fmla="*/ 93 w 186"/>
                <a:gd name="T63" fmla="*/ 17 h 185"/>
                <a:gd name="T64" fmla="*/ 70 w 186"/>
                <a:gd name="T65" fmla="*/ 20 h 185"/>
                <a:gd name="T66" fmla="*/ 40 w 186"/>
                <a:gd name="T67" fmla="*/ 39 h 185"/>
                <a:gd name="T68" fmla="*/ 21 w 186"/>
                <a:gd name="T69" fmla="*/ 70 h 185"/>
                <a:gd name="T70" fmla="*/ 18 w 186"/>
                <a:gd name="T71" fmla="*/ 92 h 185"/>
                <a:gd name="T72" fmla="*/ 185 w 186"/>
                <a:gd name="T73" fmla="*/ 102 h 185"/>
                <a:gd name="T74" fmla="*/ 178 w 186"/>
                <a:gd name="T75" fmla="*/ 129 h 185"/>
                <a:gd name="T76" fmla="*/ 165 w 186"/>
                <a:gd name="T77" fmla="*/ 152 h 185"/>
                <a:gd name="T78" fmla="*/ 144 w 186"/>
                <a:gd name="T79" fmla="*/ 170 h 185"/>
                <a:gd name="T80" fmla="*/ 120 w 186"/>
                <a:gd name="T81" fmla="*/ 182 h 185"/>
                <a:gd name="T82" fmla="*/ 93 w 186"/>
                <a:gd name="T83" fmla="*/ 185 h 185"/>
                <a:gd name="T84" fmla="*/ 74 w 186"/>
                <a:gd name="T85" fmla="*/ 184 h 185"/>
                <a:gd name="T86" fmla="*/ 49 w 186"/>
                <a:gd name="T87" fmla="*/ 174 h 185"/>
                <a:gd name="T88" fmla="*/ 27 w 186"/>
                <a:gd name="T89" fmla="*/ 158 h 185"/>
                <a:gd name="T90" fmla="*/ 10 w 186"/>
                <a:gd name="T91" fmla="*/ 137 h 185"/>
                <a:gd name="T92" fmla="*/ 2 w 186"/>
                <a:gd name="T93" fmla="*/ 111 h 185"/>
                <a:gd name="T94" fmla="*/ 0 w 186"/>
                <a:gd name="T95" fmla="*/ 92 h 185"/>
                <a:gd name="T96" fmla="*/ 4 w 186"/>
                <a:gd name="T97" fmla="*/ 64 h 185"/>
                <a:gd name="T98" fmla="*/ 15 w 186"/>
                <a:gd name="T99" fmla="*/ 41 h 185"/>
                <a:gd name="T100" fmla="*/ 33 w 186"/>
                <a:gd name="T101" fmla="*/ 20 h 185"/>
                <a:gd name="T102" fmla="*/ 57 w 186"/>
                <a:gd name="T103" fmla="*/ 7 h 185"/>
                <a:gd name="T104" fmla="*/ 83 w 186"/>
                <a:gd name="T105" fmla="*/ 0 h 185"/>
                <a:gd name="T106" fmla="*/ 102 w 186"/>
                <a:gd name="T107" fmla="*/ 0 h 185"/>
                <a:gd name="T108" fmla="*/ 129 w 186"/>
                <a:gd name="T109" fmla="*/ 7 h 185"/>
                <a:gd name="T110" fmla="*/ 151 w 186"/>
                <a:gd name="T111" fmla="*/ 20 h 185"/>
                <a:gd name="T112" fmla="*/ 169 w 186"/>
                <a:gd name="T113" fmla="*/ 41 h 185"/>
                <a:gd name="T114" fmla="*/ 181 w 186"/>
                <a:gd name="T115" fmla="*/ 64 h 185"/>
                <a:gd name="T116" fmla="*/ 186 w 186"/>
                <a:gd name="T117"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 h="185">
                  <a:moveTo>
                    <a:pt x="79" y="85"/>
                  </a:moveTo>
                  <a:lnTo>
                    <a:pt x="95" y="85"/>
                  </a:lnTo>
                  <a:lnTo>
                    <a:pt x="95" y="85"/>
                  </a:lnTo>
                  <a:lnTo>
                    <a:pt x="102" y="85"/>
                  </a:lnTo>
                  <a:lnTo>
                    <a:pt x="107" y="82"/>
                  </a:lnTo>
                  <a:lnTo>
                    <a:pt x="111" y="80"/>
                  </a:lnTo>
                  <a:lnTo>
                    <a:pt x="111" y="74"/>
                  </a:lnTo>
                  <a:lnTo>
                    <a:pt x="111" y="74"/>
                  </a:lnTo>
                  <a:lnTo>
                    <a:pt x="111" y="69"/>
                  </a:lnTo>
                  <a:lnTo>
                    <a:pt x="108" y="66"/>
                  </a:lnTo>
                  <a:lnTo>
                    <a:pt x="102" y="64"/>
                  </a:lnTo>
                  <a:lnTo>
                    <a:pt x="95" y="64"/>
                  </a:lnTo>
                  <a:lnTo>
                    <a:pt x="79" y="64"/>
                  </a:lnTo>
                  <a:lnTo>
                    <a:pt x="79" y="85"/>
                  </a:lnTo>
                  <a:close/>
                  <a:moveTo>
                    <a:pt x="99" y="43"/>
                  </a:moveTo>
                  <a:lnTo>
                    <a:pt x="99" y="43"/>
                  </a:lnTo>
                  <a:lnTo>
                    <a:pt x="107" y="44"/>
                  </a:lnTo>
                  <a:lnTo>
                    <a:pt x="114" y="45"/>
                  </a:lnTo>
                  <a:lnTo>
                    <a:pt x="120" y="48"/>
                  </a:lnTo>
                  <a:lnTo>
                    <a:pt x="125" y="50"/>
                  </a:lnTo>
                  <a:lnTo>
                    <a:pt x="130" y="55"/>
                  </a:lnTo>
                  <a:lnTo>
                    <a:pt x="132" y="60"/>
                  </a:lnTo>
                  <a:lnTo>
                    <a:pt x="133" y="66"/>
                  </a:lnTo>
                  <a:lnTo>
                    <a:pt x="135" y="73"/>
                  </a:lnTo>
                  <a:lnTo>
                    <a:pt x="135" y="73"/>
                  </a:lnTo>
                  <a:lnTo>
                    <a:pt x="133" y="80"/>
                  </a:lnTo>
                  <a:lnTo>
                    <a:pt x="131" y="86"/>
                  </a:lnTo>
                  <a:lnTo>
                    <a:pt x="129" y="91"/>
                  </a:lnTo>
                  <a:lnTo>
                    <a:pt x="123" y="94"/>
                  </a:lnTo>
                  <a:lnTo>
                    <a:pt x="123" y="94"/>
                  </a:lnTo>
                  <a:lnTo>
                    <a:pt x="127" y="98"/>
                  </a:lnTo>
                  <a:lnTo>
                    <a:pt x="130" y="103"/>
                  </a:lnTo>
                  <a:lnTo>
                    <a:pt x="131" y="109"/>
                  </a:lnTo>
                  <a:lnTo>
                    <a:pt x="132" y="121"/>
                  </a:lnTo>
                  <a:lnTo>
                    <a:pt x="132" y="121"/>
                  </a:lnTo>
                  <a:lnTo>
                    <a:pt x="133" y="130"/>
                  </a:lnTo>
                  <a:lnTo>
                    <a:pt x="133" y="136"/>
                  </a:lnTo>
                  <a:lnTo>
                    <a:pt x="136" y="140"/>
                  </a:lnTo>
                  <a:lnTo>
                    <a:pt x="139" y="142"/>
                  </a:lnTo>
                  <a:lnTo>
                    <a:pt x="112" y="142"/>
                  </a:lnTo>
                  <a:lnTo>
                    <a:pt x="112" y="142"/>
                  </a:lnTo>
                  <a:lnTo>
                    <a:pt x="110" y="135"/>
                  </a:lnTo>
                  <a:lnTo>
                    <a:pt x="108" y="125"/>
                  </a:lnTo>
                  <a:lnTo>
                    <a:pt x="108" y="125"/>
                  </a:lnTo>
                  <a:lnTo>
                    <a:pt x="108" y="113"/>
                  </a:lnTo>
                  <a:lnTo>
                    <a:pt x="107" y="110"/>
                  </a:lnTo>
                  <a:lnTo>
                    <a:pt x="106" y="107"/>
                  </a:lnTo>
                  <a:lnTo>
                    <a:pt x="105" y="106"/>
                  </a:lnTo>
                  <a:lnTo>
                    <a:pt x="102" y="105"/>
                  </a:lnTo>
                  <a:lnTo>
                    <a:pt x="94" y="105"/>
                  </a:lnTo>
                  <a:lnTo>
                    <a:pt x="79" y="105"/>
                  </a:lnTo>
                  <a:lnTo>
                    <a:pt x="79" y="142"/>
                  </a:lnTo>
                  <a:lnTo>
                    <a:pt x="55" y="142"/>
                  </a:lnTo>
                  <a:lnTo>
                    <a:pt x="55" y="43"/>
                  </a:lnTo>
                  <a:lnTo>
                    <a:pt x="99" y="43"/>
                  </a:lnTo>
                  <a:close/>
                  <a:moveTo>
                    <a:pt x="18" y="92"/>
                  </a:moveTo>
                  <a:lnTo>
                    <a:pt x="18" y="92"/>
                  </a:lnTo>
                  <a:lnTo>
                    <a:pt x="19" y="100"/>
                  </a:lnTo>
                  <a:lnTo>
                    <a:pt x="20" y="107"/>
                  </a:lnTo>
                  <a:lnTo>
                    <a:pt x="21" y="115"/>
                  </a:lnTo>
                  <a:lnTo>
                    <a:pt x="24" y="122"/>
                  </a:lnTo>
                  <a:lnTo>
                    <a:pt x="31" y="135"/>
                  </a:lnTo>
                  <a:lnTo>
                    <a:pt x="40" y="146"/>
                  </a:lnTo>
                  <a:lnTo>
                    <a:pt x="51" y="155"/>
                  </a:lnTo>
                  <a:lnTo>
                    <a:pt x="64" y="162"/>
                  </a:lnTo>
                  <a:lnTo>
                    <a:pt x="70" y="165"/>
                  </a:lnTo>
                  <a:lnTo>
                    <a:pt x="77" y="166"/>
                  </a:lnTo>
                  <a:lnTo>
                    <a:pt x="84" y="167"/>
                  </a:lnTo>
                  <a:lnTo>
                    <a:pt x="93" y="168"/>
                  </a:lnTo>
                  <a:lnTo>
                    <a:pt x="93" y="168"/>
                  </a:lnTo>
                  <a:lnTo>
                    <a:pt x="100" y="167"/>
                  </a:lnTo>
                  <a:lnTo>
                    <a:pt x="107" y="166"/>
                  </a:lnTo>
                  <a:lnTo>
                    <a:pt x="114" y="165"/>
                  </a:lnTo>
                  <a:lnTo>
                    <a:pt x="122" y="162"/>
                  </a:lnTo>
                  <a:lnTo>
                    <a:pt x="135" y="155"/>
                  </a:lnTo>
                  <a:lnTo>
                    <a:pt x="145" y="146"/>
                  </a:lnTo>
                  <a:lnTo>
                    <a:pt x="155" y="135"/>
                  </a:lnTo>
                  <a:lnTo>
                    <a:pt x="161" y="122"/>
                  </a:lnTo>
                  <a:lnTo>
                    <a:pt x="163" y="115"/>
                  </a:lnTo>
                  <a:lnTo>
                    <a:pt x="166" y="107"/>
                  </a:lnTo>
                  <a:lnTo>
                    <a:pt x="167" y="100"/>
                  </a:lnTo>
                  <a:lnTo>
                    <a:pt x="167" y="92"/>
                  </a:lnTo>
                  <a:lnTo>
                    <a:pt x="167" y="92"/>
                  </a:lnTo>
                  <a:lnTo>
                    <a:pt x="167" y="85"/>
                  </a:lnTo>
                  <a:lnTo>
                    <a:pt x="166" y="78"/>
                  </a:lnTo>
                  <a:lnTo>
                    <a:pt x="163" y="70"/>
                  </a:lnTo>
                  <a:lnTo>
                    <a:pt x="161" y="63"/>
                  </a:lnTo>
                  <a:lnTo>
                    <a:pt x="155" y="50"/>
                  </a:lnTo>
                  <a:lnTo>
                    <a:pt x="145" y="39"/>
                  </a:lnTo>
                  <a:lnTo>
                    <a:pt x="135" y="30"/>
                  </a:lnTo>
                  <a:lnTo>
                    <a:pt x="122" y="23"/>
                  </a:lnTo>
                  <a:lnTo>
                    <a:pt x="114" y="20"/>
                  </a:lnTo>
                  <a:lnTo>
                    <a:pt x="107" y="19"/>
                  </a:lnTo>
                  <a:lnTo>
                    <a:pt x="100" y="18"/>
                  </a:lnTo>
                  <a:lnTo>
                    <a:pt x="93" y="17"/>
                  </a:lnTo>
                  <a:lnTo>
                    <a:pt x="93" y="17"/>
                  </a:lnTo>
                  <a:lnTo>
                    <a:pt x="84" y="18"/>
                  </a:lnTo>
                  <a:lnTo>
                    <a:pt x="77" y="19"/>
                  </a:lnTo>
                  <a:lnTo>
                    <a:pt x="70" y="20"/>
                  </a:lnTo>
                  <a:lnTo>
                    <a:pt x="63" y="23"/>
                  </a:lnTo>
                  <a:lnTo>
                    <a:pt x="51" y="30"/>
                  </a:lnTo>
                  <a:lnTo>
                    <a:pt x="40" y="39"/>
                  </a:lnTo>
                  <a:lnTo>
                    <a:pt x="31" y="50"/>
                  </a:lnTo>
                  <a:lnTo>
                    <a:pt x="24" y="63"/>
                  </a:lnTo>
                  <a:lnTo>
                    <a:pt x="21" y="70"/>
                  </a:lnTo>
                  <a:lnTo>
                    <a:pt x="20" y="78"/>
                  </a:lnTo>
                  <a:lnTo>
                    <a:pt x="19" y="85"/>
                  </a:lnTo>
                  <a:lnTo>
                    <a:pt x="18" y="92"/>
                  </a:lnTo>
                  <a:close/>
                  <a:moveTo>
                    <a:pt x="186" y="92"/>
                  </a:moveTo>
                  <a:lnTo>
                    <a:pt x="186" y="92"/>
                  </a:lnTo>
                  <a:lnTo>
                    <a:pt x="185" y="102"/>
                  </a:lnTo>
                  <a:lnTo>
                    <a:pt x="184" y="111"/>
                  </a:lnTo>
                  <a:lnTo>
                    <a:pt x="181" y="121"/>
                  </a:lnTo>
                  <a:lnTo>
                    <a:pt x="178" y="129"/>
                  </a:lnTo>
                  <a:lnTo>
                    <a:pt x="174" y="137"/>
                  </a:lnTo>
                  <a:lnTo>
                    <a:pt x="169" y="145"/>
                  </a:lnTo>
                  <a:lnTo>
                    <a:pt x="165" y="152"/>
                  </a:lnTo>
                  <a:lnTo>
                    <a:pt x="159" y="158"/>
                  </a:lnTo>
                  <a:lnTo>
                    <a:pt x="151" y="165"/>
                  </a:lnTo>
                  <a:lnTo>
                    <a:pt x="144" y="170"/>
                  </a:lnTo>
                  <a:lnTo>
                    <a:pt x="137" y="174"/>
                  </a:lnTo>
                  <a:lnTo>
                    <a:pt x="129" y="178"/>
                  </a:lnTo>
                  <a:lnTo>
                    <a:pt x="120" y="182"/>
                  </a:lnTo>
                  <a:lnTo>
                    <a:pt x="112" y="184"/>
                  </a:lnTo>
                  <a:lnTo>
                    <a:pt x="102" y="185"/>
                  </a:lnTo>
                  <a:lnTo>
                    <a:pt x="93" y="185"/>
                  </a:lnTo>
                  <a:lnTo>
                    <a:pt x="93" y="185"/>
                  </a:lnTo>
                  <a:lnTo>
                    <a:pt x="83" y="185"/>
                  </a:lnTo>
                  <a:lnTo>
                    <a:pt x="74" y="184"/>
                  </a:lnTo>
                  <a:lnTo>
                    <a:pt x="65" y="182"/>
                  </a:lnTo>
                  <a:lnTo>
                    <a:pt x="57" y="178"/>
                  </a:lnTo>
                  <a:lnTo>
                    <a:pt x="49" y="174"/>
                  </a:lnTo>
                  <a:lnTo>
                    <a:pt x="40" y="170"/>
                  </a:lnTo>
                  <a:lnTo>
                    <a:pt x="33" y="165"/>
                  </a:lnTo>
                  <a:lnTo>
                    <a:pt x="27" y="158"/>
                  </a:lnTo>
                  <a:lnTo>
                    <a:pt x="21" y="152"/>
                  </a:lnTo>
                  <a:lnTo>
                    <a:pt x="15" y="145"/>
                  </a:lnTo>
                  <a:lnTo>
                    <a:pt x="10" y="137"/>
                  </a:lnTo>
                  <a:lnTo>
                    <a:pt x="7" y="129"/>
                  </a:lnTo>
                  <a:lnTo>
                    <a:pt x="4" y="121"/>
                  </a:lnTo>
                  <a:lnTo>
                    <a:pt x="2" y="111"/>
                  </a:lnTo>
                  <a:lnTo>
                    <a:pt x="0" y="102"/>
                  </a:lnTo>
                  <a:lnTo>
                    <a:pt x="0" y="92"/>
                  </a:lnTo>
                  <a:lnTo>
                    <a:pt x="0" y="92"/>
                  </a:lnTo>
                  <a:lnTo>
                    <a:pt x="0" y="82"/>
                  </a:lnTo>
                  <a:lnTo>
                    <a:pt x="2" y="74"/>
                  </a:lnTo>
                  <a:lnTo>
                    <a:pt x="4" y="64"/>
                  </a:lnTo>
                  <a:lnTo>
                    <a:pt x="7" y="56"/>
                  </a:lnTo>
                  <a:lnTo>
                    <a:pt x="10" y="48"/>
                  </a:lnTo>
                  <a:lnTo>
                    <a:pt x="15" y="41"/>
                  </a:lnTo>
                  <a:lnTo>
                    <a:pt x="21" y="33"/>
                  </a:lnTo>
                  <a:lnTo>
                    <a:pt x="27" y="26"/>
                  </a:lnTo>
                  <a:lnTo>
                    <a:pt x="33" y="20"/>
                  </a:lnTo>
                  <a:lnTo>
                    <a:pt x="40" y="16"/>
                  </a:lnTo>
                  <a:lnTo>
                    <a:pt x="49" y="11"/>
                  </a:lnTo>
                  <a:lnTo>
                    <a:pt x="57" y="7"/>
                  </a:lnTo>
                  <a:lnTo>
                    <a:pt x="65" y="4"/>
                  </a:lnTo>
                  <a:lnTo>
                    <a:pt x="74" y="1"/>
                  </a:lnTo>
                  <a:lnTo>
                    <a:pt x="83" y="0"/>
                  </a:lnTo>
                  <a:lnTo>
                    <a:pt x="93" y="0"/>
                  </a:lnTo>
                  <a:lnTo>
                    <a:pt x="93" y="0"/>
                  </a:lnTo>
                  <a:lnTo>
                    <a:pt x="102" y="0"/>
                  </a:lnTo>
                  <a:lnTo>
                    <a:pt x="112" y="1"/>
                  </a:lnTo>
                  <a:lnTo>
                    <a:pt x="120" y="4"/>
                  </a:lnTo>
                  <a:lnTo>
                    <a:pt x="129" y="7"/>
                  </a:lnTo>
                  <a:lnTo>
                    <a:pt x="137" y="11"/>
                  </a:lnTo>
                  <a:lnTo>
                    <a:pt x="144" y="16"/>
                  </a:lnTo>
                  <a:lnTo>
                    <a:pt x="151" y="20"/>
                  </a:lnTo>
                  <a:lnTo>
                    <a:pt x="159" y="26"/>
                  </a:lnTo>
                  <a:lnTo>
                    <a:pt x="165" y="33"/>
                  </a:lnTo>
                  <a:lnTo>
                    <a:pt x="169" y="41"/>
                  </a:lnTo>
                  <a:lnTo>
                    <a:pt x="174" y="48"/>
                  </a:lnTo>
                  <a:lnTo>
                    <a:pt x="178" y="56"/>
                  </a:lnTo>
                  <a:lnTo>
                    <a:pt x="181" y="64"/>
                  </a:lnTo>
                  <a:lnTo>
                    <a:pt x="184" y="74"/>
                  </a:lnTo>
                  <a:lnTo>
                    <a:pt x="185" y="82"/>
                  </a:lnTo>
                  <a:lnTo>
                    <a:pt x="186"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grpSp>
    </p:spTree>
    <p:extLst>
      <p:ext uri="{BB962C8B-B14F-4D97-AF65-F5344CB8AC3E}">
        <p14:creationId xmlns:p14="http://schemas.microsoft.com/office/powerpoint/2010/main" val="2129634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Side title + content, gray">
    <p:spTree>
      <p:nvGrpSpPr>
        <p:cNvPr id="1" name=""/>
        <p:cNvGrpSpPr/>
        <p:nvPr/>
      </p:nvGrpSpPr>
      <p:grpSpPr>
        <a:xfrm>
          <a:off x="0" y="0"/>
          <a:ext cx="0" cy="0"/>
          <a:chOff x="0" y="0"/>
          <a:chExt cx="0" cy="0"/>
        </a:xfrm>
      </p:grpSpPr>
      <p:sp>
        <p:nvSpPr>
          <p:cNvPr id="5" name="Rectangle 4"/>
          <p:cNvSpPr/>
          <p:nvPr userDrawn="1"/>
        </p:nvSpPr>
        <p:spPr>
          <a:xfrm>
            <a:off x="3187701" y="0"/>
            <a:ext cx="595630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10896" tIns="685800" rIns="274320" bIns="274320" numCol="1" spcCol="0" rtlCol="0" fromWordArt="0" anchor="t" anchorCtr="0" forceAA="0" compatLnSpc="1">
            <a:prstTxWarp prst="textNoShape">
              <a:avLst/>
            </a:prstTxWarp>
            <a:noAutofit/>
          </a:bodyPr>
          <a:lstStyle/>
          <a:p>
            <a:pPr lvl="0">
              <a:lnSpc>
                <a:spcPts val="3000"/>
              </a:lnSpc>
            </a:pPr>
            <a:endParaRPr lang="en-US" i="1">
              <a:solidFill>
                <a:prstClr val="black"/>
              </a:solidFill>
            </a:endParaRPr>
          </a:p>
        </p:txBody>
      </p:sp>
      <p:sp>
        <p:nvSpPr>
          <p:cNvPr id="2" name="Title 1"/>
          <p:cNvSpPr>
            <a:spLocks noGrp="1"/>
          </p:cNvSpPr>
          <p:nvPr>
            <p:ph type="title"/>
          </p:nvPr>
        </p:nvSpPr>
        <p:spPr>
          <a:xfrm>
            <a:off x="312493" y="671894"/>
            <a:ext cx="2561516" cy="1283906"/>
          </a:xfrm>
          <a:solidFill>
            <a:schemeClr val="bg1">
              <a:alpha val="85000"/>
            </a:schemeClr>
          </a:solidFill>
        </p:spPr>
        <p:txBody>
          <a:bodyPr tIns="0" bIns="0" anchor="t"/>
          <a:lstStyle>
            <a:lvl1pPr marL="182880">
              <a:defRPr>
                <a:solidFill>
                  <a:schemeClr val="tx1"/>
                </a:solidFill>
              </a:defRPr>
            </a:lvl1pPr>
          </a:lstStyle>
          <a:p>
            <a:r>
              <a:rPr lang="en-US"/>
              <a:t>Click to edit Master title style</a:t>
            </a:r>
          </a:p>
        </p:txBody>
      </p:sp>
      <p:sp>
        <p:nvSpPr>
          <p:cNvPr id="6" name="Text Placeholder 5"/>
          <p:cNvSpPr>
            <a:spLocks noGrp="1"/>
          </p:cNvSpPr>
          <p:nvPr>
            <p:ph type="body" sz="quarter" idx="10"/>
          </p:nvPr>
        </p:nvSpPr>
        <p:spPr>
          <a:xfrm>
            <a:off x="312494" y="2122489"/>
            <a:ext cx="2561516" cy="4235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
        <p:nvSpPr>
          <p:cNvPr id="8" name="Content Placeholder 2"/>
          <p:cNvSpPr>
            <a:spLocks noGrp="1"/>
          </p:cNvSpPr>
          <p:nvPr>
            <p:ph idx="1"/>
          </p:nvPr>
        </p:nvSpPr>
        <p:spPr>
          <a:xfrm>
            <a:off x="3606800" y="671894"/>
            <a:ext cx="5224585" cy="56860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9070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 slide 4">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0" y="0"/>
            <a:ext cx="9144000" cy="6858000"/>
          </a:xfrm>
          <a:prstGeom prst="rect">
            <a:avLst/>
          </a:prstGeom>
        </p:spPr>
      </p:pic>
      <p:sp>
        <p:nvSpPr>
          <p:cNvPr id="25" name="Rectangle 24"/>
          <p:cNvSpPr/>
          <p:nvPr userDrawn="1"/>
        </p:nvSpPr>
        <p:spPr>
          <a:xfrm>
            <a:off x="0" y="6675120"/>
            <a:ext cx="8915400" cy="182880"/>
          </a:xfrm>
          <a:prstGeom prst="rect">
            <a:avLst/>
          </a:prstGeom>
          <a:solidFill>
            <a:schemeClr val="accent4"/>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6" name="Rectangle 25"/>
          <p:cNvSpPr/>
          <p:nvPr userDrawn="1"/>
        </p:nvSpPr>
        <p:spPr>
          <a:xfrm>
            <a:off x="8915400" y="6675120"/>
            <a:ext cx="228600" cy="182880"/>
          </a:xfrm>
          <a:prstGeom prst="rect">
            <a:avLst/>
          </a:prstGeom>
          <a:solidFill>
            <a:schemeClr val="accent4">
              <a:alpha val="6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1" name="Rectangle 20"/>
          <p:cNvSpPr/>
          <p:nvPr userDrawn="1"/>
        </p:nvSpPr>
        <p:spPr>
          <a:xfrm>
            <a:off x="311150" y="636588"/>
            <a:ext cx="4114800" cy="4114800"/>
          </a:xfrm>
          <a:prstGeom prst="rect">
            <a:avLst/>
          </a:prstGeom>
          <a:solidFill>
            <a:schemeClr val="bg1">
              <a:alpha val="85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grpSp>
        <p:nvGrpSpPr>
          <p:cNvPr id="61" name="Group 60"/>
          <p:cNvGrpSpPr>
            <a:grpSpLocks noChangeAspect="1"/>
          </p:cNvGrpSpPr>
          <p:nvPr userDrawn="1"/>
        </p:nvGrpSpPr>
        <p:grpSpPr>
          <a:xfrm>
            <a:off x="448310" y="773748"/>
            <a:ext cx="1303697" cy="182880"/>
            <a:chOff x="0" y="2787650"/>
            <a:chExt cx="9144001" cy="1282700"/>
          </a:xfrm>
          <a:solidFill>
            <a:schemeClr val="tx1"/>
          </a:solidFill>
        </p:grpSpPr>
        <p:sp>
          <p:nvSpPr>
            <p:cNvPr id="49" name="Freeform 5"/>
            <p:cNvSpPr>
              <a:spLocks noEditPoints="1"/>
            </p:cNvSpPr>
            <p:nvPr userDrawn="1"/>
          </p:nvSpPr>
          <p:spPr bwMode="auto">
            <a:xfrm>
              <a:off x="0" y="2838450"/>
              <a:ext cx="1008063" cy="1211263"/>
            </a:xfrm>
            <a:custGeom>
              <a:avLst/>
              <a:gdLst>
                <a:gd name="T0" fmla="*/ 1001 w 1271"/>
                <a:gd name="T1" fmla="*/ 1053 h 1526"/>
                <a:gd name="T2" fmla="*/ 983 w 1271"/>
                <a:gd name="T3" fmla="*/ 989 h 1526"/>
                <a:gd name="T4" fmla="*/ 943 w 1271"/>
                <a:gd name="T5" fmla="*/ 939 h 1526"/>
                <a:gd name="T6" fmla="*/ 881 w 1271"/>
                <a:gd name="T7" fmla="*/ 901 h 1526"/>
                <a:gd name="T8" fmla="*/ 797 w 1271"/>
                <a:gd name="T9" fmla="*/ 878 h 1526"/>
                <a:gd name="T10" fmla="*/ 689 w 1271"/>
                <a:gd name="T11" fmla="*/ 870 h 1526"/>
                <a:gd name="T12" fmla="*/ 708 w 1271"/>
                <a:gd name="T13" fmla="*/ 1289 h 1526"/>
                <a:gd name="T14" fmla="*/ 773 w 1271"/>
                <a:gd name="T15" fmla="*/ 1286 h 1526"/>
                <a:gd name="T16" fmla="*/ 857 w 1271"/>
                <a:gd name="T17" fmla="*/ 1268 h 1526"/>
                <a:gd name="T18" fmla="*/ 924 w 1271"/>
                <a:gd name="T19" fmla="*/ 1235 h 1526"/>
                <a:gd name="T20" fmla="*/ 971 w 1271"/>
                <a:gd name="T21" fmla="*/ 1188 h 1526"/>
                <a:gd name="T22" fmla="*/ 997 w 1271"/>
                <a:gd name="T23" fmla="*/ 1127 h 1526"/>
                <a:gd name="T24" fmla="*/ 917 w 1271"/>
                <a:gd name="T25" fmla="*/ 434 h 1526"/>
                <a:gd name="T26" fmla="*/ 912 w 1271"/>
                <a:gd name="T27" fmla="*/ 390 h 1526"/>
                <a:gd name="T28" fmla="*/ 890 w 1271"/>
                <a:gd name="T29" fmla="*/ 334 h 1526"/>
                <a:gd name="T30" fmla="*/ 848 w 1271"/>
                <a:gd name="T31" fmla="*/ 290 h 1526"/>
                <a:gd name="T32" fmla="*/ 788 w 1271"/>
                <a:gd name="T33" fmla="*/ 258 h 1526"/>
                <a:gd name="T34" fmla="*/ 711 w 1271"/>
                <a:gd name="T35" fmla="*/ 242 h 1526"/>
                <a:gd name="T36" fmla="*/ 264 w 1271"/>
                <a:gd name="T37" fmla="*/ 238 h 1526"/>
                <a:gd name="T38" fmla="*/ 629 w 1271"/>
                <a:gd name="T39" fmla="*/ 643 h 1526"/>
                <a:gd name="T40" fmla="*/ 720 w 1271"/>
                <a:gd name="T41" fmla="*/ 636 h 1526"/>
                <a:gd name="T42" fmla="*/ 797 w 1271"/>
                <a:gd name="T43" fmla="*/ 614 h 1526"/>
                <a:gd name="T44" fmla="*/ 856 w 1271"/>
                <a:gd name="T45" fmla="*/ 579 h 1526"/>
                <a:gd name="T46" fmla="*/ 891 w 1271"/>
                <a:gd name="T47" fmla="*/ 537 h 1526"/>
                <a:gd name="T48" fmla="*/ 905 w 1271"/>
                <a:gd name="T49" fmla="*/ 507 h 1526"/>
                <a:gd name="T50" fmla="*/ 916 w 1271"/>
                <a:gd name="T51" fmla="*/ 460 h 1526"/>
                <a:gd name="T52" fmla="*/ 1186 w 1271"/>
                <a:gd name="T53" fmla="*/ 391 h 1526"/>
                <a:gd name="T54" fmla="*/ 1175 w 1271"/>
                <a:gd name="T55" fmla="*/ 487 h 1526"/>
                <a:gd name="T56" fmla="*/ 1147 w 1271"/>
                <a:gd name="T57" fmla="*/ 565 h 1526"/>
                <a:gd name="T58" fmla="*/ 1104 w 1271"/>
                <a:gd name="T59" fmla="*/ 630 h 1526"/>
                <a:gd name="T60" fmla="*/ 1050 w 1271"/>
                <a:gd name="T61" fmla="*/ 681 h 1526"/>
                <a:gd name="T62" fmla="*/ 989 w 1271"/>
                <a:gd name="T63" fmla="*/ 722 h 1526"/>
                <a:gd name="T64" fmla="*/ 1001 w 1271"/>
                <a:gd name="T65" fmla="*/ 745 h 1526"/>
                <a:gd name="T66" fmla="*/ 1090 w 1271"/>
                <a:gd name="T67" fmla="*/ 788 h 1526"/>
                <a:gd name="T68" fmla="*/ 1164 w 1271"/>
                <a:gd name="T69" fmla="*/ 843 h 1526"/>
                <a:gd name="T70" fmla="*/ 1213 w 1271"/>
                <a:gd name="T71" fmla="*/ 899 h 1526"/>
                <a:gd name="T72" fmla="*/ 1236 w 1271"/>
                <a:gd name="T73" fmla="*/ 939 h 1526"/>
                <a:gd name="T74" fmla="*/ 1253 w 1271"/>
                <a:gd name="T75" fmla="*/ 983 h 1526"/>
                <a:gd name="T76" fmla="*/ 1265 w 1271"/>
                <a:gd name="T77" fmla="*/ 1032 h 1526"/>
                <a:gd name="T78" fmla="*/ 1270 w 1271"/>
                <a:gd name="T79" fmla="*/ 1086 h 1526"/>
                <a:gd name="T80" fmla="*/ 1270 w 1271"/>
                <a:gd name="T81" fmla="*/ 1130 h 1526"/>
                <a:gd name="T82" fmla="*/ 1260 w 1271"/>
                <a:gd name="T83" fmla="*/ 1202 h 1526"/>
                <a:gd name="T84" fmla="*/ 1240 w 1271"/>
                <a:gd name="T85" fmla="*/ 1268 h 1526"/>
                <a:gd name="T86" fmla="*/ 1207 w 1271"/>
                <a:gd name="T87" fmla="*/ 1325 h 1526"/>
                <a:gd name="T88" fmla="*/ 1167 w 1271"/>
                <a:gd name="T89" fmla="*/ 1375 h 1526"/>
                <a:gd name="T90" fmla="*/ 1115 w 1271"/>
                <a:gd name="T91" fmla="*/ 1419 h 1526"/>
                <a:gd name="T92" fmla="*/ 1056 w 1271"/>
                <a:gd name="T93" fmla="*/ 1455 h 1526"/>
                <a:gd name="T94" fmla="*/ 988 w 1271"/>
                <a:gd name="T95" fmla="*/ 1484 h 1526"/>
                <a:gd name="T96" fmla="*/ 911 w 1271"/>
                <a:gd name="T97" fmla="*/ 1505 h 1526"/>
                <a:gd name="T98" fmla="*/ 828 w 1271"/>
                <a:gd name="T99" fmla="*/ 1520 h 1526"/>
                <a:gd name="T100" fmla="*/ 738 w 1271"/>
                <a:gd name="T101" fmla="*/ 1526 h 1526"/>
                <a:gd name="T102" fmla="*/ 0 w 1271"/>
                <a:gd name="T103" fmla="*/ 0 h 1526"/>
                <a:gd name="T104" fmla="*/ 713 w 1271"/>
                <a:gd name="T105" fmla="*/ 0 h 1526"/>
                <a:gd name="T106" fmla="*/ 794 w 1271"/>
                <a:gd name="T107" fmla="*/ 8 h 1526"/>
                <a:gd name="T108" fmla="*/ 868 w 1271"/>
                <a:gd name="T109" fmla="*/ 22 h 1526"/>
                <a:gd name="T110" fmla="*/ 936 w 1271"/>
                <a:gd name="T111" fmla="*/ 42 h 1526"/>
                <a:gd name="T112" fmla="*/ 997 w 1271"/>
                <a:gd name="T113" fmla="*/ 71 h 1526"/>
                <a:gd name="T114" fmla="*/ 1050 w 1271"/>
                <a:gd name="T115" fmla="*/ 106 h 1526"/>
                <a:gd name="T116" fmla="*/ 1095 w 1271"/>
                <a:gd name="T117" fmla="*/ 147 h 1526"/>
                <a:gd name="T118" fmla="*/ 1131 w 1271"/>
                <a:gd name="T119" fmla="*/ 194 h 1526"/>
                <a:gd name="T120" fmla="*/ 1158 w 1271"/>
                <a:gd name="T121" fmla="*/ 247 h 1526"/>
                <a:gd name="T122" fmla="*/ 1176 w 1271"/>
                <a:gd name="T123" fmla="*/ 305 h 1526"/>
                <a:gd name="T124" fmla="*/ 1185 w 1271"/>
                <a:gd name="T125" fmla="*/ 368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71" h="1526">
                  <a:moveTo>
                    <a:pt x="1002" y="1077"/>
                  </a:moveTo>
                  <a:lnTo>
                    <a:pt x="1002" y="1077"/>
                  </a:lnTo>
                  <a:lnTo>
                    <a:pt x="1001" y="1053"/>
                  </a:lnTo>
                  <a:lnTo>
                    <a:pt x="997" y="1031"/>
                  </a:lnTo>
                  <a:lnTo>
                    <a:pt x="991" y="1010"/>
                  </a:lnTo>
                  <a:lnTo>
                    <a:pt x="983" y="989"/>
                  </a:lnTo>
                  <a:lnTo>
                    <a:pt x="972" y="972"/>
                  </a:lnTo>
                  <a:lnTo>
                    <a:pt x="959" y="955"/>
                  </a:lnTo>
                  <a:lnTo>
                    <a:pt x="943" y="939"/>
                  </a:lnTo>
                  <a:lnTo>
                    <a:pt x="924" y="925"/>
                  </a:lnTo>
                  <a:lnTo>
                    <a:pt x="904" y="912"/>
                  </a:lnTo>
                  <a:lnTo>
                    <a:pt x="881" y="901"/>
                  </a:lnTo>
                  <a:lnTo>
                    <a:pt x="855" y="892"/>
                  </a:lnTo>
                  <a:lnTo>
                    <a:pt x="826" y="884"/>
                  </a:lnTo>
                  <a:lnTo>
                    <a:pt x="797" y="878"/>
                  </a:lnTo>
                  <a:lnTo>
                    <a:pt x="763" y="874"/>
                  </a:lnTo>
                  <a:lnTo>
                    <a:pt x="727" y="871"/>
                  </a:lnTo>
                  <a:lnTo>
                    <a:pt x="689" y="870"/>
                  </a:lnTo>
                  <a:lnTo>
                    <a:pt x="264" y="870"/>
                  </a:lnTo>
                  <a:lnTo>
                    <a:pt x="264" y="1289"/>
                  </a:lnTo>
                  <a:lnTo>
                    <a:pt x="708" y="1289"/>
                  </a:lnTo>
                  <a:lnTo>
                    <a:pt x="708" y="1289"/>
                  </a:lnTo>
                  <a:lnTo>
                    <a:pt x="742" y="1288"/>
                  </a:lnTo>
                  <a:lnTo>
                    <a:pt x="773" y="1286"/>
                  </a:lnTo>
                  <a:lnTo>
                    <a:pt x="804" y="1281"/>
                  </a:lnTo>
                  <a:lnTo>
                    <a:pt x="831" y="1275"/>
                  </a:lnTo>
                  <a:lnTo>
                    <a:pt x="857" y="1268"/>
                  </a:lnTo>
                  <a:lnTo>
                    <a:pt x="881" y="1258"/>
                  </a:lnTo>
                  <a:lnTo>
                    <a:pt x="904" y="1247"/>
                  </a:lnTo>
                  <a:lnTo>
                    <a:pt x="924" y="1235"/>
                  </a:lnTo>
                  <a:lnTo>
                    <a:pt x="942" y="1221"/>
                  </a:lnTo>
                  <a:lnTo>
                    <a:pt x="958" y="1206"/>
                  </a:lnTo>
                  <a:lnTo>
                    <a:pt x="971" y="1188"/>
                  </a:lnTo>
                  <a:lnTo>
                    <a:pt x="982" y="1169"/>
                  </a:lnTo>
                  <a:lnTo>
                    <a:pt x="991" y="1148"/>
                  </a:lnTo>
                  <a:lnTo>
                    <a:pt x="997" y="1127"/>
                  </a:lnTo>
                  <a:lnTo>
                    <a:pt x="1001" y="1103"/>
                  </a:lnTo>
                  <a:lnTo>
                    <a:pt x="1002" y="1077"/>
                  </a:lnTo>
                  <a:close/>
                  <a:moveTo>
                    <a:pt x="917" y="434"/>
                  </a:moveTo>
                  <a:lnTo>
                    <a:pt x="917" y="434"/>
                  </a:lnTo>
                  <a:lnTo>
                    <a:pt x="916" y="411"/>
                  </a:lnTo>
                  <a:lnTo>
                    <a:pt x="912" y="390"/>
                  </a:lnTo>
                  <a:lnTo>
                    <a:pt x="908" y="371"/>
                  </a:lnTo>
                  <a:lnTo>
                    <a:pt x="899" y="352"/>
                  </a:lnTo>
                  <a:lnTo>
                    <a:pt x="890" y="334"/>
                  </a:lnTo>
                  <a:lnTo>
                    <a:pt x="878" y="318"/>
                  </a:lnTo>
                  <a:lnTo>
                    <a:pt x="863" y="303"/>
                  </a:lnTo>
                  <a:lnTo>
                    <a:pt x="848" y="290"/>
                  </a:lnTo>
                  <a:lnTo>
                    <a:pt x="830" y="278"/>
                  </a:lnTo>
                  <a:lnTo>
                    <a:pt x="810" y="268"/>
                  </a:lnTo>
                  <a:lnTo>
                    <a:pt x="788" y="258"/>
                  </a:lnTo>
                  <a:lnTo>
                    <a:pt x="764" y="251"/>
                  </a:lnTo>
                  <a:lnTo>
                    <a:pt x="738" y="245"/>
                  </a:lnTo>
                  <a:lnTo>
                    <a:pt x="711" y="242"/>
                  </a:lnTo>
                  <a:lnTo>
                    <a:pt x="681" y="239"/>
                  </a:lnTo>
                  <a:lnTo>
                    <a:pt x="650" y="238"/>
                  </a:lnTo>
                  <a:lnTo>
                    <a:pt x="264" y="238"/>
                  </a:lnTo>
                  <a:lnTo>
                    <a:pt x="264" y="643"/>
                  </a:lnTo>
                  <a:lnTo>
                    <a:pt x="629" y="643"/>
                  </a:lnTo>
                  <a:lnTo>
                    <a:pt x="629" y="643"/>
                  </a:lnTo>
                  <a:lnTo>
                    <a:pt x="662" y="643"/>
                  </a:lnTo>
                  <a:lnTo>
                    <a:pt x="691" y="641"/>
                  </a:lnTo>
                  <a:lnTo>
                    <a:pt x="720" y="636"/>
                  </a:lnTo>
                  <a:lnTo>
                    <a:pt x="748" y="631"/>
                  </a:lnTo>
                  <a:lnTo>
                    <a:pt x="773" y="624"/>
                  </a:lnTo>
                  <a:lnTo>
                    <a:pt x="797" y="614"/>
                  </a:lnTo>
                  <a:lnTo>
                    <a:pt x="818" y="605"/>
                  </a:lnTo>
                  <a:lnTo>
                    <a:pt x="838" y="592"/>
                  </a:lnTo>
                  <a:lnTo>
                    <a:pt x="856" y="579"/>
                  </a:lnTo>
                  <a:lnTo>
                    <a:pt x="872" y="563"/>
                  </a:lnTo>
                  <a:lnTo>
                    <a:pt x="885" y="546"/>
                  </a:lnTo>
                  <a:lnTo>
                    <a:pt x="891" y="537"/>
                  </a:lnTo>
                  <a:lnTo>
                    <a:pt x="897" y="527"/>
                  </a:lnTo>
                  <a:lnTo>
                    <a:pt x="902" y="516"/>
                  </a:lnTo>
                  <a:lnTo>
                    <a:pt x="905" y="507"/>
                  </a:lnTo>
                  <a:lnTo>
                    <a:pt x="909" y="495"/>
                  </a:lnTo>
                  <a:lnTo>
                    <a:pt x="912" y="484"/>
                  </a:lnTo>
                  <a:lnTo>
                    <a:pt x="916" y="460"/>
                  </a:lnTo>
                  <a:lnTo>
                    <a:pt x="917" y="434"/>
                  </a:lnTo>
                  <a:close/>
                  <a:moveTo>
                    <a:pt x="1186" y="391"/>
                  </a:moveTo>
                  <a:lnTo>
                    <a:pt x="1186" y="391"/>
                  </a:lnTo>
                  <a:lnTo>
                    <a:pt x="1185" y="425"/>
                  </a:lnTo>
                  <a:lnTo>
                    <a:pt x="1181" y="457"/>
                  </a:lnTo>
                  <a:lnTo>
                    <a:pt x="1175" y="487"/>
                  </a:lnTo>
                  <a:lnTo>
                    <a:pt x="1167" y="515"/>
                  </a:lnTo>
                  <a:lnTo>
                    <a:pt x="1157" y="542"/>
                  </a:lnTo>
                  <a:lnTo>
                    <a:pt x="1147" y="565"/>
                  </a:lnTo>
                  <a:lnTo>
                    <a:pt x="1133" y="589"/>
                  </a:lnTo>
                  <a:lnTo>
                    <a:pt x="1119" y="610"/>
                  </a:lnTo>
                  <a:lnTo>
                    <a:pt x="1104" y="630"/>
                  </a:lnTo>
                  <a:lnTo>
                    <a:pt x="1087" y="648"/>
                  </a:lnTo>
                  <a:lnTo>
                    <a:pt x="1069" y="666"/>
                  </a:lnTo>
                  <a:lnTo>
                    <a:pt x="1050" y="681"/>
                  </a:lnTo>
                  <a:lnTo>
                    <a:pt x="1029" y="696"/>
                  </a:lnTo>
                  <a:lnTo>
                    <a:pt x="1009" y="709"/>
                  </a:lnTo>
                  <a:lnTo>
                    <a:pt x="989" y="722"/>
                  </a:lnTo>
                  <a:lnTo>
                    <a:pt x="967" y="733"/>
                  </a:lnTo>
                  <a:lnTo>
                    <a:pt x="967" y="733"/>
                  </a:lnTo>
                  <a:lnTo>
                    <a:pt x="1001" y="745"/>
                  </a:lnTo>
                  <a:lnTo>
                    <a:pt x="1032" y="758"/>
                  </a:lnTo>
                  <a:lnTo>
                    <a:pt x="1062" y="772"/>
                  </a:lnTo>
                  <a:lnTo>
                    <a:pt x="1090" y="788"/>
                  </a:lnTo>
                  <a:lnTo>
                    <a:pt x="1117" y="804"/>
                  </a:lnTo>
                  <a:lnTo>
                    <a:pt x="1142" y="822"/>
                  </a:lnTo>
                  <a:lnTo>
                    <a:pt x="1164" y="843"/>
                  </a:lnTo>
                  <a:lnTo>
                    <a:pt x="1186" y="864"/>
                  </a:lnTo>
                  <a:lnTo>
                    <a:pt x="1205" y="887"/>
                  </a:lnTo>
                  <a:lnTo>
                    <a:pt x="1213" y="899"/>
                  </a:lnTo>
                  <a:lnTo>
                    <a:pt x="1222" y="912"/>
                  </a:lnTo>
                  <a:lnTo>
                    <a:pt x="1229" y="925"/>
                  </a:lnTo>
                  <a:lnTo>
                    <a:pt x="1236" y="939"/>
                  </a:lnTo>
                  <a:lnTo>
                    <a:pt x="1242" y="952"/>
                  </a:lnTo>
                  <a:lnTo>
                    <a:pt x="1248" y="968"/>
                  </a:lnTo>
                  <a:lnTo>
                    <a:pt x="1253" y="983"/>
                  </a:lnTo>
                  <a:lnTo>
                    <a:pt x="1258" y="999"/>
                  </a:lnTo>
                  <a:lnTo>
                    <a:pt x="1261" y="1016"/>
                  </a:lnTo>
                  <a:lnTo>
                    <a:pt x="1265" y="1032"/>
                  </a:lnTo>
                  <a:lnTo>
                    <a:pt x="1267" y="1049"/>
                  </a:lnTo>
                  <a:lnTo>
                    <a:pt x="1268" y="1067"/>
                  </a:lnTo>
                  <a:lnTo>
                    <a:pt x="1270" y="1086"/>
                  </a:lnTo>
                  <a:lnTo>
                    <a:pt x="1271" y="1105"/>
                  </a:lnTo>
                  <a:lnTo>
                    <a:pt x="1271" y="1105"/>
                  </a:lnTo>
                  <a:lnTo>
                    <a:pt x="1270" y="1130"/>
                  </a:lnTo>
                  <a:lnTo>
                    <a:pt x="1267" y="1155"/>
                  </a:lnTo>
                  <a:lnTo>
                    <a:pt x="1265" y="1179"/>
                  </a:lnTo>
                  <a:lnTo>
                    <a:pt x="1260" y="1202"/>
                  </a:lnTo>
                  <a:lnTo>
                    <a:pt x="1254" y="1225"/>
                  </a:lnTo>
                  <a:lnTo>
                    <a:pt x="1247" y="1246"/>
                  </a:lnTo>
                  <a:lnTo>
                    <a:pt x="1240" y="1268"/>
                  </a:lnTo>
                  <a:lnTo>
                    <a:pt x="1230" y="1287"/>
                  </a:lnTo>
                  <a:lnTo>
                    <a:pt x="1219" y="1306"/>
                  </a:lnTo>
                  <a:lnTo>
                    <a:pt x="1207" y="1325"/>
                  </a:lnTo>
                  <a:lnTo>
                    <a:pt x="1195" y="1343"/>
                  </a:lnTo>
                  <a:lnTo>
                    <a:pt x="1181" y="1360"/>
                  </a:lnTo>
                  <a:lnTo>
                    <a:pt x="1167" y="1375"/>
                  </a:lnTo>
                  <a:lnTo>
                    <a:pt x="1150" y="1391"/>
                  </a:lnTo>
                  <a:lnTo>
                    <a:pt x="1133" y="1405"/>
                  </a:lnTo>
                  <a:lnTo>
                    <a:pt x="1115" y="1419"/>
                  </a:lnTo>
                  <a:lnTo>
                    <a:pt x="1096" y="1431"/>
                  </a:lnTo>
                  <a:lnTo>
                    <a:pt x="1077" y="1445"/>
                  </a:lnTo>
                  <a:lnTo>
                    <a:pt x="1056" y="1455"/>
                  </a:lnTo>
                  <a:lnTo>
                    <a:pt x="1034" y="1466"/>
                  </a:lnTo>
                  <a:lnTo>
                    <a:pt x="1012" y="1476"/>
                  </a:lnTo>
                  <a:lnTo>
                    <a:pt x="988" y="1484"/>
                  </a:lnTo>
                  <a:lnTo>
                    <a:pt x="963" y="1492"/>
                  </a:lnTo>
                  <a:lnTo>
                    <a:pt x="938" y="1499"/>
                  </a:lnTo>
                  <a:lnTo>
                    <a:pt x="911" y="1505"/>
                  </a:lnTo>
                  <a:lnTo>
                    <a:pt x="885" y="1511"/>
                  </a:lnTo>
                  <a:lnTo>
                    <a:pt x="856" y="1516"/>
                  </a:lnTo>
                  <a:lnTo>
                    <a:pt x="828" y="1520"/>
                  </a:lnTo>
                  <a:lnTo>
                    <a:pt x="799" y="1522"/>
                  </a:lnTo>
                  <a:lnTo>
                    <a:pt x="768" y="1525"/>
                  </a:lnTo>
                  <a:lnTo>
                    <a:pt x="738" y="1526"/>
                  </a:lnTo>
                  <a:lnTo>
                    <a:pt x="706" y="1526"/>
                  </a:lnTo>
                  <a:lnTo>
                    <a:pt x="0" y="1526"/>
                  </a:lnTo>
                  <a:lnTo>
                    <a:pt x="0" y="0"/>
                  </a:lnTo>
                  <a:lnTo>
                    <a:pt x="684" y="0"/>
                  </a:lnTo>
                  <a:lnTo>
                    <a:pt x="684" y="0"/>
                  </a:lnTo>
                  <a:lnTo>
                    <a:pt x="713" y="0"/>
                  </a:lnTo>
                  <a:lnTo>
                    <a:pt x="740" y="3"/>
                  </a:lnTo>
                  <a:lnTo>
                    <a:pt x="768" y="4"/>
                  </a:lnTo>
                  <a:lnTo>
                    <a:pt x="794" y="8"/>
                  </a:lnTo>
                  <a:lnTo>
                    <a:pt x="819" y="11"/>
                  </a:lnTo>
                  <a:lnTo>
                    <a:pt x="844" y="16"/>
                  </a:lnTo>
                  <a:lnTo>
                    <a:pt x="868" y="22"/>
                  </a:lnTo>
                  <a:lnTo>
                    <a:pt x="892" y="28"/>
                  </a:lnTo>
                  <a:lnTo>
                    <a:pt x="915" y="35"/>
                  </a:lnTo>
                  <a:lnTo>
                    <a:pt x="936" y="42"/>
                  </a:lnTo>
                  <a:lnTo>
                    <a:pt x="958" y="52"/>
                  </a:lnTo>
                  <a:lnTo>
                    <a:pt x="978" y="61"/>
                  </a:lnTo>
                  <a:lnTo>
                    <a:pt x="997" y="71"/>
                  </a:lnTo>
                  <a:lnTo>
                    <a:pt x="1015" y="82"/>
                  </a:lnTo>
                  <a:lnTo>
                    <a:pt x="1033" y="94"/>
                  </a:lnTo>
                  <a:lnTo>
                    <a:pt x="1050" y="106"/>
                  </a:lnTo>
                  <a:lnTo>
                    <a:pt x="1065" y="119"/>
                  </a:lnTo>
                  <a:lnTo>
                    <a:pt x="1081" y="133"/>
                  </a:lnTo>
                  <a:lnTo>
                    <a:pt x="1095" y="147"/>
                  </a:lnTo>
                  <a:lnTo>
                    <a:pt x="1108" y="162"/>
                  </a:lnTo>
                  <a:lnTo>
                    <a:pt x="1120" y="177"/>
                  </a:lnTo>
                  <a:lnTo>
                    <a:pt x="1131" y="194"/>
                  </a:lnTo>
                  <a:lnTo>
                    <a:pt x="1142" y="211"/>
                  </a:lnTo>
                  <a:lnTo>
                    <a:pt x="1150" y="229"/>
                  </a:lnTo>
                  <a:lnTo>
                    <a:pt x="1158" y="247"/>
                  </a:lnTo>
                  <a:lnTo>
                    <a:pt x="1166" y="266"/>
                  </a:lnTo>
                  <a:lnTo>
                    <a:pt x="1172" y="285"/>
                  </a:lnTo>
                  <a:lnTo>
                    <a:pt x="1176" y="305"/>
                  </a:lnTo>
                  <a:lnTo>
                    <a:pt x="1180" y="325"/>
                  </a:lnTo>
                  <a:lnTo>
                    <a:pt x="1184" y="347"/>
                  </a:lnTo>
                  <a:lnTo>
                    <a:pt x="1185" y="368"/>
                  </a:lnTo>
                  <a:lnTo>
                    <a:pt x="1186" y="3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0" name="Rectangle 9"/>
            <p:cNvSpPr>
              <a:spLocks noChangeArrowheads="1"/>
            </p:cNvSpPr>
            <p:nvPr userDrawn="1"/>
          </p:nvSpPr>
          <p:spPr bwMode="auto">
            <a:xfrm>
              <a:off x="1149350" y="2787650"/>
              <a:ext cx="209550" cy="1262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1" name="Freeform 10"/>
            <p:cNvSpPr>
              <a:spLocks noEditPoints="1"/>
            </p:cNvSpPr>
            <p:nvPr userDrawn="1"/>
          </p:nvSpPr>
          <p:spPr bwMode="auto">
            <a:xfrm>
              <a:off x="1484313" y="3122613"/>
              <a:ext cx="827088" cy="946150"/>
            </a:xfrm>
            <a:custGeom>
              <a:avLst/>
              <a:gdLst>
                <a:gd name="T0" fmla="*/ 735 w 1044"/>
                <a:gd name="T1" fmla="*/ 661 h 1192"/>
                <a:gd name="T2" fmla="*/ 601 w 1044"/>
                <a:gd name="T3" fmla="*/ 636 h 1192"/>
                <a:gd name="T4" fmla="*/ 496 w 1044"/>
                <a:gd name="T5" fmla="*/ 634 h 1192"/>
                <a:gd name="T6" fmla="*/ 392 w 1044"/>
                <a:gd name="T7" fmla="*/ 653 h 1192"/>
                <a:gd name="T8" fmla="*/ 315 w 1044"/>
                <a:gd name="T9" fmla="*/ 695 h 1192"/>
                <a:gd name="T10" fmla="*/ 272 w 1044"/>
                <a:gd name="T11" fmla="*/ 758 h 1192"/>
                <a:gd name="T12" fmla="*/ 262 w 1044"/>
                <a:gd name="T13" fmla="*/ 823 h 1192"/>
                <a:gd name="T14" fmla="*/ 272 w 1044"/>
                <a:gd name="T15" fmla="*/ 879 h 1192"/>
                <a:gd name="T16" fmla="*/ 313 w 1044"/>
                <a:gd name="T17" fmla="*/ 937 h 1192"/>
                <a:gd name="T18" fmla="*/ 377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89 w 1044"/>
                <a:gd name="T33" fmla="*/ 679 h 1192"/>
                <a:gd name="T34" fmla="*/ 768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4 w 1044"/>
                <a:gd name="T47" fmla="*/ 1168 h 1192"/>
                <a:gd name="T48" fmla="*/ 185 w 1044"/>
                <a:gd name="T49" fmla="*/ 1139 h 1192"/>
                <a:gd name="T50" fmla="*/ 123 w 1044"/>
                <a:gd name="T51" fmla="*/ 1100 h 1192"/>
                <a:gd name="T52" fmla="*/ 73 w 1044"/>
                <a:gd name="T53" fmla="*/ 1050 h 1192"/>
                <a:gd name="T54" fmla="*/ 33 w 1044"/>
                <a:gd name="T55" fmla="*/ 989 h 1192"/>
                <a:gd name="T56" fmla="*/ 10 w 1044"/>
                <a:gd name="T57" fmla="*/ 917 h 1192"/>
                <a:gd name="T58" fmla="*/ 0 w 1044"/>
                <a:gd name="T59" fmla="*/ 836 h 1192"/>
                <a:gd name="T60" fmla="*/ 2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5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6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89" y="679"/>
                  </a:moveTo>
                  <a:lnTo>
                    <a:pt x="789" y="679"/>
                  </a:lnTo>
                  <a:lnTo>
                    <a:pt x="763" y="670"/>
                  </a:lnTo>
                  <a:lnTo>
                    <a:pt x="735" y="661"/>
                  </a:lnTo>
                  <a:lnTo>
                    <a:pt x="703" y="653"/>
                  </a:lnTo>
                  <a:lnTo>
                    <a:pt x="670" y="646"/>
                  </a:lnTo>
                  <a:lnTo>
                    <a:pt x="637" y="641"/>
                  </a:lnTo>
                  <a:lnTo>
                    <a:pt x="601" y="636"/>
                  </a:lnTo>
                  <a:lnTo>
                    <a:pt x="564" y="634"/>
                  </a:lnTo>
                  <a:lnTo>
                    <a:pt x="526" y="633"/>
                  </a:lnTo>
                  <a:lnTo>
                    <a:pt x="526" y="633"/>
                  </a:lnTo>
                  <a:lnTo>
                    <a:pt x="496" y="634"/>
                  </a:lnTo>
                  <a:lnTo>
                    <a:pt x="467" y="636"/>
                  </a:lnTo>
                  <a:lnTo>
                    <a:pt x="440" y="640"/>
                  </a:lnTo>
                  <a:lnTo>
                    <a:pt x="414" y="646"/>
                  </a:lnTo>
                  <a:lnTo>
                    <a:pt x="392" y="653"/>
                  </a:lnTo>
                  <a:lnTo>
                    <a:pt x="369" y="661"/>
                  </a:lnTo>
                  <a:lnTo>
                    <a:pt x="350" y="671"/>
                  </a:lnTo>
                  <a:lnTo>
                    <a:pt x="332" y="682"/>
                  </a:lnTo>
                  <a:lnTo>
                    <a:pt x="315" y="695"/>
                  </a:lnTo>
                  <a:lnTo>
                    <a:pt x="302" y="708"/>
                  </a:lnTo>
                  <a:lnTo>
                    <a:pt x="290" y="724"/>
                  </a:lnTo>
                  <a:lnTo>
                    <a:pt x="280" y="740"/>
                  </a:lnTo>
                  <a:lnTo>
                    <a:pt x="272" y="758"/>
                  </a:lnTo>
                  <a:lnTo>
                    <a:pt x="266" y="777"/>
                  </a:lnTo>
                  <a:lnTo>
                    <a:pt x="263" y="798"/>
                  </a:lnTo>
                  <a:lnTo>
                    <a:pt x="262" y="819"/>
                  </a:lnTo>
                  <a:lnTo>
                    <a:pt x="262" y="823"/>
                  </a:lnTo>
                  <a:lnTo>
                    <a:pt x="262" y="823"/>
                  </a:lnTo>
                  <a:lnTo>
                    <a:pt x="263" y="843"/>
                  </a:lnTo>
                  <a:lnTo>
                    <a:pt x="266" y="861"/>
                  </a:lnTo>
                  <a:lnTo>
                    <a:pt x="272" y="879"/>
                  </a:lnTo>
                  <a:lnTo>
                    <a:pt x="280" y="896"/>
                  </a:lnTo>
                  <a:lnTo>
                    <a:pt x="289" y="911"/>
                  </a:lnTo>
                  <a:lnTo>
                    <a:pt x="300" y="924"/>
                  </a:lnTo>
                  <a:lnTo>
                    <a:pt x="313" y="937"/>
                  </a:lnTo>
                  <a:lnTo>
                    <a:pt x="326" y="948"/>
                  </a:lnTo>
                  <a:lnTo>
                    <a:pt x="343" y="959"/>
                  </a:lnTo>
                  <a:lnTo>
                    <a:pt x="360" y="967"/>
                  </a:lnTo>
                  <a:lnTo>
                    <a:pt x="377" y="976"/>
                  </a:lnTo>
                  <a:lnTo>
                    <a:pt x="398" y="982"/>
                  </a:lnTo>
                  <a:lnTo>
                    <a:pt x="418" y="986"/>
                  </a:lnTo>
                  <a:lnTo>
                    <a:pt x="440" y="990"/>
                  </a:lnTo>
                  <a:lnTo>
                    <a:pt x="461" y="992"/>
                  </a:lnTo>
                  <a:lnTo>
                    <a:pt x="485" y="992"/>
                  </a:lnTo>
                  <a:lnTo>
                    <a:pt x="485"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3" y="802"/>
                  </a:lnTo>
                  <a:lnTo>
                    <a:pt x="786" y="790"/>
                  </a:lnTo>
                  <a:lnTo>
                    <a:pt x="788" y="777"/>
                  </a:lnTo>
                  <a:lnTo>
                    <a:pt x="788" y="764"/>
                  </a:lnTo>
                  <a:lnTo>
                    <a:pt x="789" y="751"/>
                  </a:lnTo>
                  <a:lnTo>
                    <a:pt x="789" y="679"/>
                  </a:lnTo>
                  <a:close/>
                  <a:moveTo>
                    <a:pt x="782" y="1167"/>
                  </a:moveTo>
                  <a:lnTo>
                    <a:pt x="782" y="1026"/>
                  </a:lnTo>
                  <a:lnTo>
                    <a:pt x="782" y="1026"/>
                  </a:lnTo>
                  <a:lnTo>
                    <a:pt x="768" y="1043"/>
                  </a:lnTo>
                  <a:lnTo>
                    <a:pt x="751" y="1059"/>
                  </a:lnTo>
                  <a:lnTo>
                    <a:pt x="735" y="1076"/>
                  </a:lnTo>
                  <a:lnTo>
                    <a:pt x="715"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50" y="1188"/>
                  </a:lnTo>
                  <a:lnTo>
                    <a:pt x="330" y="1186"/>
                  </a:lnTo>
                  <a:lnTo>
                    <a:pt x="311" y="1182"/>
                  </a:lnTo>
                  <a:lnTo>
                    <a:pt x="291" y="1179"/>
                  </a:lnTo>
                  <a:lnTo>
                    <a:pt x="272" y="1174"/>
                  </a:lnTo>
                  <a:lnTo>
                    <a:pt x="254" y="1168"/>
                  </a:lnTo>
                  <a:lnTo>
                    <a:pt x="237" y="1162"/>
                  </a:lnTo>
                  <a:lnTo>
                    <a:pt x="219" y="1155"/>
                  </a:lnTo>
                  <a:lnTo>
                    <a:pt x="202" y="1148"/>
                  </a:lnTo>
                  <a:lnTo>
                    <a:pt x="185" y="1139"/>
                  </a:lnTo>
                  <a:lnTo>
                    <a:pt x="168" y="1131"/>
                  </a:lnTo>
                  <a:lnTo>
                    <a:pt x="153" y="1121"/>
                  </a:lnTo>
                  <a:lnTo>
                    <a:pt x="137" y="1111"/>
                  </a:lnTo>
                  <a:lnTo>
                    <a:pt x="123" y="1100"/>
                  </a:lnTo>
                  <a:lnTo>
                    <a:pt x="110" y="1089"/>
                  </a:lnTo>
                  <a:lnTo>
                    <a:pt x="97" y="1076"/>
                  </a:lnTo>
                  <a:lnTo>
                    <a:pt x="85" y="1064"/>
                  </a:lnTo>
                  <a:lnTo>
                    <a:pt x="73" y="1050"/>
                  </a:lnTo>
                  <a:lnTo>
                    <a:pt x="62" y="1035"/>
                  </a:lnTo>
                  <a:lnTo>
                    <a:pt x="51" y="1021"/>
                  </a:lnTo>
                  <a:lnTo>
                    <a:pt x="42" y="1005"/>
                  </a:lnTo>
                  <a:lnTo>
                    <a:pt x="33" y="989"/>
                  </a:lnTo>
                  <a:lnTo>
                    <a:pt x="26" y="972"/>
                  </a:lnTo>
                  <a:lnTo>
                    <a:pt x="19" y="954"/>
                  </a:lnTo>
                  <a:lnTo>
                    <a:pt x="14" y="936"/>
                  </a:lnTo>
                  <a:lnTo>
                    <a:pt x="10" y="917"/>
                  </a:lnTo>
                  <a:lnTo>
                    <a:pt x="6" y="898"/>
                  </a:lnTo>
                  <a:lnTo>
                    <a:pt x="2" y="878"/>
                  </a:lnTo>
                  <a:lnTo>
                    <a:pt x="1" y="857"/>
                  </a:lnTo>
                  <a:lnTo>
                    <a:pt x="0" y="836"/>
                  </a:lnTo>
                  <a:lnTo>
                    <a:pt x="0" y="831"/>
                  </a:lnTo>
                  <a:lnTo>
                    <a:pt x="0" y="831"/>
                  </a:lnTo>
                  <a:lnTo>
                    <a:pt x="1" y="808"/>
                  </a:lnTo>
                  <a:lnTo>
                    <a:pt x="2" y="787"/>
                  </a:lnTo>
                  <a:lnTo>
                    <a:pt x="6"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0" y="491"/>
                  </a:lnTo>
                  <a:lnTo>
                    <a:pt x="281" y="485"/>
                  </a:lnTo>
                  <a:lnTo>
                    <a:pt x="302" y="479"/>
                  </a:lnTo>
                  <a:lnTo>
                    <a:pt x="324" y="474"/>
                  </a:lnTo>
                  <a:lnTo>
                    <a:pt x="346" y="470"/>
                  </a:lnTo>
                  <a:lnTo>
                    <a:pt x="370"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3" y="451"/>
                  </a:lnTo>
                  <a:lnTo>
                    <a:pt x="780" y="425"/>
                  </a:lnTo>
                  <a:lnTo>
                    <a:pt x="775" y="399"/>
                  </a:lnTo>
                  <a:lnTo>
                    <a:pt x="767" y="375"/>
                  </a:lnTo>
                  <a:lnTo>
                    <a:pt x="756" y="353"/>
                  </a:lnTo>
                  <a:lnTo>
                    <a:pt x="744" y="333"/>
                  </a:lnTo>
                  <a:lnTo>
                    <a:pt x="729" y="315"/>
                  </a:lnTo>
                  <a:lnTo>
                    <a:pt x="712" y="298"/>
                  </a:lnTo>
                  <a:lnTo>
                    <a:pt x="693" y="283"/>
                  </a:lnTo>
                  <a:lnTo>
                    <a:pt x="671" y="271"/>
                  </a:lnTo>
                  <a:lnTo>
                    <a:pt x="649" y="260"/>
                  </a:lnTo>
                  <a:lnTo>
                    <a:pt x="623" y="251"/>
                  </a:lnTo>
                  <a:lnTo>
                    <a:pt x="596" y="243"/>
                  </a:lnTo>
                  <a:lnTo>
                    <a:pt x="566" y="239"/>
                  </a:lnTo>
                  <a:lnTo>
                    <a:pt x="535" y="236"/>
                  </a:lnTo>
                  <a:lnTo>
                    <a:pt x="502" y="235"/>
                  </a:lnTo>
                  <a:lnTo>
                    <a:pt x="502" y="235"/>
                  </a:lnTo>
                  <a:lnTo>
                    <a:pt x="455" y="236"/>
                  </a:lnTo>
                  <a:lnTo>
                    <a:pt x="411" y="240"/>
                  </a:lnTo>
                  <a:lnTo>
                    <a:pt x="369" y="246"/>
                  </a:lnTo>
                  <a:lnTo>
                    <a:pt x="328" y="254"/>
                  </a:lnTo>
                  <a:lnTo>
                    <a:pt x="289" y="265"/>
                  </a:lnTo>
                  <a:lnTo>
                    <a:pt x="250" y="277"/>
                  </a:lnTo>
                  <a:lnTo>
                    <a:pt x="211" y="290"/>
                  </a:lnTo>
                  <a:lnTo>
                    <a:pt x="173" y="307"/>
                  </a:lnTo>
                  <a:lnTo>
                    <a:pt x="100" y="95"/>
                  </a:lnTo>
                  <a:lnTo>
                    <a:pt x="100" y="95"/>
                  </a:lnTo>
                  <a:lnTo>
                    <a:pt x="148" y="75"/>
                  </a:lnTo>
                  <a:lnTo>
                    <a:pt x="196" y="56"/>
                  </a:lnTo>
                  <a:lnTo>
                    <a:pt x="246" y="39"/>
                  </a:lnTo>
                  <a:lnTo>
                    <a:pt x="271" y="32"/>
                  </a:lnTo>
                  <a:lnTo>
                    <a:pt x="297" y="26"/>
                  </a:lnTo>
                  <a:lnTo>
                    <a:pt x="324" y="20"/>
                  </a:lnTo>
                  <a:lnTo>
                    <a:pt x="351" y="14"/>
                  </a:lnTo>
                  <a:lnTo>
                    <a:pt x="380" y="11"/>
                  </a:lnTo>
                  <a:lnTo>
                    <a:pt x="410" y="6"/>
                  </a:lnTo>
                  <a:lnTo>
                    <a:pt x="440" y="3"/>
                  </a:lnTo>
                  <a:lnTo>
                    <a:pt x="472" y="1"/>
                  </a:lnTo>
                  <a:lnTo>
                    <a:pt x="504" y="0"/>
                  </a:lnTo>
                  <a:lnTo>
                    <a:pt x="539" y="0"/>
                  </a:lnTo>
                  <a:lnTo>
                    <a:pt x="539" y="0"/>
                  </a:lnTo>
                  <a:lnTo>
                    <a:pt x="570" y="0"/>
                  </a:lnTo>
                  <a:lnTo>
                    <a:pt x="601" y="1"/>
                  </a:lnTo>
                  <a:lnTo>
                    <a:pt x="629"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8" y="126"/>
                  </a:lnTo>
                  <a:lnTo>
                    <a:pt x="934" y="143"/>
                  </a:lnTo>
                  <a:lnTo>
                    <a:pt x="948" y="160"/>
                  </a:lnTo>
                  <a:lnTo>
                    <a:pt x="961" y="178"/>
                  </a:lnTo>
                  <a:lnTo>
                    <a:pt x="973" y="197"/>
                  </a:lnTo>
                  <a:lnTo>
                    <a:pt x="985" y="216"/>
                  </a:lnTo>
                  <a:lnTo>
                    <a:pt x="996" y="236"/>
                  </a:lnTo>
                  <a:lnTo>
                    <a:pt x="1004"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2" name="Freeform 11"/>
            <p:cNvSpPr>
              <a:spLocks/>
            </p:cNvSpPr>
            <p:nvPr userDrawn="1"/>
          </p:nvSpPr>
          <p:spPr bwMode="auto">
            <a:xfrm>
              <a:off x="2424113" y="3117850"/>
              <a:ext cx="846138" cy="952500"/>
            </a:xfrm>
            <a:custGeom>
              <a:avLst/>
              <a:gdLst>
                <a:gd name="T0" fmla="*/ 531 w 1065"/>
                <a:gd name="T1" fmla="*/ 1198 h 1200"/>
                <a:gd name="T2" fmla="*/ 413 w 1065"/>
                <a:gd name="T3" fmla="*/ 1174 h 1200"/>
                <a:gd name="T4" fmla="*/ 306 w 1065"/>
                <a:gd name="T5" fmla="*/ 1128 h 1200"/>
                <a:gd name="T6" fmla="*/ 211 w 1065"/>
                <a:gd name="T7" fmla="*/ 1064 h 1200"/>
                <a:gd name="T8" fmla="*/ 131 w 1065"/>
                <a:gd name="T9" fmla="*/ 983 h 1200"/>
                <a:gd name="T10" fmla="*/ 69 w 1065"/>
                <a:gd name="T11" fmla="*/ 887 h 1200"/>
                <a:gd name="T12" fmla="*/ 25 w 1065"/>
                <a:gd name="T13" fmla="*/ 781 h 1200"/>
                <a:gd name="T14" fmla="*/ 4 w 1065"/>
                <a:gd name="T15" fmla="*/ 665 h 1200"/>
                <a:gd name="T16" fmla="*/ 1 w 1065"/>
                <a:gd name="T17" fmla="*/ 573 h 1200"/>
                <a:gd name="T18" fmla="*/ 18 w 1065"/>
                <a:gd name="T19" fmla="*/ 454 h 1200"/>
                <a:gd name="T20" fmla="*/ 56 w 1065"/>
                <a:gd name="T21" fmla="*/ 344 h 1200"/>
                <a:gd name="T22" fmla="*/ 115 w 1065"/>
                <a:gd name="T23" fmla="*/ 244 h 1200"/>
                <a:gd name="T24" fmla="*/ 190 w 1065"/>
                <a:gd name="T25" fmla="*/ 158 h 1200"/>
                <a:gd name="T26" fmla="*/ 281 w 1065"/>
                <a:gd name="T27" fmla="*/ 88 h 1200"/>
                <a:gd name="T28" fmla="*/ 386 w 1065"/>
                <a:gd name="T29" fmla="*/ 37 h 1200"/>
                <a:gd name="T30" fmla="*/ 503 w 1065"/>
                <a:gd name="T31" fmla="*/ 7 h 1200"/>
                <a:gd name="T32" fmla="*/ 597 w 1065"/>
                <a:gd name="T33" fmla="*/ 0 h 1200"/>
                <a:gd name="T34" fmla="*/ 745 w 1065"/>
                <a:gd name="T35" fmla="*/ 14 h 1200"/>
                <a:gd name="T36" fmla="*/ 868 w 1065"/>
                <a:gd name="T37" fmla="*/ 55 h 1200"/>
                <a:gd name="T38" fmla="*/ 971 w 1065"/>
                <a:gd name="T39" fmla="*/ 118 h 1200"/>
                <a:gd name="T40" fmla="*/ 1057 w 1065"/>
                <a:gd name="T41" fmla="*/ 198 h 1200"/>
                <a:gd name="T42" fmla="*/ 847 w 1065"/>
                <a:gd name="T43" fmla="*/ 329 h 1200"/>
                <a:gd name="T44" fmla="*/ 781 w 1065"/>
                <a:gd name="T45" fmla="*/ 280 h 1200"/>
                <a:gd name="T46" fmla="*/ 707 w 1065"/>
                <a:gd name="T47" fmla="*/ 247 h 1200"/>
                <a:gd name="T48" fmla="*/ 619 w 1065"/>
                <a:gd name="T49" fmla="*/ 231 h 1200"/>
                <a:gd name="T50" fmla="*/ 559 w 1065"/>
                <a:gd name="T51" fmla="*/ 233 h 1200"/>
                <a:gd name="T52" fmla="*/ 493 w 1065"/>
                <a:gd name="T53" fmla="*/ 247 h 1200"/>
                <a:gd name="T54" fmla="*/ 433 w 1065"/>
                <a:gd name="T55" fmla="*/ 276 h 1200"/>
                <a:gd name="T56" fmla="*/ 381 w 1065"/>
                <a:gd name="T57" fmla="*/ 315 h 1200"/>
                <a:gd name="T58" fmla="*/ 337 w 1065"/>
                <a:gd name="T59" fmla="*/ 365 h 1200"/>
                <a:gd name="T60" fmla="*/ 302 w 1065"/>
                <a:gd name="T61" fmla="*/ 424 h 1200"/>
                <a:gd name="T62" fmla="*/ 278 w 1065"/>
                <a:gd name="T63" fmla="*/ 489 h 1200"/>
                <a:gd name="T64" fmla="*/ 265 w 1065"/>
                <a:gd name="T65" fmla="*/ 561 h 1200"/>
                <a:gd name="T66" fmla="*/ 264 w 1065"/>
                <a:gd name="T67" fmla="*/ 618 h 1200"/>
                <a:gd name="T68" fmla="*/ 273 w 1065"/>
                <a:gd name="T69" fmla="*/ 692 h 1200"/>
                <a:gd name="T70" fmla="*/ 295 w 1065"/>
                <a:gd name="T71" fmla="*/ 762 h 1200"/>
                <a:gd name="T72" fmla="*/ 328 w 1065"/>
                <a:gd name="T73" fmla="*/ 823 h 1200"/>
                <a:gd name="T74" fmla="*/ 371 w 1065"/>
                <a:gd name="T75" fmla="*/ 875 h 1200"/>
                <a:gd name="T76" fmla="*/ 424 w 1065"/>
                <a:gd name="T77" fmla="*/ 918 h 1200"/>
                <a:gd name="T78" fmla="*/ 485 w 1065"/>
                <a:gd name="T79" fmla="*/ 949 h 1200"/>
                <a:gd name="T80" fmla="*/ 553 w 1065"/>
                <a:gd name="T81" fmla="*/ 967 h 1200"/>
                <a:gd name="T82" fmla="*/ 608 w 1065"/>
                <a:gd name="T83" fmla="*/ 972 h 1200"/>
                <a:gd name="T84" fmla="*/ 695 w 1065"/>
                <a:gd name="T85" fmla="*/ 961 h 1200"/>
                <a:gd name="T86" fmla="*/ 773 w 1065"/>
                <a:gd name="T87" fmla="*/ 931 h 1200"/>
                <a:gd name="T88" fmla="*/ 842 w 1065"/>
                <a:gd name="T89" fmla="*/ 886 h 1200"/>
                <a:gd name="T90" fmla="*/ 1065 w 1065"/>
                <a:gd name="T91" fmla="*/ 985 h 1200"/>
                <a:gd name="T92" fmla="*/ 1000 w 1065"/>
                <a:gd name="T93" fmla="*/ 1052 h 1200"/>
                <a:gd name="T94" fmla="*/ 899 w 1065"/>
                <a:gd name="T95" fmla="*/ 1125 h 1200"/>
                <a:gd name="T96" fmla="*/ 781 w 1065"/>
                <a:gd name="T97" fmla="*/ 1176 h 1200"/>
                <a:gd name="T98" fmla="*/ 635 w 1065"/>
                <a:gd name="T99" fmla="*/ 1199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65" h="1200">
                  <a:moveTo>
                    <a:pt x="595" y="1200"/>
                  </a:moveTo>
                  <a:lnTo>
                    <a:pt x="595" y="1200"/>
                  </a:lnTo>
                  <a:lnTo>
                    <a:pt x="562" y="1200"/>
                  </a:lnTo>
                  <a:lnTo>
                    <a:pt x="531" y="1198"/>
                  </a:lnTo>
                  <a:lnTo>
                    <a:pt x="502" y="1194"/>
                  </a:lnTo>
                  <a:lnTo>
                    <a:pt x="471" y="1188"/>
                  </a:lnTo>
                  <a:lnTo>
                    <a:pt x="442" y="1182"/>
                  </a:lnTo>
                  <a:lnTo>
                    <a:pt x="413" y="1174"/>
                  </a:lnTo>
                  <a:lnTo>
                    <a:pt x="385" y="1164"/>
                  </a:lnTo>
                  <a:lnTo>
                    <a:pt x="357" y="1153"/>
                  </a:lnTo>
                  <a:lnTo>
                    <a:pt x="331" y="1141"/>
                  </a:lnTo>
                  <a:lnTo>
                    <a:pt x="306" y="1128"/>
                  </a:lnTo>
                  <a:lnTo>
                    <a:pt x="281" y="1114"/>
                  </a:lnTo>
                  <a:lnTo>
                    <a:pt x="257" y="1098"/>
                  </a:lnTo>
                  <a:lnTo>
                    <a:pt x="233" y="1082"/>
                  </a:lnTo>
                  <a:lnTo>
                    <a:pt x="211" y="1064"/>
                  </a:lnTo>
                  <a:lnTo>
                    <a:pt x="190" y="1045"/>
                  </a:lnTo>
                  <a:lnTo>
                    <a:pt x="170" y="1026"/>
                  </a:lnTo>
                  <a:lnTo>
                    <a:pt x="149" y="1004"/>
                  </a:lnTo>
                  <a:lnTo>
                    <a:pt x="131" y="983"/>
                  </a:lnTo>
                  <a:lnTo>
                    <a:pt x="115" y="960"/>
                  </a:lnTo>
                  <a:lnTo>
                    <a:pt x="98" y="937"/>
                  </a:lnTo>
                  <a:lnTo>
                    <a:pt x="84" y="912"/>
                  </a:lnTo>
                  <a:lnTo>
                    <a:pt x="69" y="887"/>
                  </a:lnTo>
                  <a:lnTo>
                    <a:pt x="56" y="862"/>
                  </a:lnTo>
                  <a:lnTo>
                    <a:pt x="45" y="836"/>
                  </a:lnTo>
                  <a:lnTo>
                    <a:pt x="35" y="808"/>
                  </a:lnTo>
                  <a:lnTo>
                    <a:pt x="25" y="781"/>
                  </a:lnTo>
                  <a:lnTo>
                    <a:pt x="18" y="752"/>
                  </a:lnTo>
                  <a:lnTo>
                    <a:pt x="12" y="723"/>
                  </a:lnTo>
                  <a:lnTo>
                    <a:pt x="7" y="694"/>
                  </a:lnTo>
                  <a:lnTo>
                    <a:pt x="4" y="665"/>
                  </a:lnTo>
                  <a:lnTo>
                    <a:pt x="1" y="634"/>
                  </a:lnTo>
                  <a:lnTo>
                    <a:pt x="0" y="604"/>
                  </a:lnTo>
                  <a:lnTo>
                    <a:pt x="0" y="604"/>
                  </a:lnTo>
                  <a:lnTo>
                    <a:pt x="1" y="573"/>
                  </a:lnTo>
                  <a:lnTo>
                    <a:pt x="4" y="542"/>
                  </a:lnTo>
                  <a:lnTo>
                    <a:pt x="7" y="512"/>
                  </a:lnTo>
                  <a:lnTo>
                    <a:pt x="12" y="483"/>
                  </a:lnTo>
                  <a:lnTo>
                    <a:pt x="18" y="454"/>
                  </a:lnTo>
                  <a:lnTo>
                    <a:pt x="25" y="426"/>
                  </a:lnTo>
                  <a:lnTo>
                    <a:pt x="35" y="397"/>
                  </a:lnTo>
                  <a:lnTo>
                    <a:pt x="45" y="370"/>
                  </a:lnTo>
                  <a:lnTo>
                    <a:pt x="56" y="344"/>
                  </a:lnTo>
                  <a:lnTo>
                    <a:pt x="69" y="317"/>
                  </a:lnTo>
                  <a:lnTo>
                    <a:pt x="84" y="292"/>
                  </a:lnTo>
                  <a:lnTo>
                    <a:pt x="98" y="267"/>
                  </a:lnTo>
                  <a:lnTo>
                    <a:pt x="115" y="244"/>
                  </a:lnTo>
                  <a:lnTo>
                    <a:pt x="131" y="221"/>
                  </a:lnTo>
                  <a:lnTo>
                    <a:pt x="150" y="199"/>
                  </a:lnTo>
                  <a:lnTo>
                    <a:pt x="170" y="178"/>
                  </a:lnTo>
                  <a:lnTo>
                    <a:pt x="190" y="158"/>
                  </a:lnTo>
                  <a:lnTo>
                    <a:pt x="211" y="139"/>
                  </a:lnTo>
                  <a:lnTo>
                    <a:pt x="234" y="121"/>
                  </a:lnTo>
                  <a:lnTo>
                    <a:pt x="257" y="104"/>
                  </a:lnTo>
                  <a:lnTo>
                    <a:pt x="281" y="88"/>
                  </a:lnTo>
                  <a:lnTo>
                    <a:pt x="306" y="74"/>
                  </a:lnTo>
                  <a:lnTo>
                    <a:pt x="332" y="61"/>
                  </a:lnTo>
                  <a:lnTo>
                    <a:pt x="358" y="47"/>
                  </a:lnTo>
                  <a:lnTo>
                    <a:pt x="386" y="37"/>
                  </a:lnTo>
                  <a:lnTo>
                    <a:pt x="414" y="27"/>
                  </a:lnTo>
                  <a:lnTo>
                    <a:pt x="443" y="19"/>
                  </a:lnTo>
                  <a:lnTo>
                    <a:pt x="473" y="12"/>
                  </a:lnTo>
                  <a:lnTo>
                    <a:pt x="503" y="7"/>
                  </a:lnTo>
                  <a:lnTo>
                    <a:pt x="534" y="3"/>
                  </a:lnTo>
                  <a:lnTo>
                    <a:pt x="565" y="1"/>
                  </a:lnTo>
                  <a:lnTo>
                    <a:pt x="597" y="0"/>
                  </a:lnTo>
                  <a:lnTo>
                    <a:pt x="597" y="0"/>
                  </a:lnTo>
                  <a:lnTo>
                    <a:pt x="637" y="1"/>
                  </a:lnTo>
                  <a:lnTo>
                    <a:pt x="675" y="3"/>
                  </a:lnTo>
                  <a:lnTo>
                    <a:pt x="711" y="8"/>
                  </a:lnTo>
                  <a:lnTo>
                    <a:pt x="745" y="14"/>
                  </a:lnTo>
                  <a:lnTo>
                    <a:pt x="779" y="22"/>
                  </a:lnTo>
                  <a:lnTo>
                    <a:pt x="810" y="32"/>
                  </a:lnTo>
                  <a:lnTo>
                    <a:pt x="840" y="43"/>
                  </a:lnTo>
                  <a:lnTo>
                    <a:pt x="868" y="55"/>
                  </a:lnTo>
                  <a:lnTo>
                    <a:pt x="896" y="69"/>
                  </a:lnTo>
                  <a:lnTo>
                    <a:pt x="922" y="83"/>
                  </a:lnTo>
                  <a:lnTo>
                    <a:pt x="947" y="100"/>
                  </a:lnTo>
                  <a:lnTo>
                    <a:pt x="971" y="118"/>
                  </a:lnTo>
                  <a:lnTo>
                    <a:pt x="994" y="136"/>
                  </a:lnTo>
                  <a:lnTo>
                    <a:pt x="1015" y="156"/>
                  </a:lnTo>
                  <a:lnTo>
                    <a:pt x="1037" y="176"/>
                  </a:lnTo>
                  <a:lnTo>
                    <a:pt x="1057" y="198"/>
                  </a:lnTo>
                  <a:lnTo>
                    <a:pt x="893" y="375"/>
                  </a:lnTo>
                  <a:lnTo>
                    <a:pt x="893" y="375"/>
                  </a:lnTo>
                  <a:lnTo>
                    <a:pt x="862" y="344"/>
                  </a:lnTo>
                  <a:lnTo>
                    <a:pt x="847" y="329"/>
                  </a:lnTo>
                  <a:lnTo>
                    <a:pt x="831" y="316"/>
                  </a:lnTo>
                  <a:lnTo>
                    <a:pt x="814" y="303"/>
                  </a:lnTo>
                  <a:lnTo>
                    <a:pt x="798" y="291"/>
                  </a:lnTo>
                  <a:lnTo>
                    <a:pt x="781" y="280"/>
                  </a:lnTo>
                  <a:lnTo>
                    <a:pt x="763" y="271"/>
                  </a:lnTo>
                  <a:lnTo>
                    <a:pt x="745" y="261"/>
                  </a:lnTo>
                  <a:lnTo>
                    <a:pt x="726" y="254"/>
                  </a:lnTo>
                  <a:lnTo>
                    <a:pt x="707" y="247"/>
                  </a:lnTo>
                  <a:lnTo>
                    <a:pt x="685" y="241"/>
                  </a:lnTo>
                  <a:lnTo>
                    <a:pt x="665" y="236"/>
                  </a:lnTo>
                  <a:lnTo>
                    <a:pt x="642" y="233"/>
                  </a:lnTo>
                  <a:lnTo>
                    <a:pt x="619" y="231"/>
                  </a:lnTo>
                  <a:lnTo>
                    <a:pt x="595" y="230"/>
                  </a:lnTo>
                  <a:lnTo>
                    <a:pt x="595" y="230"/>
                  </a:lnTo>
                  <a:lnTo>
                    <a:pt x="577" y="231"/>
                  </a:lnTo>
                  <a:lnTo>
                    <a:pt x="559" y="233"/>
                  </a:lnTo>
                  <a:lnTo>
                    <a:pt x="542" y="235"/>
                  </a:lnTo>
                  <a:lnTo>
                    <a:pt x="525" y="239"/>
                  </a:lnTo>
                  <a:lnTo>
                    <a:pt x="509" y="242"/>
                  </a:lnTo>
                  <a:lnTo>
                    <a:pt x="493" y="247"/>
                  </a:lnTo>
                  <a:lnTo>
                    <a:pt x="478" y="253"/>
                  </a:lnTo>
                  <a:lnTo>
                    <a:pt x="462" y="260"/>
                  </a:lnTo>
                  <a:lnTo>
                    <a:pt x="448" y="267"/>
                  </a:lnTo>
                  <a:lnTo>
                    <a:pt x="433" y="276"/>
                  </a:lnTo>
                  <a:lnTo>
                    <a:pt x="419" y="284"/>
                  </a:lnTo>
                  <a:lnTo>
                    <a:pt x="406" y="293"/>
                  </a:lnTo>
                  <a:lnTo>
                    <a:pt x="393" y="304"/>
                  </a:lnTo>
                  <a:lnTo>
                    <a:pt x="381" y="315"/>
                  </a:lnTo>
                  <a:lnTo>
                    <a:pt x="369" y="327"/>
                  </a:lnTo>
                  <a:lnTo>
                    <a:pt x="357" y="339"/>
                  </a:lnTo>
                  <a:lnTo>
                    <a:pt x="346" y="352"/>
                  </a:lnTo>
                  <a:lnTo>
                    <a:pt x="337" y="365"/>
                  </a:lnTo>
                  <a:lnTo>
                    <a:pt x="327" y="378"/>
                  </a:lnTo>
                  <a:lnTo>
                    <a:pt x="318" y="394"/>
                  </a:lnTo>
                  <a:lnTo>
                    <a:pt x="309" y="408"/>
                  </a:lnTo>
                  <a:lnTo>
                    <a:pt x="302" y="424"/>
                  </a:lnTo>
                  <a:lnTo>
                    <a:pt x="295" y="439"/>
                  </a:lnTo>
                  <a:lnTo>
                    <a:pt x="288" y="456"/>
                  </a:lnTo>
                  <a:lnTo>
                    <a:pt x="283" y="473"/>
                  </a:lnTo>
                  <a:lnTo>
                    <a:pt x="278" y="489"/>
                  </a:lnTo>
                  <a:lnTo>
                    <a:pt x="273" y="507"/>
                  </a:lnTo>
                  <a:lnTo>
                    <a:pt x="270" y="525"/>
                  </a:lnTo>
                  <a:lnTo>
                    <a:pt x="267" y="543"/>
                  </a:lnTo>
                  <a:lnTo>
                    <a:pt x="265" y="561"/>
                  </a:lnTo>
                  <a:lnTo>
                    <a:pt x="264" y="580"/>
                  </a:lnTo>
                  <a:lnTo>
                    <a:pt x="264" y="599"/>
                  </a:lnTo>
                  <a:lnTo>
                    <a:pt x="264" y="599"/>
                  </a:lnTo>
                  <a:lnTo>
                    <a:pt x="264" y="618"/>
                  </a:lnTo>
                  <a:lnTo>
                    <a:pt x="265" y="637"/>
                  </a:lnTo>
                  <a:lnTo>
                    <a:pt x="267" y="657"/>
                  </a:lnTo>
                  <a:lnTo>
                    <a:pt x="270" y="674"/>
                  </a:lnTo>
                  <a:lnTo>
                    <a:pt x="273" y="692"/>
                  </a:lnTo>
                  <a:lnTo>
                    <a:pt x="278" y="710"/>
                  </a:lnTo>
                  <a:lnTo>
                    <a:pt x="283" y="727"/>
                  </a:lnTo>
                  <a:lnTo>
                    <a:pt x="289" y="745"/>
                  </a:lnTo>
                  <a:lnTo>
                    <a:pt x="295" y="762"/>
                  </a:lnTo>
                  <a:lnTo>
                    <a:pt x="302" y="777"/>
                  </a:lnTo>
                  <a:lnTo>
                    <a:pt x="310" y="793"/>
                  </a:lnTo>
                  <a:lnTo>
                    <a:pt x="319" y="808"/>
                  </a:lnTo>
                  <a:lnTo>
                    <a:pt x="328" y="823"/>
                  </a:lnTo>
                  <a:lnTo>
                    <a:pt x="338" y="837"/>
                  </a:lnTo>
                  <a:lnTo>
                    <a:pt x="349" y="850"/>
                  </a:lnTo>
                  <a:lnTo>
                    <a:pt x="359" y="863"/>
                  </a:lnTo>
                  <a:lnTo>
                    <a:pt x="371" y="875"/>
                  </a:lnTo>
                  <a:lnTo>
                    <a:pt x="383" y="887"/>
                  </a:lnTo>
                  <a:lnTo>
                    <a:pt x="396" y="898"/>
                  </a:lnTo>
                  <a:lnTo>
                    <a:pt x="410" y="909"/>
                  </a:lnTo>
                  <a:lnTo>
                    <a:pt x="424" y="918"/>
                  </a:lnTo>
                  <a:lnTo>
                    <a:pt x="438" y="926"/>
                  </a:lnTo>
                  <a:lnTo>
                    <a:pt x="453" y="935"/>
                  </a:lnTo>
                  <a:lnTo>
                    <a:pt x="468" y="942"/>
                  </a:lnTo>
                  <a:lnTo>
                    <a:pt x="485" y="949"/>
                  </a:lnTo>
                  <a:lnTo>
                    <a:pt x="500" y="955"/>
                  </a:lnTo>
                  <a:lnTo>
                    <a:pt x="517" y="960"/>
                  </a:lnTo>
                  <a:lnTo>
                    <a:pt x="535" y="964"/>
                  </a:lnTo>
                  <a:lnTo>
                    <a:pt x="553" y="967"/>
                  </a:lnTo>
                  <a:lnTo>
                    <a:pt x="571" y="969"/>
                  </a:lnTo>
                  <a:lnTo>
                    <a:pt x="589" y="971"/>
                  </a:lnTo>
                  <a:lnTo>
                    <a:pt x="608" y="972"/>
                  </a:lnTo>
                  <a:lnTo>
                    <a:pt x="608" y="972"/>
                  </a:lnTo>
                  <a:lnTo>
                    <a:pt x="631" y="971"/>
                  </a:lnTo>
                  <a:lnTo>
                    <a:pt x="653" y="968"/>
                  </a:lnTo>
                  <a:lnTo>
                    <a:pt x="675" y="966"/>
                  </a:lnTo>
                  <a:lnTo>
                    <a:pt x="695" y="961"/>
                  </a:lnTo>
                  <a:lnTo>
                    <a:pt x="715" y="955"/>
                  </a:lnTo>
                  <a:lnTo>
                    <a:pt x="734" y="948"/>
                  </a:lnTo>
                  <a:lnTo>
                    <a:pt x="754" y="941"/>
                  </a:lnTo>
                  <a:lnTo>
                    <a:pt x="773" y="931"/>
                  </a:lnTo>
                  <a:lnTo>
                    <a:pt x="791" y="922"/>
                  </a:lnTo>
                  <a:lnTo>
                    <a:pt x="808" y="911"/>
                  </a:lnTo>
                  <a:lnTo>
                    <a:pt x="825" y="899"/>
                  </a:lnTo>
                  <a:lnTo>
                    <a:pt x="842" y="886"/>
                  </a:lnTo>
                  <a:lnTo>
                    <a:pt x="859" y="873"/>
                  </a:lnTo>
                  <a:lnTo>
                    <a:pt x="875" y="858"/>
                  </a:lnTo>
                  <a:lnTo>
                    <a:pt x="906" y="827"/>
                  </a:lnTo>
                  <a:lnTo>
                    <a:pt x="1065" y="985"/>
                  </a:lnTo>
                  <a:lnTo>
                    <a:pt x="1065" y="985"/>
                  </a:lnTo>
                  <a:lnTo>
                    <a:pt x="1044" y="1008"/>
                  </a:lnTo>
                  <a:lnTo>
                    <a:pt x="1022" y="1030"/>
                  </a:lnTo>
                  <a:lnTo>
                    <a:pt x="1000" y="1052"/>
                  </a:lnTo>
                  <a:lnTo>
                    <a:pt x="976" y="1072"/>
                  </a:lnTo>
                  <a:lnTo>
                    <a:pt x="951" y="1090"/>
                  </a:lnTo>
                  <a:lnTo>
                    <a:pt x="926" y="1108"/>
                  </a:lnTo>
                  <a:lnTo>
                    <a:pt x="899" y="1125"/>
                  </a:lnTo>
                  <a:lnTo>
                    <a:pt x="872" y="1140"/>
                  </a:lnTo>
                  <a:lnTo>
                    <a:pt x="843" y="1153"/>
                  </a:lnTo>
                  <a:lnTo>
                    <a:pt x="812" y="1165"/>
                  </a:lnTo>
                  <a:lnTo>
                    <a:pt x="781" y="1176"/>
                  </a:lnTo>
                  <a:lnTo>
                    <a:pt x="748" y="1184"/>
                  </a:lnTo>
                  <a:lnTo>
                    <a:pt x="712" y="1192"/>
                  </a:lnTo>
                  <a:lnTo>
                    <a:pt x="675" y="1196"/>
                  </a:lnTo>
                  <a:lnTo>
                    <a:pt x="635" y="1199"/>
                  </a:lnTo>
                  <a:lnTo>
                    <a:pt x="595"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3" name="Freeform 13"/>
            <p:cNvSpPr>
              <a:spLocks/>
            </p:cNvSpPr>
            <p:nvPr userDrawn="1"/>
          </p:nvSpPr>
          <p:spPr bwMode="auto">
            <a:xfrm>
              <a:off x="3375025" y="2787650"/>
              <a:ext cx="854075" cy="1262063"/>
            </a:xfrm>
            <a:custGeom>
              <a:avLst/>
              <a:gdLst>
                <a:gd name="T0" fmla="*/ 1076 w 1076"/>
                <a:gd name="T1" fmla="*/ 1590 h 1590"/>
                <a:gd name="T2" fmla="*/ 771 w 1076"/>
                <a:gd name="T3" fmla="*/ 1590 h 1590"/>
                <a:gd name="T4" fmla="*/ 425 w 1076"/>
                <a:gd name="T5" fmla="*/ 1093 h 1590"/>
                <a:gd name="T6" fmla="*/ 264 w 1076"/>
                <a:gd name="T7" fmla="*/ 1261 h 1590"/>
                <a:gd name="T8" fmla="*/ 264 w 1076"/>
                <a:gd name="T9" fmla="*/ 1590 h 1590"/>
                <a:gd name="T10" fmla="*/ 0 w 1076"/>
                <a:gd name="T11" fmla="*/ 1590 h 1590"/>
                <a:gd name="T12" fmla="*/ 0 w 1076"/>
                <a:gd name="T13" fmla="*/ 0 h 1590"/>
                <a:gd name="T14" fmla="*/ 264 w 1076"/>
                <a:gd name="T15" fmla="*/ 0 h 1590"/>
                <a:gd name="T16" fmla="*/ 264 w 1076"/>
                <a:gd name="T17" fmla="*/ 950 h 1590"/>
                <a:gd name="T18" fmla="*/ 741 w 1076"/>
                <a:gd name="T19" fmla="*/ 440 h 1590"/>
                <a:gd name="T20" fmla="*/ 1062 w 1076"/>
                <a:gd name="T21" fmla="*/ 440 h 1590"/>
                <a:gd name="T22" fmla="*/ 604 w 1076"/>
                <a:gd name="T23" fmla="*/ 908 h 1590"/>
                <a:gd name="T24" fmla="*/ 1076 w 1076"/>
                <a:gd name="T25" fmla="*/ 159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6" h="1590">
                  <a:moveTo>
                    <a:pt x="1076" y="1590"/>
                  </a:moveTo>
                  <a:lnTo>
                    <a:pt x="771" y="1590"/>
                  </a:lnTo>
                  <a:lnTo>
                    <a:pt x="425" y="1093"/>
                  </a:lnTo>
                  <a:lnTo>
                    <a:pt x="264" y="1261"/>
                  </a:lnTo>
                  <a:lnTo>
                    <a:pt x="264" y="1590"/>
                  </a:lnTo>
                  <a:lnTo>
                    <a:pt x="0" y="1590"/>
                  </a:lnTo>
                  <a:lnTo>
                    <a:pt x="0" y="0"/>
                  </a:lnTo>
                  <a:lnTo>
                    <a:pt x="264" y="0"/>
                  </a:lnTo>
                  <a:lnTo>
                    <a:pt x="264" y="950"/>
                  </a:lnTo>
                  <a:lnTo>
                    <a:pt x="741" y="440"/>
                  </a:lnTo>
                  <a:lnTo>
                    <a:pt x="1062" y="440"/>
                  </a:lnTo>
                  <a:lnTo>
                    <a:pt x="604" y="908"/>
                  </a:lnTo>
                  <a:lnTo>
                    <a:pt x="1076"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4" name="Freeform 14"/>
            <p:cNvSpPr>
              <a:spLocks noEditPoints="1"/>
            </p:cNvSpPr>
            <p:nvPr userDrawn="1"/>
          </p:nvSpPr>
          <p:spPr bwMode="auto">
            <a:xfrm>
              <a:off x="4341813" y="2787650"/>
              <a:ext cx="946150" cy="1281113"/>
            </a:xfrm>
            <a:custGeom>
              <a:avLst/>
              <a:gdLst>
                <a:gd name="T0" fmla="*/ 560 w 1191"/>
                <a:gd name="T1" fmla="*/ 646 h 1615"/>
                <a:gd name="T2" fmla="*/ 496 w 1191"/>
                <a:gd name="T3" fmla="*/ 659 h 1615"/>
                <a:gd name="T4" fmla="*/ 436 w 1191"/>
                <a:gd name="T5" fmla="*/ 686 h 1615"/>
                <a:gd name="T6" fmla="*/ 382 w 1191"/>
                <a:gd name="T7" fmla="*/ 723 h 1615"/>
                <a:gd name="T8" fmla="*/ 337 w 1191"/>
                <a:gd name="T9" fmla="*/ 770 h 1615"/>
                <a:gd name="T10" fmla="*/ 300 w 1191"/>
                <a:gd name="T11" fmla="*/ 829 h 1615"/>
                <a:gd name="T12" fmla="*/ 273 w 1191"/>
                <a:gd name="T13" fmla="*/ 897 h 1615"/>
                <a:gd name="T14" fmla="*/ 259 w 1191"/>
                <a:gd name="T15" fmla="*/ 973 h 1615"/>
                <a:gd name="T16" fmla="*/ 258 w 1191"/>
                <a:gd name="T17" fmla="*/ 1036 h 1615"/>
                <a:gd name="T18" fmla="*/ 269 w 1191"/>
                <a:gd name="T19" fmla="*/ 1114 h 1615"/>
                <a:gd name="T20" fmla="*/ 291 w 1191"/>
                <a:gd name="T21" fmla="*/ 1184 h 1615"/>
                <a:gd name="T22" fmla="*/ 326 w 1191"/>
                <a:gd name="T23" fmla="*/ 1245 h 1615"/>
                <a:gd name="T24" fmla="*/ 370 w 1191"/>
                <a:gd name="T25" fmla="*/ 1296 h 1615"/>
                <a:gd name="T26" fmla="*/ 422 w 1191"/>
                <a:gd name="T27" fmla="*/ 1337 h 1615"/>
                <a:gd name="T28" fmla="*/ 480 w 1191"/>
                <a:gd name="T29" fmla="*/ 1365 h 1615"/>
                <a:gd name="T30" fmla="*/ 543 w 1191"/>
                <a:gd name="T31" fmla="*/ 1382 h 1615"/>
                <a:gd name="T32" fmla="*/ 594 w 1191"/>
                <a:gd name="T33" fmla="*/ 1385 h 1615"/>
                <a:gd name="T34" fmla="*/ 659 w 1191"/>
                <a:gd name="T35" fmla="*/ 1378 h 1615"/>
                <a:gd name="T36" fmla="*/ 720 w 1191"/>
                <a:gd name="T37" fmla="*/ 1359 h 1615"/>
                <a:gd name="T38" fmla="*/ 776 w 1191"/>
                <a:gd name="T39" fmla="*/ 1328 h 1615"/>
                <a:gd name="T40" fmla="*/ 825 w 1191"/>
                <a:gd name="T41" fmla="*/ 1286 h 1615"/>
                <a:gd name="T42" fmla="*/ 866 w 1191"/>
                <a:gd name="T43" fmla="*/ 1233 h 1615"/>
                <a:gd name="T44" fmla="*/ 896 w 1191"/>
                <a:gd name="T45" fmla="*/ 1169 h 1615"/>
                <a:gd name="T46" fmla="*/ 915 w 1191"/>
                <a:gd name="T47" fmla="*/ 1096 h 1615"/>
                <a:gd name="T48" fmla="*/ 922 w 1191"/>
                <a:gd name="T49" fmla="*/ 1015 h 1615"/>
                <a:gd name="T50" fmla="*/ 918 w 1191"/>
                <a:gd name="T51" fmla="*/ 953 h 1615"/>
                <a:gd name="T52" fmla="*/ 902 w 1191"/>
                <a:gd name="T53" fmla="*/ 879 h 1615"/>
                <a:gd name="T54" fmla="*/ 874 w 1191"/>
                <a:gd name="T55" fmla="*/ 813 h 1615"/>
                <a:gd name="T56" fmla="*/ 836 w 1191"/>
                <a:gd name="T57" fmla="*/ 757 h 1615"/>
                <a:gd name="T58" fmla="*/ 788 w 1191"/>
                <a:gd name="T59" fmla="*/ 712 h 1615"/>
                <a:gd name="T60" fmla="*/ 734 w 1191"/>
                <a:gd name="T61" fmla="*/ 677 h 1615"/>
                <a:gd name="T62" fmla="*/ 675 w 1191"/>
                <a:gd name="T63" fmla="*/ 655 h 1615"/>
                <a:gd name="T64" fmla="*/ 610 w 1191"/>
                <a:gd name="T65" fmla="*/ 645 h 1615"/>
                <a:gd name="T66" fmla="*/ 620 w 1191"/>
                <a:gd name="T67" fmla="*/ 1614 h 1615"/>
                <a:gd name="T68" fmla="*/ 496 w 1191"/>
                <a:gd name="T69" fmla="*/ 1589 h 1615"/>
                <a:gd name="T70" fmla="*/ 395 w 1191"/>
                <a:gd name="T71" fmla="*/ 1538 h 1615"/>
                <a:gd name="T72" fmla="*/ 314 w 1191"/>
                <a:gd name="T73" fmla="*/ 1470 h 1615"/>
                <a:gd name="T74" fmla="*/ 264 w 1191"/>
                <a:gd name="T75" fmla="*/ 1590 h 1615"/>
                <a:gd name="T76" fmla="*/ 264 w 1191"/>
                <a:gd name="T77" fmla="*/ 632 h 1615"/>
                <a:gd name="T78" fmla="*/ 315 w 1191"/>
                <a:gd name="T79" fmla="*/ 567 h 1615"/>
                <a:gd name="T80" fmla="*/ 398 w 1191"/>
                <a:gd name="T81" fmla="*/ 493 h 1615"/>
                <a:gd name="T82" fmla="*/ 498 w 1191"/>
                <a:gd name="T83" fmla="*/ 442 h 1615"/>
                <a:gd name="T84" fmla="*/ 620 w 1191"/>
                <a:gd name="T85" fmla="*/ 417 h 1615"/>
                <a:gd name="T86" fmla="*/ 705 w 1191"/>
                <a:gd name="T87" fmla="*/ 418 h 1615"/>
                <a:gd name="T88" fmla="*/ 805 w 1191"/>
                <a:gd name="T89" fmla="*/ 438 h 1615"/>
                <a:gd name="T90" fmla="*/ 899 w 1191"/>
                <a:gd name="T91" fmla="*/ 478 h 1615"/>
                <a:gd name="T92" fmla="*/ 985 w 1191"/>
                <a:gd name="T93" fmla="*/ 535 h 1615"/>
                <a:gd name="T94" fmla="*/ 1061 w 1191"/>
                <a:gd name="T95" fmla="*/ 612 h 1615"/>
                <a:gd name="T96" fmla="*/ 1120 w 1191"/>
                <a:gd name="T97" fmla="*/ 706 h 1615"/>
                <a:gd name="T98" fmla="*/ 1164 w 1191"/>
                <a:gd name="T99" fmla="*/ 817 h 1615"/>
                <a:gd name="T100" fmla="*/ 1187 w 1191"/>
                <a:gd name="T101" fmla="*/ 945 h 1615"/>
                <a:gd name="T102" fmla="*/ 1189 w 1191"/>
                <a:gd name="T103" fmla="*/ 1050 h 1615"/>
                <a:gd name="T104" fmla="*/ 1172 w 1191"/>
                <a:gd name="T105" fmla="*/ 1182 h 1615"/>
                <a:gd name="T106" fmla="*/ 1133 w 1191"/>
                <a:gd name="T107" fmla="*/ 1297 h 1615"/>
                <a:gd name="T108" fmla="*/ 1077 w 1191"/>
                <a:gd name="T109" fmla="*/ 1396 h 1615"/>
                <a:gd name="T110" fmla="*/ 1006 w 1191"/>
                <a:gd name="T111" fmla="*/ 1477 h 1615"/>
                <a:gd name="T112" fmla="*/ 922 w 1191"/>
                <a:gd name="T113" fmla="*/ 1540 h 1615"/>
                <a:gd name="T114" fmla="*/ 830 w 1191"/>
                <a:gd name="T115" fmla="*/ 1584 h 1615"/>
                <a:gd name="T116" fmla="*/ 731 w 1191"/>
                <a:gd name="T117" fmla="*/ 1609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4" y="644"/>
                  </a:moveTo>
                  <a:lnTo>
                    <a:pt x="594" y="644"/>
                  </a:lnTo>
                  <a:lnTo>
                    <a:pt x="577" y="645"/>
                  </a:lnTo>
                  <a:lnTo>
                    <a:pt x="560" y="646"/>
                  </a:lnTo>
                  <a:lnTo>
                    <a:pt x="543" y="649"/>
                  </a:lnTo>
                  <a:lnTo>
                    <a:pt x="528" y="651"/>
                  </a:lnTo>
                  <a:lnTo>
                    <a:pt x="511" y="655"/>
                  </a:lnTo>
                  <a:lnTo>
                    <a:pt x="496" y="659"/>
                  </a:lnTo>
                  <a:lnTo>
                    <a:pt x="480" y="664"/>
                  </a:lnTo>
                  <a:lnTo>
                    <a:pt x="466" y="671"/>
                  </a:lnTo>
                  <a:lnTo>
                    <a:pt x="450" y="677"/>
                  </a:lnTo>
                  <a:lnTo>
                    <a:pt x="436" y="686"/>
                  </a:lnTo>
                  <a:lnTo>
                    <a:pt x="422" y="694"/>
                  </a:lnTo>
                  <a:lnTo>
                    <a:pt x="408" y="702"/>
                  </a:lnTo>
                  <a:lnTo>
                    <a:pt x="395" y="712"/>
                  </a:lnTo>
                  <a:lnTo>
                    <a:pt x="382" y="723"/>
                  </a:lnTo>
                  <a:lnTo>
                    <a:pt x="370" y="733"/>
                  </a:lnTo>
                  <a:lnTo>
                    <a:pt x="358" y="745"/>
                  </a:lnTo>
                  <a:lnTo>
                    <a:pt x="346" y="758"/>
                  </a:lnTo>
                  <a:lnTo>
                    <a:pt x="337" y="770"/>
                  </a:lnTo>
                  <a:lnTo>
                    <a:pt x="326" y="785"/>
                  </a:lnTo>
                  <a:lnTo>
                    <a:pt x="316" y="799"/>
                  </a:lnTo>
                  <a:lnTo>
                    <a:pt x="308" y="813"/>
                  </a:lnTo>
                  <a:lnTo>
                    <a:pt x="300" y="829"/>
                  </a:lnTo>
                  <a:lnTo>
                    <a:pt x="291" y="846"/>
                  </a:lnTo>
                  <a:lnTo>
                    <a:pt x="284" y="862"/>
                  </a:lnTo>
                  <a:lnTo>
                    <a:pt x="278" y="879"/>
                  </a:lnTo>
                  <a:lnTo>
                    <a:pt x="273" y="897"/>
                  </a:lnTo>
                  <a:lnTo>
                    <a:pt x="269" y="916"/>
                  </a:lnTo>
                  <a:lnTo>
                    <a:pt x="264" y="934"/>
                  </a:lnTo>
                  <a:lnTo>
                    <a:pt x="262" y="954"/>
                  </a:lnTo>
                  <a:lnTo>
                    <a:pt x="259" y="973"/>
                  </a:lnTo>
                  <a:lnTo>
                    <a:pt x="258" y="994"/>
                  </a:lnTo>
                  <a:lnTo>
                    <a:pt x="257" y="1015"/>
                  </a:lnTo>
                  <a:lnTo>
                    <a:pt x="257" y="1015"/>
                  </a:lnTo>
                  <a:lnTo>
                    <a:pt x="258" y="1036"/>
                  </a:lnTo>
                  <a:lnTo>
                    <a:pt x="259" y="1056"/>
                  </a:lnTo>
                  <a:lnTo>
                    <a:pt x="262" y="1076"/>
                  </a:lnTo>
                  <a:lnTo>
                    <a:pt x="264" y="1095"/>
                  </a:lnTo>
                  <a:lnTo>
                    <a:pt x="269" y="1114"/>
                  </a:lnTo>
                  <a:lnTo>
                    <a:pt x="273" y="1132"/>
                  </a:lnTo>
                  <a:lnTo>
                    <a:pt x="278" y="1150"/>
                  </a:lnTo>
                  <a:lnTo>
                    <a:pt x="284" y="1167"/>
                  </a:lnTo>
                  <a:lnTo>
                    <a:pt x="291" y="1184"/>
                  </a:lnTo>
                  <a:lnTo>
                    <a:pt x="300" y="1200"/>
                  </a:lnTo>
                  <a:lnTo>
                    <a:pt x="308" y="1216"/>
                  </a:lnTo>
                  <a:lnTo>
                    <a:pt x="316" y="1230"/>
                  </a:lnTo>
                  <a:lnTo>
                    <a:pt x="326" y="1245"/>
                  </a:lnTo>
                  <a:lnTo>
                    <a:pt x="337" y="1259"/>
                  </a:lnTo>
                  <a:lnTo>
                    <a:pt x="346" y="1272"/>
                  </a:lnTo>
                  <a:lnTo>
                    <a:pt x="358" y="1284"/>
                  </a:lnTo>
                  <a:lnTo>
                    <a:pt x="370" y="1296"/>
                  </a:lnTo>
                  <a:lnTo>
                    <a:pt x="382" y="1307"/>
                  </a:lnTo>
                  <a:lnTo>
                    <a:pt x="395" y="1317"/>
                  </a:lnTo>
                  <a:lnTo>
                    <a:pt x="408" y="1327"/>
                  </a:lnTo>
                  <a:lnTo>
                    <a:pt x="422" y="1337"/>
                  </a:lnTo>
                  <a:lnTo>
                    <a:pt x="436" y="1345"/>
                  </a:lnTo>
                  <a:lnTo>
                    <a:pt x="450" y="1352"/>
                  </a:lnTo>
                  <a:lnTo>
                    <a:pt x="466" y="1359"/>
                  </a:lnTo>
                  <a:lnTo>
                    <a:pt x="480" y="1365"/>
                  </a:lnTo>
                  <a:lnTo>
                    <a:pt x="496" y="1370"/>
                  </a:lnTo>
                  <a:lnTo>
                    <a:pt x="511" y="1375"/>
                  </a:lnTo>
                  <a:lnTo>
                    <a:pt x="528" y="1378"/>
                  </a:lnTo>
                  <a:lnTo>
                    <a:pt x="543" y="1382"/>
                  </a:lnTo>
                  <a:lnTo>
                    <a:pt x="560" y="1383"/>
                  </a:lnTo>
                  <a:lnTo>
                    <a:pt x="577" y="1384"/>
                  </a:lnTo>
                  <a:lnTo>
                    <a:pt x="594" y="1385"/>
                  </a:lnTo>
                  <a:lnTo>
                    <a:pt x="594" y="1385"/>
                  </a:lnTo>
                  <a:lnTo>
                    <a:pt x="610" y="1385"/>
                  </a:lnTo>
                  <a:lnTo>
                    <a:pt x="627" y="1383"/>
                  </a:lnTo>
                  <a:lnTo>
                    <a:pt x="643" y="1382"/>
                  </a:lnTo>
                  <a:lnTo>
                    <a:pt x="659" y="1378"/>
                  </a:lnTo>
                  <a:lnTo>
                    <a:pt x="675" y="1375"/>
                  </a:lnTo>
                  <a:lnTo>
                    <a:pt x="690" y="1371"/>
                  </a:lnTo>
                  <a:lnTo>
                    <a:pt x="706" y="1365"/>
                  </a:lnTo>
                  <a:lnTo>
                    <a:pt x="720" y="1359"/>
                  </a:lnTo>
                  <a:lnTo>
                    <a:pt x="736" y="1353"/>
                  </a:lnTo>
                  <a:lnTo>
                    <a:pt x="750" y="1346"/>
                  </a:lnTo>
                  <a:lnTo>
                    <a:pt x="763" y="1338"/>
                  </a:lnTo>
                  <a:lnTo>
                    <a:pt x="776" y="1328"/>
                  </a:lnTo>
                  <a:lnTo>
                    <a:pt x="789" y="1319"/>
                  </a:lnTo>
                  <a:lnTo>
                    <a:pt x="801" y="1309"/>
                  </a:lnTo>
                  <a:lnTo>
                    <a:pt x="813" y="1297"/>
                  </a:lnTo>
                  <a:lnTo>
                    <a:pt x="825" y="1286"/>
                  </a:lnTo>
                  <a:lnTo>
                    <a:pt x="836" y="1273"/>
                  </a:lnTo>
                  <a:lnTo>
                    <a:pt x="847" y="1260"/>
                  </a:lnTo>
                  <a:lnTo>
                    <a:pt x="856" y="1247"/>
                  </a:lnTo>
                  <a:lnTo>
                    <a:pt x="866" y="1233"/>
                  </a:lnTo>
                  <a:lnTo>
                    <a:pt x="874" y="1218"/>
                  </a:lnTo>
                  <a:lnTo>
                    <a:pt x="883" y="1203"/>
                  </a:lnTo>
                  <a:lnTo>
                    <a:pt x="890" y="1186"/>
                  </a:lnTo>
                  <a:lnTo>
                    <a:pt x="896" y="1169"/>
                  </a:lnTo>
                  <a:lnTo>
                    <a:pt x="902" y="1153"/>
                  </a:lnTo>
                  <a:lnTo>
                    <a:pt x="908" y="1135"/>
                  </a:lnTo>
                  <a:lnTo>
                    <a:pt x="911" y="1116"/>
                  </a:lnTo>
                  <a:lnTo>
                    <a:pt x="915" y="1096"/>
                  </a:lnTo>
                  <a:lnTo>
                    <a:pt x="918" y="1077"/>
                  </a:lnTo>
                  <a:lnTo>
                    <a:pt x="921" y="1057"/>
                  </a:lnTo>
                  <a:lnTo>
                    <a:pt x="922" y="1037"/>
                  </a:lnTo>
                  <a:lnTo>
                    <a:pt x="922" y="1015"/>
                  </a:lnTo>
                  <a:lnTo>
                    <a:pt x="922" y="1015"/>
                  </a:lnTo>
                  <a:lnTo>
                    <a:pt x="922" y="994"/>
                  </a:lnTo>
                  <a:lnTo>
                    <a:pt x="921" y="973"/>
                  </a:lnTo>
                  <a:lnTo>
                    <a:pt x="918" y="953"/>
                  </a:lnTo>
                  <a:lnTo>
                    <a:pt x="915" y="934"/>
                  </a:lnTo>
                  <a:lnTo>
                    <a:pt x="911" y="915"/>
                  </a:lnTo>
                  <a:lnTo>
                    <a:pt x="906" y="897"/>
                  </a:lnTo>
                  <a:lnTo>
                    <a:pt x="902" y="879"/>
                  </a:lnTo>
                  <a:lnTo>
                    <a:pt x="896" y="861"/>
                  </a:lnTo>
                  <a:lnTo>
                    <a:pt x="889" y="844"/>
                  </a:lnTo>
                  <a:lnTo>
                    <a:pt x="881" y="829"/>
                  </a:lnTo>
                  <a:lnTo>
                    <a:pt x="874" y="813"/>
                  </a:lnTo>
                  <a:lnTo>
                    <a:pt x="865" y="798"/>
                  </a:lnTo>
                  <a:lnTo>
                    <a:pt x="856" y="784"/>
                  </a:lnTo>
                  <a:lnTo>
                    <a:pt x="846" y="770"/>
                  </a:lnTo>
                  <a:lnTo>
                    <a:pt x="836" y="757"/>
                  </a:lnTo>
                  <a:lnTo>
                    <a:pt x="824" y="745"/>
                  </a:lnTo>
                  <a:lnTo>
                    <a:pt x="813" y="733"/>
                  </a:lnTo>
                  <a:lnTo>
                    <a:pt x="801" y="721"/>
                  </a:lnTo>
                  <a:lnTo>
                    <a:pt x="788" y="712"/>
                  </a:lnTo>
                  <a:lnTo>
                    <a:pt x="775" y="702"/>
                  </a:lnTo>
                  <a:lnTo>
                    <a:pt x="762" y="693"/>
                  </a:lnTo>
                  <a:lnTo>
                    <a:pt x="749" y="684"/>
                  </a:lnTo>
                  <a:lnTo>
                    <a:pt x="734" y="677"/>
                  </a:lnTo>
                  <a:lnTo>
                    <a:pt x="720" y="670"/>
                  </a:lnTo>
                  <a:lnTo>
                    <a:pt x="705" y="664"/>
                  </a:lnTo>
                  <a:lnTo>
                    <a:pt x="690" y="659"/>
                  </a:lnTo>
                  <a:lnTo>
                    <a:pt x="675" y="655"/>
                  </a:lnTo>
                  <a:lnTo>
                    <a:pt x="658" y="651"/>
                  </a:lnTo>
                  <a:lnTo>
                    <a:pt x="643" y="649"/>
                  </a:lnTo>
                  <a:lnTo>
                    <a:pt x="626" y="646"/>
                  </a:lnTo>
                  <a:lnTo>
                    <a:pt x="610" y="645"/>
                  </a:lnTo>
                  <a:lnTo>
                    <a:pt x="594" y="644"/>
                  </a:lnTo>
                  <a:close/>
                  <a:moveTo>
                    <a:pt x="654" y="1615"/>
                  </a:moveTo>
                  <a:lnTo>
                    <a:pt x="654" y="1615"/>
                  </a:lnTo>
                  <a:lnTo>
                    <a:pt x="620" y="1614"/>
                  </a:lnTo>
                  <a:lnTo>
                    <a:pt x="586" y="1610"/>
                  </a:lnTo>
                  <a:lnTo>
                    <a:pt x="554" y="1605"/>
                  </a:lnTo>
                  <a:lnTo>
                    <a:pt x="524" y="1598"/>
                  </a:lnTo>
                  <a:lnTo>
                    <a:pt x="496" y="1589"/>
                  </a:lnTo>
                  <a:lnTo>
                    <a:pt x="468" y="1578"/>
                  </a:lnTo>
                  <a:lnTo>
                    <a:pt x="443" y="1566"/>
                  </a:lnTo>
                  <a:lnTo>
                    <a:pt x="418" y="1553"/>
                  </a:lnTo>
                  <a:lnTo>
                    <a:pt x="395" y="1538"/>
                  </a:lnTo>
                  <a:lnTo>
                    <a:pt x="373" y="1523"/>
                  </a:lnTo>
                  <a:lnTo>
                    <a:pt x="352" y="1506"/>
                  </a:lnTo>
                  <a:lnTo>
                    <a:pt x="332" y="1488"/>
                  </a:lnTo>
                  <a:lnTo>
                    <a:pt x="314" y="1470"/>
                  </a:lnTo>
                  <a:lnTo>
                    <a:pt x="296" y="1451"/>
                  </a:lnTo>
                  <a:lnTo>
                    <a:pt x="279" y="1431"/>
                  </a:lnTo>
                  <a:lnTo>
                    <a:pt x="264" y="1412"/>
                  </a:lnTo>
                  <a:lnTo>
                    <a:pt x="264" y="1590"/>
                  </a:lnTo>
                  <a:lnTo>
                    <a:pt x="0" y="1590"/>
                  </a:lnTo>
                  <a:lnTo>
                    <a:pt x="0" y="0"/>
                  </a:lnTo>
                  <a:lnTo>
                    <a:pt x="264" y="0"/>
                  </a:lnTo>
                  <a:lnTo>
                    <a:pt x="264" y="632"/>
                  </a:lnTo>
                  <a:lnTo>
                    <a:pt x="264" y="632"/>
                  </a:lnTo>
                  <a:lnTo>
                    <a:pt x="281" y="609"/>
                  </a:lnTo>
                  <a:lnTo>
                    <a:pt x="297" y="588"/>
                  </a:lnTo>
                  <a:lnTo>
                    <a:pt x="315" y="567"/>
                  </a:lnTo>
                  <a:lnTo>
                    <a:pt x="334" y="547"/>
                  </a:lnTo>
                  <a:lnTo>
                    <a:pt x="355" y="528"/>
                  </a:lnTo>
                  <a:lnTo>
                    <a:pt x="376" y="510"/>
                  </a:lnTo>
                  <a:lnTo>
                    <a:pt x="398" y="493"/>
                  </a:lnTo>
                  <a:lnTo>
                    <a:pt x="422" y="479"/>
                  </a:lnTo>
                  <a:lnTo>
                    <a:pt x="445" y="465"/>
                  </a:lnTo>
                  <a:lnTo>
                    <a:pt x="472" y="453"/>
                  </a:lnTo>
                  <a:lnTo>
                    <a:pt x="498" y="442"/>
                  </a:lnTo>
                  <a:lnTo>
                    <a:pt x="527" y="432"/>
                  </a:lnTo>
                  <a:lnTo>
                    <a:pt x="557" y="425"/>
                  </a:lnTo>
                  <a:lnTo>
                    <a:pt x="588" y="420"/>
                  </a:lnTo>
                  <a:lnTo>
                    <a:pt x="620" y="417"/>
                  </a:lnTo>
                  <a:lnTo>
                    <a:pt x="654" y="416"/>
                  </a:lnTo>
                  <a:lnTo>
                    <a:pt x="654" y="416"/>
                  </a:lnTo>
                  <a:lnTo>
                    <a:pt x="680" y="417"/>
                  </a:lnTo>
                  <a:lnTo>
                    <a:pt x="705" y="418"/>
                  </a:lnTo>
                  <a:lnTo>
                    <a:pt x="730" y="422"/>
                  </a:lnTo>
                  <a:lnTo>
                    <a:pt x="755" y="425"/>
                  </a:lnTo>
                  <a:lnTo>
                    <a:pt x="780" y="431"/>
                  </a:lnTo>
                  <a:lnTo>
                    <a:pt x="805" y="438"/>
                  </a:lnTo>
                  <a:lnTo>
                    <a:pt x="829" y="447"/>
                  </a:lnTo>
                  <a:lnTo>
                    <a:pt x="853" y="455"/>
                  </a:lnTo>
                  <a:lnTo>
                    <a:pt x="877" y="466"/>
                  </a:lnTo>
                  <a:lnTo>
                    <a:pt x="899" y="478"/>
                  </a:lnTo>
                  <a:lnTo>
                    <a:pt x="922" y="490"/>
                  </a:lnTo>
                  <a:lnTo>
                    <a:pt x="943" y="504"/>
                  </a:lnTo>
                  <a:lnTo>
                    <a:pt x="965" y="520"/>
                  </a:lnTo>
                  <a:lnTo>
                    <a:pt x="985" y="535"/>
                  </a:lnTo>
                  <a:lnTo>
                    <a:pt x="1006" y="553"/>
                  </a:lnTo>
                  <a:lnTo>
                    <a:pt x="1025" y="571"/>
                  </a:lnTo>
                  <a:lnTo>
                    <a:pt x="1043" y="591"/>
                  </a:lnTo>
                  <a:lnTo>
                    <a:pt x="1061" y="612"/>
                  </a:lnTo>
                  <a:lnTo>
                    <a:pt x="1077" y="634"/>
                  </a:lnTo>
                  <a:lnTo>
                    <a:pt x="1093" y="657"/>
                  </a:lnTo>
                  <a:lnTo>
                    <a:pt x="1107" y="681"/>
                  </a:lnTo>
                  <a:lnTo>
                    <a:pt x="1120" y="706"/>
                  </a:lnTo>
                  <a:lnTo>
                    <a:pt x="1133" y="732"/>
                  </a:lnTo>
                  <a:lnTo>
                    <a:pt x="1144" y="760"/>
                  </a:lnTo>
                  <a:lnTo>
                    <a:pt x="1155" y="788"/>
                  </a:lnTo>
                  <a:lnTo>
                    <a:pt x="1164" y="817"/>
                  </a:lnTo>
                  <a:lnTo>
                    <a:pt x="1172" y="848"/>
                  </a:lnTo>
                  <a:lnTo>
                    <a:pt x="1179" y="879"/>
                  </a:lnTo>
                  <a:lnTo>
                    <a:pt x="1184" y="911"/>
                  </a:lnTo>
                  <a:lnTo>
                    <a:pt x="1187" y="945"/>
                  </a:lnTo>
                  <a:lnTo>
                    <a:pt x="1189" y="979"/>
                  </a:lnTo>
                  <a:lnTo>
                    <a:pt x="1191" y="1015"/>
                  </a:lnTo>
                  <a:lnTo>
                    <a:pt x="1191" y="1015"/>
                  </a:lnTo>
                  <a:lnTo>
                    <a:pt x="1189" y="1050"/>
                  </a:lnTo>
                  <a:lnTo>
                    <a:pt x="1187" y="1084"/>
                  </a:lnTo>
                  <a:lnTo>
                    <a:pt x="1184" y="1118"/>
                  </a:lnTo>
                  <a:lnTo>
                    <a:pt x="1179" y="1151"/>
                  </a:lnTo>
                  <a:lnTo>
                    <a:pt x="1172" y="1182"/>
                  </a:lnTo>
                  <a:lnTo>
                    <a:pt x="1164" y="1212"/>
                  </a:lnTo>
                  <a:lnTo>
                    <a:pt x="1155" y="1242"/>
                  </a:lnTo>
                  <a:lnTo>
                    <a:pt x="1145" y="1271"/>
                  </a:lnTo>
                  <a:lnTo>
                    <a:pt x="1133" y="1297"/>
                  </a:lnTo>
                  <a:lnTo>
                    <a:pt x="1121" y="1323"/>
                  </a:lnTo>
                  <a:lnTo>
                    <a:pt x="1107" y="1348"/>
                  </a:lnTo>
                  <a:lnTo>
                    <a:pt x="1093" y="1374"/>
                  </a:lnTo>
                  <a:lnTo>
                    <a:pt x="1077" y="1396"/>
                  </a:lnTo>
                  <a:lnTo>
                    <a:pt x="1061" y="1418"/>
                  </a:lnTo>
                  <a:lnTo>
                    <a:pt x="1044" y="1439"/>
                  </a:lnTo>
                  <a:lnTo>
                    <a:pt x="1025" y="1458"/>
                  </a:lnTo>
                  <a:lnTo>
                    <a:pt x="1006" y="1477"/>
                  </a:lnTo>
                  <a:lnTo>
                    <a:pt x="986" y="1494"/>
                  </a:lnTo>
                  <a:lnTo>
                    <a:pt x="965" y="1511"/>
                  </a:lnTo>
                  <a:lnTo>
                    <a:pt x="945" y="1525"/>
                  </a:lnTo>
                  <a:lnTo>
                    <a:pt x="922" y="1540"/>
                  </a:lnTo>
                  <a:lnTo>
                    <a:pt x="900" y="1553"/>
                  </a:lnTo>
                  <a:lnTo>
                    <a:pt x="877" y="1565"/>
                  </a:lnTo>
                  <a:lnTo>
                    <a:pt x="854" y="1574"/>
                  </a:lnTo>
                  <a:lnTo>
                    <a:pt x="830" y="1584"/>
                  </a:lnTo>
                  <a:lnTo>
                    <a:pt x="805" y="1592"/>
                  </a:lnTo>
                  <a:lnTo>
                    <a:pt x="781" y="1598"/>
                  </a:lnTo>
                  <a:lnTo>
                    <a:pt x="756" y="1604"/>
                  </a:lnTo>
                  <a:lnTo>
                    <a:pt x="731" y="1609"/>
                  </a:lnTo>
                  <a:lnTo>
                    <a:pt x="706" y="1611"/>
                  </a:lnTo>
                  <a:lnTo>
                    <a:pt x="680" y="1614"/>
                  </a:lnTo>
                  <a:lnTo>
                    <a:pt x="654" y="16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5" name="Freeform 17"/>
            <p:cNvSpPr>
              <a:spLocks noEditPoints="1"/>
            </p:cNvSpPr>
            <p:nvPr userDrawn="1"/>
          </p:nvSpPr>
          <p:spPr bwMode="auto">
            <a:xfrm>
              <a:off x="5365750" y="3117850"/>
              <a:ext cx="973138" cy="952500"/>
            </a:xfrm>
            <a:custGeom>
              <a:avLst/>
              <a:gdLst>
                <a:gd name="T0" fmla="*/ 551 w 1226"/>
                <a:gd name="T1" fmla="*/ 235 h 1200"/>
                <a:gd name="T2" fmla="*/ 465 w 1226"/>
                <a:gd name="T3" fmla="*/ 260 h 1200"/>
                <a:gd name="T4" fmla="*/ 394 w 1226"/>
                <a:gd name="T5" fmla="*/ 304 h 1200"/>
                <a:gd name="T6" fmla="*/ 335 w 1226"/>
                <a:gd name="T7" fmla="*/ 365 h 1200"/>
                <a:gd name="T8" fmla="*/ 293 w 1226"/>
                <a:gd name="T9" fmla="*/ 439 h 1200"/>
                <a:gd name="T10" fmla="*/ 268 w 1226"/>
                <a:gd name="T11" fmla="*/ 525 h 1200"/>
                <a:gd name="T12" fmla="*/ 262 w 1226"/>
                <a:gd name="T13" fmla="*/ 599 h 1200"/>
                <a:gd name="T14" fmla="*/ 273 w 1226"/>
                <a:gd name="T15" fmla="*/ 691 h 1200"/>
                <a:gd name="T16" fmla="*/ 303 w 1226"/>
                <a:gd name="T17" fmla="*/ 776 h 1200"/>
                <a:gd name="T18" fmla="*/ 350 w 1226"/>
                <a:gd name="T19" fmla="*/ 849 h 1200"/>
                <a:gd name="T20" fmla="*/ 413 w 1226"/>
                <a:gd name="T21" fmla="*/ 907 h 1200"/>
                <a:gd name="T22" fmla="*/ 488 w 1226"/>
                <a:gd name="T23" fmla="*/ 949 h 1200"/>
                <a:gd name="T24" fmla="*/ 575 w 1226"/>
                <a:gd name="T25" fmla="*/ 969 h 1200"/>
                <a:gd name="T26" fmla="*/ 653 w 1226"/>
                <a:gd name="T27" fmla="*/ 969 h 1200"/>
                <a:gd name="T28" fmla="*/ 741 w 1226"/>
                <a:gd name="T29" fmla="*/ 949 h 1200"/>
                <a:gd name="T30" fmla="*/ 818 w 1226"/>
                <a:gd name="T31" fmla="*/ 909 h 1200"/>
                <a:gd name="T32" fmla="*/ 879 w 1226"/>
                <a:gd name="T33" fmla="*/ 851 h 1200"/>
                <a:gd name="T34" fmla="*/ 924 w 1226"/>
                <a:gd name="T35" fmla="*/ 778 h 1200"/>
                <a:gd name="T36" fmla="*/ 953 w 1226"/>
                <a:gd name="T37" fmla="*/ 695 h 1200"/>
                <a:gd name="T38" fmla="*/ 962 w 1226"/>
                <a:gd name="T39" fmla="*/ 604 h 1200"/>
                <a:gd name="T40" fmla="*/ 955 w 1226"/>
                <a:gd name="T41" fmla="*/ 529 h 1200"/>
                <a:gd name="T42" fmla="*/ 930 w 1226"/>
                <a:gd name="T43" fmla="*/ 443 h 1200"/>
                <a:gd name="T44" fmla="*/ 886 w 1226"/>
                <a:gd name="T45" fmla="*/ 366 h 1200"/>
                <a:gd name="T46" fmla="*/ 826 w 1226"/>
                <a:gd name="T47" fmla="*/ 305 h 1200"/>
                <a:gd name="T48" fmla="*/ 752 w 1226"/>
                <a:gd name="T49" fmla="*/ 260 h 1200"/>
                <a:gd name="T50" fmla="*/ 666 w 1226"/>
                <a:gd name="T51" fmla="*/ 235 h 1200"/>
                <a:gd name="T52" fmla="*/ 609 w 1226"/>
                <a:gd name="T53" fmla="*/ 1200 h 1200"/>
                <a:gd name="T54" fmla="*/ 452 w 1226"/>
                <a:gd name="T55" fmla="*/ 1182 h 1200"/>
                <a:gd name="T56" fmla="*/ 313 w 1226"/>
                <a:gd name="T57" fmla="*/ 1128 h 1200"/>
                <a:gd name="T58" fmla="*/ 193 w 1226"/>
                <a:gd name="T59" fmla="*/ 1045 h 1200"/>
                <a:gd name="T60" fmla="*/ 100 w 1226"/>
                <a:gd name="T61" fmla="*/ 937 h 1200"/>
                <a:gd name="T62" fmla="*/ 34 w 1226"/>
                <a:gd name="T63" fmla="*/ 808 h 1200"/>
                <a:gd name="T64" fmla="*/ 2 w 1226"/>
                <a:gd name="T65" fmla="*/ 665 h 1200"/>
                <a:gd name="T66" fmla="*/ 2 w 1226"/>
                <a:gd name="T67" fmla="*/ 542 h 1200"/>
                <a:gd name="T68" fmla="*/ 34 w 1226"/>
                <a:gd name="T69" fmla="*/ 396 h 1200"/>
                <a:gd name="T70" fmla="*/ 100 w 1226"/>
                <a:gd name="T71" fmla="*/ 267 h 1200"/>
                <a:gd name="T72" fmla="*/ 195 w 1226"/>
                <a:gd name="T73" fmla="*/ 157 h 1200"/>
                <a:gd name="T74" fmla="*/ 315 w 1226"/>
                <a:gd name="T75" fmla="*/ 73 h 1200"/>
                <a:gd name="T76" fmla="*/ 456 w 1226"/>
                <a:gd name="T77" fmla="*/ 19 h 1200"/>
                <a:gd name="T78" fmla="*/ 613 w 1226"/>
                <a:gd name="T79" fmla="*/ 0 h 1200"/>
                <a:gd name="T80" fmla="*/ 741 w 1226"/>
                <a:gd name="T81" fmla="*/ 12 h 1200"/>
                <a:gd name="T82" fmla="*/ 886 w 1226"/>
                <a:gd name="T83" fmla="*/ 58 h 1200"/>
                <a:gd name="T84" fmla="*/ 1009 w 1226"/>
                <a:gd name="T85" fmla="*/ 137 h 1200"/>
                <a:gd name="T86" fmla="*/ 1109 w 1226"/>
                <a:gd name="T87" fmla="*/ 240 h 1200"/>
                <a:gd name="T88" fmla="*/ 1180 w 1226"/>
                <a:gd name="T89" fmla="*/ 365 h 1200"/>
                <a:gd name="T90" fmla="*/ 1219 w 1226"/>
                <a:gd name="T91" fmla="*/ 507 h 1200"/>
                <a:gd name="T92" fmla="*/ 1225 w 1226"/>
                <a:gd name="T93" fmla="*/ 629 h 1200"/>
                <a:gd name="T94" fmla="*/ 1200 w 1226"/>
                <a:gd name="T95" fmla="*/ 777 h 1200"/>
                <a:gd name="T96" fmla="*/ 1140 w 1226"/>
                <a:gd name="T97" fmla="*/ 910 h 1200"/>
                <a:gd name="T98" fmla="*/ 1051 w 1226"/>
                <a:gd name="T99" fmla="*/ 1023 h 1200"/>
                <a:gd name="T100" fmla="*/ 936 w 1226"/>
                <a:gd name="T101" fmla="*/ 1113 h 1200"/>
                <a:gd name="T102" fmla="*/ 797 w 1226"/>
                <a:gd name="T103" fmla="*/ 1173 h 1200"/>
                <a:gd name="T104" fmla="*/ 642 w 1226"/>
                <a:gd name="T105"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26" h="1200">
                  <a:moveTo>
                    <a:pt x="609" y="230"/>
                  </a:moveTo>
                  <a:lnTo>
                    <a:pt x="609" y="230"/>
                  </a:lnTo>
                  <a:lnTo>
                    <a:pt x="590" y="231"/>
                  </a:lnTo>
                  <a:lnTo>
                    <a:pt x="570" y="233"/>
                  </a:lnTo>
                  <a:lnTo>
                    <a:pt x="551" y="235"/>
                  </a:lnTo>
                  <a:lnTo>
                    <a:pt x="533" y="239"/>
                  </a:lnTo>
                  <a:lnTo>
                    <a:pt x="516" y="242"/>
                  </a:lnTo>
                  <a:lnTo>
                    <a:pt x="499" y="247"/>
                  </a:lnTo>
                  <a:lnTo>
                    <a:pt x="482" y="253"/>
                  </a:lnTo>
                  <a:lnTo>
                    <a:pt x="465" y="260"/>
                  </a:lnTo>
                  <a:lnTo>
                    <a:pt x="450" y="267"/>
                  </a:lnTo>
                  <a:lnTo>
                    <a:pt x="436" y="276"/>
                  </a:lnTo>
                  <a:lnTo>
                    <a:pt x="421" y="284"/>
                  </a:lnTo>
                  <a:lnTo>
                    <a:pt x="407" y="293"/>
                  </a:lnTo>
                  <a:lnTo>
                    <a:pt x="394" y="304"/>
                  </a:lnTo>
                  <a:lnTo>
                    <a:pt x="381" y="315"/>
                  </a:lnTo>
                  <a:lnTo>
                    <a:pt x="369" y="327"/>
                  </a:lnTo>
                  <a:lnTo>
                    <a:pt x="357" y="339"/>
                  </a:lnTo>
                  <a:lnTo>
                    <a:pt x="346" y="352"/>
                  </a:lnTo>
                  <a:lnTo>
                    <a:pt x="335" y="365"/>
                  </a:lnTo>
                  <a:lnTo>
                    <a:pt x="326" y="378"/>
                  </a:lnTo>
                  <a:lnTo>
                    <a:pt x="316" y="394"/>
                  </a:lnTo>
                  <a:lnTo>
                    <a:pt x="308" y="408"/>
                  </a:lnTo>
                  <a:lnTo>
                    <a:pt x="301" y="424"/>
                  </a:lnTo>
                  <a:lnTo>
                    <a:pt x="293" y="439"/>
                  </a:lnTo>
                  <a:lnTo>
                    <a:pt x="287" y="456"/>
                  </a:lnTo>
                  <a:lnTo>
                    <a:pt x="281" y="473"/>
                  </a:lnTo>
                  <a:lnTo>
                    <a:pt x="277" y="489"/>
                  </a:lnTo>
                  <a:lnTo>
                    <a:pt x="272" y="507"/>
                  </a:lnTo>
                  <a:lnTo>
                    <a:pt x="268" y="525"/>
                  </a:lnTo>
                  <a:lnTo>
                    <a:pt x="266" y="543"/>
                  </a:lnTo>
                  <a:lnTo>
                    <a:pt x="265" y="561"/>
                  </a:lnTo>
                  <a:lnTo>
                    <a:pt x="264" y="580"/>
                  </a:lnTo>
                  <a:lnTo>
                    <a:pt x="262" y="599"/>
                  </a:lnTo>
                  <a:lnTo>
                    <a:pt x="262" y="599"/>
                  </a:lnTo>
                  <a:lnTo>
                    <a:pt x="264" y="618"/>
                  </a:lnTo>
                  <a:lnTo>
                    <a:pt x="265" y="637"/>
                  </a:lnTo>
                  <a:lnTo>
                    <a:pt x="266" y="655"/>
                  </a:lnTo>
                  <a:lnTo>
                    <a:pt x="270" y="673"/>
                  </a:lnTo>
                  <a:lnTo>
                    <a:pt x="273" y="691"/>
                  </a:lnTo>
                  <a:lnTo>
                    <a:pt x="278" y="709"/>
                  </a:lnTo>
                  <a:lnTo>
                    <a:pt x="283" y="727"/>
                  </a:lnTo>
                  <a:lnTo>
                    <a:pt x="289" y="744"/>
                  </a:lnTo>
                  <a:lnTo>
                    <a:pt x="296" y="760"/>
                  </a:lnTo>
                  <a:lnTo>
                    <a:pt x="303" y="776"/>
                  </a:lnTo>
                  <a:lnTo>
                    <a:pt x="311" y="792"/>
                  </a:lnTo>
                  <a:lnTo>
                    <a:pt x="320" y="807"/>
                  </a:lnTo>
                  <a:lnTo>
                    <a:pt x="329" y="821"/>
                  </a:lnTo>
                  <a:lnTo>
                    <a:pt x="339" y="836"/>
                  </a:lnTo>
                  <a:lnTo>
                    <a:pt x="350" y="849"/>
                  </a:lnTo>
                  <a:lnTo>
                    <a:pt x="361" y="862"/>
                  </a:lnTo>
                  <a:lnTo>
                    <a:pt x="373" y="874"/>
                  </a:lnTo>
                  <a:lnTo>
                    <a:pt x="385" y="886"/>
                  </a:lnTo>
                  <a:lnTo>
                    <a:pt x="398" y="898"/>
                  </a:lnTo>
                  <a:lnTo>
                    <a:pt x="413" y="907"/>
                  </a:lnTo>
                  <a:lnTo>
                    <a:pt x="426" y="917"/>
                  </a:lnTo>
                  <a:lnTo>
                    <a:pt x="441" y="926"/>
                  </a:lnTo>
                  <a:lnTo>
                    <a:pt x="457" y="935"/>
                  </a:lnTo>
                  <a:lnTo>
                    <a:pt x="473" y="942"/>
                  </a:lnTo>
                  <a:lnTo>
                    <a:pt x="488" y="949"/>
                  </a:lnTo>
                  <a:lnTo>
                    <a:pt x="505" y="955"/>
                  </a:lnTo>
                  <a:lnTo>
                    <a:pt x="522" y="960"/>
                  </a:lnTo>
                  <a:lnTo>
                    <a:pt x="539" y="964"/>
                  </a:lnTo>
                  <a:lnTo>
                    <a:pt x="557" y="967"/>
                  </a:lnTo>
                  <a:lnTo>
                    <a:pt x="575" y="969"/>
                  </a:lnTo>
                  <a:lnTo>
                    <a:pt x="594" y="971"/>
                  </a:lnTo>
                  <a:lnTo>
                    <a:pt x="613" y="972"/>
                  </a:lnTo>
                  <a:lnTo>
                    <a:pt x="613" y="972"/>
                  </a:lnTo>
                  <a:lnTo>
                    <a:pt x="634" y="971"/>
                  </a:lnTo>
                  <a:lnTo>
                    <a:pt x="653" y="969"/>
                  </a:lnTo>
                  <a:lnTo>
                    <a:pt x="672" y="967"/>
                  </a:lnTo>
                  <a:lnTo>
                    <a:pt x="690" y="964"/>
                  </a:lnTo>
                  <a:lnTo>
                    <a:pt x="708" y="960"/>
                  </a:lnTo>
                  <a:lnTo>
                    <a:pt x="725" y="955"/>
                  </a:lnTo>
                  <a:lnTo>
                    <a:pt x="741" y="949"/>
                  </a:lnTo>
                  <a:lnTo>
                    <a:pt x="758" y="942"/>
                  </a:lnTo>
                  <a:lnTo>
                    <a:pt x="774" y="935"/>
                  </a:lnTo>
                  <a:lnTo>
                    <a:pt x="789" y="926"/>
                  </a:lnTo>
                  <a:lnTo>
                    <a:pt x="803" y="918"/>
                  </a:lnTo>
                  <a:lnTo>
                    <a:pt x="818" y="909"/>
                  </a:lnTo>
                  <a:lnTo>
                    <a:pt x="831" y="898"/>
                  </a:lnTo>
                  <a:lnTo>
                    <a:pt x="844" y="887"/>
                  </a:lnTo>
                  <a:lnTo>
                    <a:pt x="856" y="875"/>
                  </a:lnTo>
                  <a:lnTo>
                    <a:pt x="868" y="863"/>
                  </a:lnTo>
                  <a:lnTo>
                    <a:pt x="879" y="851"/>
                  </a:lnTo>
                  <a:lnTo>
                    <a:pt x="889" y="837"/>
                  </a:lnTo>
                  <a:lnTo>
                    <a:pt x="899" y="824"/>
                  </a:lnTo>
                  <a:lnTo>
                    <a:pt x="908" y="809"/>
                  </a:lnTo>
                  <a:lnTo>
                    <a:pt x="917" y="794"/>
                  </a:lnTo>
                  <a:lnTo>
                    <a:pt x="924" y="778"/>
                  </a:lnTo>
                  <a:lnTo>
                    <a:pt x="931" y="763"/>
                  </a:lnTo>
                  <a:lnTo>
                    <a:pt x="938" y="746"/>
                  </a:lnTo>
                  <a:lnTo>
                    <a:pt x="943" y="729"/>
                  </a:lnTo>
                  <a:lnTo>
                    <a:pt x="948" y="713"/>
                  </a:lnTo>
                  <a:lnTo>
                    <a:pt x="953" y="695"/>
                  </a:lnTo>
                  <a:lnTo>
                    <a:pt x="956" y="677"/>
                  </a:lnTo>
                  <a:lnTo>
                    <a:pt x="959" y="659"/>
                  </a:lnTo>
                  <a:lnTo>
                    <a:pt x="961" y="641"/>
                  </a:lnTo>
                  <a:lnTo>
                    <a:pt x="962" y="622"/>
                  </a:lnTo>
                  <a:lnTo>
                    <a:pt x="962" y="604"/>
                  </a:lnTo>
                  <a:lnTo>
                    <a:pt x="962" y="604"/>
                  </a:lnTo>
                  <a:lnTo>
                    <a:pt x="962" y="585"/>
                  </a:lnTo>
                  <a:lnTo>
                    <a:pt x="961" y="566"/>
                  </a:lnTo>
                  <a:lnTo>
                    <a:pt x="959" y="547"/>
                  </a:lnTo>
                  <a:lnTo>
                    <a:pt x="955" y="529"/>
                  </a:lnTo>
                  <a:lnTo>
                    <a:pt x="951" y="511"/>
                  </a:lnTo>
                  <a:lnTo>
                    <a:pt x="948" y="493"/>
                  </a:lnTo>
                  <a:lnTo>
                    <a:pt x="942" y="476"/>
                  </a:lnTo>
                  <a:lnTo>
                    <a:pt x="936" y="458"/>
                  </a:lnTo>
                  <a:lnTo>
                    <a:pt x="930" y="443"/>
                  </a:lnTo>
                  <a:lnTo>
                    <a:pt x="922" y="426"/>
                  </a:lnTo>
                  <a:lnTo>
                    <a:pt x="914" y="411"/>
                  </a:lnTo>
                  <a:lnTo>
                    <a:pt x="905" y="395"/>
                  </a:lnTo>
                  <a:lnTo>
                    <a:pt x="895" y="381"/>
                  </a:lnTo>
                  <a:lnTo>
                    <a:pt x="886" y="366"/>
                  </a:lnTo>
                  <a:lnTo>
                    <a:pt x="875" y="353"/>
                  </a:lnTo>
                  <a:lnTo>
                    <a:pt x="863" y="340"/>
                  </a:lnTo>
                  <a:lnTo>
                    <a:pt x="851" y="328"/>
                  </a:lnTo>
                  <a:lnTo>
                    <a:pt x="839" y="316"/>
                  </a:lnTo>
                  <a:lnTo>
                    <a:pt x="826" y="305"/>
                  </a:lnTo>
                  <a:lnTo>
                    <a:pt x="812" y="295"/>
                  </a:lnTo>
                  <a:lnTo>
                    <a:pt x="797" y="285"/>
                  </a:lnTo>
                  <a:lnTo>
                    <a:pt x="783" y="276"/>
                  </a:lnTo>
                  <a:lnTo>
                    <a:pt x="768" y="267"/>
                  </a:lnTo>
                  <a:lnTo>
                    <a:pt x="752" y="260"/>
                  </a:lnTo>
                  <a:lnTo>
                    <a:pt x="735" y="253"/>
                  </a:lnTo>
                  <a:lnTo>
                    <a:pt x="719" y="247"/>
                  </a:lnTo>
                  <a:lnTo>
                    <a:pt x="702" y="242"/>
                  </a:lnTo>
                  <a:lnTo>
                    <a:pt x="684" y="239"/>
                  </a:lnTo>
                  <a:lnTo>
                    <a:pt x="666" y="235"/>
                  </a:lnTo>
                  <a:lnTo>
                    <a:pt x="647" y="233"/>
                  </a:lnTo>
                  <a:lnTo>
                    <a:pt x="629" y="231"/>
                  </a:lnTo>
                  <a:lnTo>
                    <a:pt x="609" y="230"/>
                  </a:lnTo>
                  <a:close/>
                  <a:moveTo>
                    <a:pt x="609" y="1200"/>
                  </a:moveTo>
                  <a:lnTo>
                    <a:pt x="609" y="1200"/>
                  </a:lnTo>
                  <a:lnTo>
                    <a:pt x="576" y="1200"/>
                  </a:lnTo>
                  <a:lnTo>
                    <a:pt x="544" y="1198"/>
                  </a:lnTo>
                  <a:lnTo>
                    <a:pt x="513" y="1194"/>
                  </a:lnTo>
                  <a:lnTo>
                    <a:pt x="482" y="1188"/>
                  </a:lnTo>
                  <a:lnTo>
                    <a:pt x="452" y="1182"/>
                  </a:lnTo>
                  <a:lnTo>
                    <a:pt x="422" y="1174"/>
                  </a:lnTo>
                  <a:lnTo>
                    <a:pt x="394" y="1164"/>
                  </a:lnTo>
                  <a:lnTo>
                    <a:pt x="366" y="1153"/>
                  </a:lnTo>
                  <a:lnTo>
                    <a:pt x="339" y="1141"/>
                  </a:lnTo>
                  <a:lnTo>
                    <a:pt x="313" y="1128"/>
                  </a:lnTo>
                  <a:lnTo>
                    <a:pt x="286" y="1114"/>
                  </a:lnTo>
                  <a:lnTo>
                    <a:pt x="262" y="1098"/>
                  </a:lnTo>
                  <a:lnTo>
                    <a:pt x="238" y="1082"/>
                  </a:lnTo>
                  <a:lnTo>
                    <a:pt x="216" y="1064"/>
                  </a:lnTo>
                  <a:lnTo>
                    <a:pt x="193" y="1045"/>
                  </a:lnTo>
                  <a:lnTo>
                    <a:pt x="173" y="1026"/>
                  </a:lnTo>
                  <a:lnTo>
                    <a:pt x="152" y="1004"/>
                  </a:lnTo>
                  <a:lnTo>
                    <a:pt x="133" y="983"/>
                  </a:lnTo>
                  <a:lnTo>
                    <a:pt x="117" y="960"/>
                  </a:lnTo>
                  <a:lnTo>
                    <a:pt x="100" y="937"/>
                  </a:lnTo>
                  <a:lnTo>
                    <a:pt x="84" y="912"/>
                  </a:lnTo>
                  <a:lnTo>
                    <a:pt x="70" y="887"/>
                  </a:lnTo>
                  <a:lnTo>
                    <a:pt x="57" y="862"/>
                  </a:lnTo>
                  <a:lnTo>
                    <a:pt x="45" y="836"/>
                  </a:lnTo>
                  <a:lnTo>
                    <a:pt x="34" y="808"/>
                  </a:lnTo>
                  <a:lnTo>
                    <a:pt x="26" y="781"/>
                  </a:lnTo>
                  <a:lnTo>
                    <a:pt x="18" y="752"/>
                  </a:lnTo>
                  <a:lnTo>
                    <a:pt x="10" y="723"/>
                  </a:lnTo>
                  <a:lnTo>
                    <a:pt x="6" y="694"/>
                  </a:lnTo>
                  <a:lnTo>
                    <a:pt x="2" y="665"/>
                  </a:lnTo>
                  <a:lnTo>
                    <a:pt x="0" y="634"/>
                  </a:lnTo>
                  <a:lnTo>
                    <a:pt x="0" y="604"/>
                  </a:lnTo>
                  <a:lnTo>
                    <a:pt x="0" y="604"/>
                  </a:lnTo>
                  <a:lnTo>
                    <a:pt x="0" y="573"/>
                  </a:lnTo>
                  <a:lnTo>
                    <a:pt x="2" y="542"/>
                  </a:lnTo>
                  <a:lnTo>
                    <a:pt x="6" y="512"/>
                  </a:lnTo>
                  <a:lnTo>
                    <a:pt x="12" y="482"/>
                  </a:lnTo>
                  <a:lnTo>
                    <a:pt x="18" y="454"/>
                  </a:lnTo>
                  <a:lnTo>
                    <a:pt x="26" y="425"/>
                  </a:lnTo>
                  <a:lnTo>
                    <a:pt x="34" y="396"/>
                  </a:lnTo>
                  <a:lnTo>
                    <a:pt x="45" y="370"/>
                  </a:lnTo>
                  <a:lnTo>
                    <a:pt x="57" y="342"/>
                  </a:lnTo>
                  <a:lnTo>
                    <a:pt x="70" y="316"/>
                  </a:lnTo>
                  <a:lnTo>
                    <a:pt x="84" y="291"/>
                  </a:lnTo>
                  <a:lnTo>
                    <a:pt x="100" y="267"/>
                  </a:lnTo>
                  <a:lnTo>
                    <a:pt x="117" y="243"/>
                  </a:lnTo>
                  <a:lnTo>
                    <a:pt x="135" y="221"/>
                  </a:lnTo>
                  <a:lnTo>
                    <a:pt x="154" y="198"/>
                  </a:lnTo>
                  <a:lnTo>
                    <a:pt x="174" y="178"/>
                  </a:lnTo>
                  <a:lnTo>
                    <a:pt x="195" y="157"/>
                  </a:lnTo>
                  <a:lnTo>
                    <a:pt x="217" y="138"/>
                  </a:lnTo>
                  <a:lnTo>
                    <a:pt x="240" y="120"/>
                  </a:lnTo>
                  <a:lnTo>
                    <a:pt x="264" y="104"/>
                  </a:lnTo>
                  <a:lnTo>
                    <a:pt x="289" y="88"/>
                  </a:lnTo>
                  <a:lnTo>
                    <a:pt x="315" y="73"/>
                  </a:lnTo>
                  <a:lnTo>
                    <a:pt x="341" y="59"/>
                  </a:lnTo>
                  <a:lnTo>
                    <a:pt x="369" y="47"/>
                  </a:lnTo>
                  <a:lnTo>
                    <a:pt x="397" y="37"/>
                  </a:lnTo>
                  <a:lnTo>
                    <a:pt x="426" y="27"/>
                  </a:lnTo>
                  <a:lnTo>
                    <a:pt x="456" y="19"/>
                  </a:lnTo>
                  <a:lnTo>
                    <a:pt x="486" y="12"/>
                  </a:lnTo>
                  <a:lnTo>
                    <a:pt x="517" y="7"/>
                  </a:lnTo>
                  <a:lnTo>
                    <a:pt x="549" y="3"/>
                  </a:lnTo>
                  <a:lnTo>
                    <a:pt x="581" y="1"/>
                  </a:lnTo>
                  <a:lnTo>
                    <a:pt x="613" y="0"/>
                  </a:lnTo>
                  <a:lnTo>
                    <a:pt x="613" y="0"/>
                  </a:lnTo>
                  <a:lnTo>
                    <a:pt x="647" y="1"/>
                  </a:lnTo>
                  <a:lnTo>
                    <a:pt x="679" y="3"/>
                  </a:lnTo>
                  <a:lnTo>
                    <a:pt x="710" y="7"/>
                  </a:lnTo>
                  <a:lnTo>
                    <a:pt x="741" y="12"/>
                  </a:lnTo>
                  <a:lnTo>
                    <a:pt x="771" y="19"/>
                  </a:lnTo>
                  <a:lnTo>
                    <a:pt x="801" y="27"/>
                  </a:lnTo>
                  <a:lnTo>
                    <a:pt x="830" y="35"/>
                  </a:lnTo>
                  <a:lnTo>
                    <a:pt x="858" y="46"/>
                  </a:lnTo>
                  <a:lnTo>
                    <a:pt x="886" y="58"/>
                  </a:lnTo>
                  <a:lnTo>
                    <a:pt x="912" y="73"/>
                  </a:lnTo>
                  <a:lnTo>
                    <a:pt x="937" y="87"/>
                  </a:lnTo>
                  <a:lnTo>
                    <a:pt x="962" y="102"/>
                  </a:lnTo>
                  <a:lnTo>
                    <a:pt x="986" y="119"/>
                  </a:lnTo>
                  <a:lnTo>
                    <a:pt x="1009" y="137"/>
                  </a:lnTo>
                  <a:lnTo>
                    <a:pt x="1031" y="155"/>
                  </a:lnTo>
                  <a:lnTo>
                    <a:pt x="1052" y="175"/>
                  </a:lnTo>
                  <a:lnTo>
                    <a:pt x="1072" y="196"/>
                  </a:lnTo>
                  <a:lnTo>
                    <a:pt x="1091" y="218"/>
                  </a:lnTo>
                  <a:lnTo>
                    <a:pt x="1109" y="240"/>
                  </a:lnTo>
                  <a:lnTo>
                    <a:pt x="1125" y="264"/>
                  </a:lnTo>
                  <a:lnTo>
                    <a:pt x="1140" y="289"/>
                  </a:lnTo>
                  <a:lnTo>
                    <a:pt x="1154" y="314"/>
                  </a:lnTo>
                  <a:lnTo>
                    <a:pt x="1168" y="339"/>
                  </a:lnTo>
                  <a:lnTo>
                    <a:pt x="1180" y="365"/>
                  </a:lnTo>
                  <a:lnTo>
                    <a:pt x="1190" y="393"/>
                  </a:lnTo>
                  <a:lnTo>
                    <a:pt x="1200" y="420"/>
                  </a:lnTo>
                  <a:lnTo>
                    <a:pt x="1207" y="449"/>
                  </a:lnTo>
                  <a:lnTo>
                    <a:pt x="1214" y="479"/>
                  </a:lnTo>
                  <a:lnTo>
                    <a:pt x="1219" y="507"/>
                  </a:lnTo>
                  <a:lnTo>
                    <a:pt x="1223" y="537"/>
                  </a:lnTo>
                  <a:lnTo>
                    <a:pt x="1225" y="568"/>
                  </a:lnTo>
                  <a:lnTo>
                    <a:pt x="1226" y="599"/>
                  </a:lnTo>
                  <a:lnTo>
                    <a:pt x="1226" y="599"/>
                  </a:lnTo>
                  <a:lnTo>
                    <a:pt x="1225" y="629"/>
                  </a:lnTo>
                  <a:lnTo>
                    <a:pt x="1223" y="660"/>
                  </a:lnTo>
                  <a:lnTo>
                    <a:pt x="1219" y="690"/>
                  </a:lnTo>
                  <a:lnTo>
                    <a:pt x="1214" y="720"/>
                  </a:lnTo>
                  <a:lnTo>
                    <a:pt x="1207" y="749"/>
                  </a:lnTo>
                  <a:lnTo>
                    <a:pt x="1200" y="777"/>
                  </a:lnTo>
                  <a:lnTo>
                    <a:pt x="1190" y="805"/>
                  </a:lnTo>
                  <a:lnTo>
                    <a:pt x="1180" y="832"/>
                  </a:lnTo>
                  <a:lnTo>
                    <a:pt x="1168" y="858"/>
                  </a:lnTo>
                  <a:lnTo>
                    <a:pt x="1154" y="885"/>
                  </a:lnTo>
                  <a:lnTo>
                    <a:pt x="1140" y="910"/>
                  </a:lnTo>
                  <a:lnTo>
                    <a:pt x="1125" y="934"/>
                  </a:lnTo>
                  <a:lnTo>
                    <a:pt x="1108" y="958"/>
                  </a:lnTo>
                  <a:lnTo>
                    <a:pt x="1090" y="980"/>
                  </a:lnTo>
                  <a:lnTo>
                    <a:pt x="1071" y="1002"/>
                  </a:lnTo>
                  <a:lnTo>
                    <a:pt x="1051" y="1023"/>
                  </a:lnTo>
                  <a:lnTo>
                    <a:pt x="1029" y="1044"/>
                  </a:lnTo>
                  <a:lnTo>
                    <a:pt x="1008" y="1061"/>
                  </a:lnTo>
                  <a:lnTo>
                    <a:pt x="985" y="1081"/>
                  </a:lnTo>
                  <a:lnTo>
                    <a:pt x="960" y="1097"/>
                  </a:lnTo>
                  <a:lnTo>
                    <a:pt x="936" y="1113"/>
                  </a:lnTo>
                  <a:lnTo>
                    <a:pt x="910" y="1127"/>
                  </a:lnTo>
                  <a:lnTo>
                    <a:pt x="883" y="1140"/>
                  </a:lnTo>
                  <a:lnTo>
                    <a:pt x="856" y="1152"/>
                  </a:lnTo>
                  <a:lnTo>
                    <a:pt x="827" y="1163"/>
                  </a:lnTo>
                  <a:lnTo>
                    <a:pt x="797" y="1173"/>
                  </a:lnTo>
                  <a:lnTo>
                    <a:pt x="769" y="1181"/>
                  </a:lnTo>
                  <a:lnTo>
                    <a:pt x="738" y="1188"/>
                  </a:lnTo>
                  <a:lnTo>
                    <a:pt x="707" y="1193"/>
                  </a:lnTo>
                  <a:lnTo>
                    <a:pt x="674" y="1198"/>
                  </a:lnTo>
                  <a:lnTo>
                    <a:pt x="642" y="1200"/>
                  </a:lnTo>
                  <a:lnTo>
                    <a:pt x="609"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6" name="Freeform 20"/>
            <p:cNvSpPr>
              <a:spLocks noEditPoints="1"/>
            </p:cNvSpPr>
            <p:nvPr userDrawn="1"/>
          </p:nvSpPr>
          <p:spPr bwMode="auto">
            <a:xfrm>
              <a:off x="6402388" y="3122613"/>
              <a:ext cx="828675" cy="946150"/>
            </a:xfrm>
            <a:custGeom>
              <a:avLst/>
              <a:gdLst>
                <a:gd name="T0" fmla="*/ 733 w 1044"/>
                <a:gd name="T1" fmla="*/ 661 h 1192"/>
                <a:gd name="T2" fmla="*/ 601 w 1044"/>
                <a:gd name="T3" fmla="*/ 636 h 1192"/>
                <a:gd name="T4" fmla="*/ 496 w 1044"/>
                <a:gd name="T5" fmla="*/ 634 h 1192"/>
                <a:gd name="T6" fmla="*/ 391 w 1044"/>
                <a:gd name="T7" fmla="*/ 653 h 1192"/>
                <a:gd name="T8" fmla="*/ 315 w 1044"/>
                <a:gd name="T9" fmla="*/ 695 h 1192"/>
                <a:gd name="T10" fmla="*/ 272 w 1044"/>
                <a:gd name="T11" fmla="*/ 758 h 1192"/>
                <a:gd name="T12" fmla="*/ 262 w 1044"/>
                <a:gd name="T13" fmla="*/ 823 h 1192"/>
                <a:gd name="T14" fmla="*/ 271 w 1044"/>
                <a:gd name="T15" fmla="*/ 879 h 1192"/>
                <a:gd name="T16" fmla="*/ 312 w 1044"/>
                <a:gd name="T17" fmla="*/ 937 h 1192"/>
                <a:gd name="T18" fmla="*/ 378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90 w 1044"/>
                <a:gd name="T33" fmla="*/ 679 h 1192"/>
                <a:gd name="T34" fmla="*/ 767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5 w 1044"/>
                <a:gd name="T47" fmla="*/ 1168 h 1192"/>
                <a:gd name="T48" fmla="*/ 184 w 1044"/>
                <a:gd name="T49" fmla="*/ 1139 h 1192"/>
                <a:gd name="T50" fmla="*/ 123 w 1044"/>
                <a:gd name="T51" fmla="*/ 1100 h 1192"/>
                <a:gd name="T52" fmla="*/ 73 w 1044"/>
                <a:gd name="T53" fmla="*/ 1050 h 1192"/>
                <a:gd name="T54" fmla="*/ 34 w 1044"/>
                <a:gd name="T55" fmla="*/ 989 h 1192"/>
                <a:gd name="T56" fmla="*/ 9 w 1044"/>
                <a:gd name="T57" fmla="*/ 917 h 1192"/>
                <a:gd name="T58" fmla="*/ 0 w 1044"/>
                <a:gd name="T59" fmla="*/ 836 h 1192"/>
                <a:gd name="T60" fmla="*/ 3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4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5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90" y="679"/>
                  </a:moveTo>
                  <a:lnTo>
                    <a:pt x="790" y="679"/>
                  </a:lnTo>
                  <a:lnTo>
                    <a:pt x="762" y="670"/>
                  </a:lnTo>
                  <a:lnTo>
                    <a:pt x="733" y="661"/>
                  </a:lnTo>
                  <a:lnTo>
                    <a:pt x="704" y="653"/>
                  </a:lnTo>
                  <a:lnTo>
                    <a:pt x="670" y="646"/>
                  </a:lnTo>
                  <a:lnTo>
                    <a:pt x="637" y="641"/>
                  </a:lnTo>
                  <a:lnTo>
                    <a:pt x="601" y="636"/>
                  </a:lnTo>
                  <a:lnTo>
                    <a:pt x="564" y="634"/>
                  </a:lnTo>
                  <a:lnTo>
                    <a:pt x="526" y="633"/>
                  </a:lnTo>
                  <a:lnTo>
                    <a:pt x="526" y="633"/>
                  </a:lnTo>
                  <a:lnTo>
                    <a:pt x="496" y="634"/>
                  </a:lnTo>
                  <a:lnTo>
                    <a:pt x="467" y="636"/>
                  </a:lnTo>
                  <a:lnTo>
                    <a:pt x="440" y="640"/>
                  </a:lnTo>
                  <a:lnTo>
                    <a:pt x="415" y="646"/>
                  </a:lnTo>
                  <a:lnTo>
                    <a:pt x="391" y="653"/>
                  </a:lnTo>
                  <a:lnTo>
                    <a:pt x="369" y="661"/>
                  </a:lnTo>
                  <a:lnTo>
                    <a:pt x="350" y="671"/>
                  </a:lnTo>
                  <a:lnTo>
                    <a:pt x="332" y="682"/>
                  </a:lnTo>
                  <a:lnTo>
                    <a:pt x="315" y="695"/>
                  </a:lnTo>
                  <a:lnTo>
                    <a:pt x="301" y="708"/>
                  </a:lnTo>
                  <a:lnTo>
                    <a:pt x="289" y="724"/>
                  </a:lnTo>
                  <a:lnTo>
                    <a:pt x="280" y="740"/>
                  </a:lnTo>
                  <a:lnTo>
                    <a:pt x="272" y="758"/>
                  </a:lnTo>
                  <a:lnTo>
                    <a:pt x="266" y="777"/>
                  </a:lnTo>
                  <a:lnTo>
                    <a:pt x="263" y="798"/>
                  </a:lnTo>
                  <a:lnTo>
                    <a:pt x="262" y="819"/>
                  </a:lnTo>
                  <a:lnTo>
                    <a:pt x="262" y="823"/>
                  </a:lnTo>
                  <a:lnTo>
                    <a:pt x="262" y="823"/>
                  </a:lnTo>
                  <a:lnTo>
                    <a:pt x="263" y="843"/>
                  </a:lnTo>
                  <a:lnTo>
                    <a:pt x="266" y="861"/>
                  </a:lnTo>
                  <a:lnTo>
                    <a:pt x="271" y="879"/>
                  </a:lnTo>
                  <a:lnTo>
                    <a:pt x="280" y="896"/>
                  </a:lnTo>
                  <a:lnTo>
                    <a:pt x="288" y="911"/>
                  </a:lnTo>
                  <a:lnTo>
                    <a:pt x="300" y="924"/>
                  </a:lnTo>
                  <a:lnTo>
                    <a:pt x="312" y="937"/>
                  </a:lnTo>
                  <a:lnTo>
                    <a:pt x="326" y="948"/>
                  </a:lnTo>
                  <a:lnTo>
                    <a:pt x="342" y="959"/>
                  </a:lnTo>
                  <a:lnTo>
                    <a:pt x="360" y="967"/>
                  </a:lnTo>
                  <a:lnTo>
                    <a:pt x="378" y="976"/>
                  </a:lnTo>
                  <a:lnTo>
                    <a:pt x="397" y="982"/>
                  </a:lnTo>
                  <a:lnTo>
                    <a:pt x="417" y="986"/>
                  </a:lnTo>
                  <a:lnTo>
                    <a:pt x="438" y="990"/>
                  </a:lnTo>
                  <a:lnTo>
                    <a:pt x="461" y="992"/>
                  </a:lnTo>
                  <a:lnTo>
                    <a:pt x="484" y="992"/>
                  </a:lnTo>
                  <a:lnTo>
                    <a:pt x="484"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4" y="802"/>
                  </a:lnTo>
                  <a:lnTo>
                    <a:pt x="786" y="790"/>
                  </a:lnTo>
                  <a:lnTo>
                    <a:pt x="787" y="777"/>
                  </a:lnTo>
                  <a:lnTo>
                    <a:pt x="788" y="764"/>
                  </a:lnTo>
                  <a:lnTo>
                    <a:pt x="790" y="751"/>
                  </a:lnTo>
                  <a:lnTo>
                    <a:pt x="790" y="679"/>
                  </a:lnTo>
                  <a:close/>
                  <a:moveTo>
                    <a:pt x="782" y="1167"/>
                  </a:moveTo>
                  <a:lnTo>
                    <a:pt x="782" y="1026"/>
                  </a:lnTo>
                  <a:lnTo>
                    <a:pt x="782" y="1026"/>
                  </a:lnTo>
                  <a:lnTo>
                    <a:pt x="767" y="1043"/>
                  </a:lnTo>
                  <a:lnTo>
                    <a:pt x="751" y="1059"/>
                  </a:lnTo>
                  <a:lnTo>
                    <a:pt x="733" y="1076"/>
                  </a:lnTo>
                  <a:lnTo>
                    <a:pt x="716"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49" y="1188"/>
                  </a:lnTo>
                  <a:lnTo>
                    <a:pt x="330" y="1186"/>
                  </a:lnTo>
                  <a:lnTo>
                    <a:pt x="311" y="1182"/>
                  </a:lnTo>
                  <a:lnTo>
                    <a:pt x="292" y="1179"/>
                  </a:lnTo>
                  <a:lnTo>
                    <a:pt x="272" y="1174"/>
                  </a:lnTo>
                  <a:lnTo>
                    <a:pt x="255" y="1168"/>
                  </a:lnTo>
                  <a:lnTo>
                    <a:pt x="235" y="1162"/>
                  </a:lnTo>
                  <a:lnTo>
                    <a:pt x="219" y="1155"/>
                  </a:lnTo>
                  <a:lnTo>
                    <a:pt x="201" y="1148"/>
                  </a:lnTo>
                  <a:lnTo>
                    <a:pt x="184" y="1139"/>
                  </a:lnTo>
                  <a:lnTo>
                    <a:pt x="169" y="1131"/>
                  </a:lnTo>
                  <a:lnTo>
                    <a:pt x="153" y="1121"/>
                  </a:lnTo>
                  <a:lnTo>
                    <a:pt x="137" y="1111"/>
                  </a:lnTo>
                  <a:lnTo>
                    <a:pt x="123" y="1100"/>
                  </a:lnTo>
                  <a:lnTo>
                    <a:pt x="110" y="1089"/>
                  </a:lnTo>
                  <a:lnTo>
                    <a:pt x="97" y="1076"/>
                  </a:lnTo>
                  <a:lnTo>
                    <a:pt x="84" y="1064"/>
                  </a:lnTo>
                  <a:lnTo>
                    <a:pt x="73" y="1050"/>
                  </a:lnTo>
                  <a:lnTo>
                    <a:pt x="61" y="1035"/>
                  </a:lnTo>
                  <a:lnTo>
                    <a:pt x="52" y="1021"/>
                  </a:lnTo>
                  <a:lnTo>
                    <a:pt x="42" y="1005"/>
                  </a:lnTo>
                  <a:lnTo>
                    <a:pt x="34" y="989"/>
                  </a:lnTo>
                  <a:lnTo>
                    <a:pt x="26" y="972"/>
                  </a:lnTo>
                  <a:lnTo>
                    <a:pt x="19" y="954"/>
                  </a:lnTo>
                  <a:lnTo>
                    <a:pt x="13" y="936"/>
                  </a:lnTo>
                  <a:lnTo>
                    <a:pt x="9" y="917"/>
                  </a:lnTo>
                  <a:lnTo>
                    <a:pt x="5" y="898"/>
                  </a:lnTo>
                  <a:lnTo>
                    <a:pt x="3" y="878"/>
                  </a:lnTo>
                  <a:lnTo>
                    <a:pt x="1" y="857"/>
                  </a:lnTo>
                  <a:lnTo>
                    <a:pt x="0" y="836"/>
                  </a:lnTo>
                  <a:lnTo>
                    <a:pt x="0" y="831"/>
                  </a:lnTo>
                  <a:lnTo>
                    <a:pt x="0" y="831"/>
                  </a:lnTo>
                  <a:lnTo>
                    <a:pt x="1" y="808"/>
                  </a:lnTo>
                  <a:lnTo>
                    <a:pt x="3" y="787"/>
                  </a:lnTo>
                  <a:lnTo>
                    <a:pt x="5"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1" y="491"/>
                  </a:lnTo>
                  <a:lnTo>
                    <a:pt x="281" y="485"/>
                  </a:lnTo>
                  <a:lnTo>
                    <a:pt x="302" y="479"/>
                  </a:lnTo>
                  <a:lnTo>
                    <a:pt x="324" y="474"/>
                  </a:lnTo>
                  <a:lnTo>
                    <a:pt x="346" y="470"/>
                  </a:lnTo>
                  <a:lnTo>
                    <a:pt x="369"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4" y="451"/>
                  </a:lnTo>
                  <a:lnTo>
                    <a:pt x="780" y="425"/>
                  </a:lnTo>
                  <a:lnTo>
                    <a:pt x="774" y="399"/>
                  </a:lnTo>
                  <a:lnTo>
                    <a:pt x="767" y="375"/>
                  </a:lnTo>
                  <a:lnTo>
                    <a:pt x="756" y="353"/>
                  </a:lnTo>
                  <a:lnTo>
                    <a:pt x="743" y="333"/>
                  </a:lnTo>
                  <a:lnTo>
                    <a:pt x="729" y="315"/>
                  </a:lnTo>
                  <a:lnTo>
                    <a:pt x="712" y="298"/>
                  </a:lnTo>
                  <a:lnTo>
                    <a:pt x="693" y="283"/>
                  </a:lnTo>
                  <a:lnTo>
                    <a:pt x="671" y="271"/>
                  </a:lnTo>
                  <a:lnTo>
                    <a:pt x="649" y="260"/>
                  </a:lnTo>
                  <a:lnTo>
                    <a:pt x="624" y="251"/>
                  </a:lnTo>
                  <a:lnTo>
                    <a:pt x="596" y="243"/>
                  </a:lnTo>
                  <a:lnTo>
                    <a:pt x="566" y="239"/>
                  </a:lnTo>
                  <a:lnTo>
                    <a:pt x="535" y="236"/>
                  </a:lnTo>
                  <a:lnTo>
                    <a:pt x="502" y="235"/>
                  </a:lnTo>
                  <a:lnTo>
                    <a:pt x="502" y="235"/>
                  </a:lnTo>
                  <a:lnTo>
                    <a:pt x="455" y="236"/>
                  </a:lnTo>
                  <a:lnTo>
                    <a:pt x="411" y="240"/>
                  </a:lnTo>
                  <a:lnTo>
                    <a:pt x="368" y="246"/>
                  </a:lnTo>
                  <a:lnTo>
                    <a:pt x="329" y="254"/>
                  </a:lnTo>
                  <a:lnTo>
                    <a:pt x="289" y="265"/>
                  </a:lnTo>
                  <a:lnTo>
                    <a:pt x="250" y="277"/>
                  </a:lnTo>
                  <a:lnTo>
                    <a:pt x="212" y="290"/>
                  </a:lnTo>
                  <a:lnTo>
                    <a:pt x="172" y="307"/>
                  </a:lnTo>
                  <a:lnTo>
                    <a:pt x="100" y="95"/>
                  </a:lnTo>
                  <a:lnTo>
                    <a:pt x="100" y="95"/>
                  </a:lnTo>
                  <a:lnTo>
                    <a:pt x="148" y="75"/>
                  </a:lnTo>
                  <a:lnTo>
                    <a:pt x="196" y="56"/>
                  </a:lnTo>
                  <a:lnTo>
                    <a:pt x="245" y="39"/>
                  </a:lnTo>
                  <a:lnTo>
                    <a:pt x="271" y="32"/>
                  </a:lnTo>
                  <a:lnTo>
                    <a:pt x="296" y="26"/>
                  </a:lnTo>
                  <a:lnTo>
                    <a:pt x="324" y="20"/>
                  </a:lnTo>
                  <a:lnTo>
                    <a:pt x="351" y="14"/>
                  </a:lnTo>
                  <a:lnTo>
                    <a:pt x="380" y="11"/>
                  </a:lnTo>
                  <a:lnTo>
                    <a:pt x="409" y="6"/>
                  </a:lnTo>
                  <a:lnTo>
                    <a:pt x="440" y="3"/>
                  </a:lnTo>
                  <a:lnTo>
                    <a:pt x="471" y="1"/>
                  </a:lnTo>
                  <a:lnTo>
                    <a:pt x="504" y="0"/>
                  </a:lnTo>
                  <a:lnTo>
                    <a:pt x="539" y="0"/>
                  </a:lnTo>
                  <a:lnTo>
                    <a:pt x="539" y="0"/>
                  </a:lnTo>
                  <a:lnTo>
                    <a:pt x="570" y="0"/>
                  </a:lnTo>
                  <a:lnTo>
                    <a:pt x="601" y="1"/>
                  </a:lnTo>
                  <a:lnTo>
                    <a:pt x="630"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9" y="126"/>
                  </a:lnTo>
                  <a:lnTo>
                    <a:pt x="934" y="143"/>
                  </a:lnTo>
                  <a:lnTo>
                    <a:pt x="948" y="160"/>
                  </a:lnTo>
                  <a:lnTo>
                    <a:pt x="962" y="178"/>
                  </a:lnTo>
                  <a:lnTo>
                    <a:pt x="973" y="197"/>
                  </a:lnTo>
                  <a:lnTo>
                    <a:pt x="985" y="216"/>
                  </a:lnTo>
                  <a:lnTo>
                    <a:pt x="995" y="236"/>
                  </a:lnTo>
                  <a:lnTo>
                    <a:pt x="1005"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7" name="Freeform 21"/>
            <p:cNvSpPr>
              <a:spLocks/>
            </p:cNvSpPr>
            <p:nvPr userDrawn="1"/>
          </p:nvSpPr>
          <p:spPr bwMode="auto">
            <a:xfrm>
              <a:off x="7394575" y="3119438"/>
              <a:ext cx="531813" cy="930275"/>
            </a:xfrm>
            <a:custGeom>
              <a:avLst/>
              <a:gdLst>
                <a:gd name="T0" fmla="*/ 263 w 672"/>
                <a:gd name="T1" fmla="*/ 1172 h 1172"/>
                <a:gd name="T2" fmla="*/ 0 w 672"/>
                <a:gd name="T3" fmla="*/ 1172 h 1172"/>
                <a:gd name="T4" fmla="*/ 0 w 672"/>
                <a:gd name="T5" fmla="*/ 22 h 1172"/>
                <a:gd name="T6" fmla="*/ 263 w 672"/>
                <a:gd name="T7" fmla="*/ 22 h 1172"/>
                <a:gd name="T8" fmla="*/ 263 w 672"/>
                <a:gd name="T9" fmla="*/ 281 h 1172"/>
                <a:gd name="T10" fmla="*/ 263 w 672"/>
                <a:gd name="T11" fmla="*/ 281 h 1172"/>
                <a:gd name="T12" fmla="*/ 277 w 672"/>
                <a:gd name="T13" fmla="*/ 250 h 1172"/>
                <a:gd name="T14" fmla="*/ 293 w 672"/>
                <a:gd name="T15" fmla="*/ 220 h 1172"/>
                <a:gd name="T16" fmla="*/ 311 w 672"/>
                <a:gd name="T17" fmla="*/ 190 h 1172"/>
                <a:gd name="T18" fmla="*/ 329 w 672"/>
                <a:gd name="T19" fmla="*/ 164 h 1172"/>
                <a:gd name="T20" fmla="*/ 349 w 672"/>
                <a:gd name="T21" fmla="*/ 137 h 1172"/>
                <a:gd name="T22" fmla="*/ 371 w 672"/>
                <a:gd name="T23" fmla="*/ 115 h 1172"/>
                <a:gd name="T24" fmla="*/ 393 w 672"/>
                <a:gd name="T25" fmla="*/ 92 h 1172"/>
                <a:gd name="T26" fmla="*/ 418 w 672"/>
                <a:gd name="T27" fmla="*/ 73 h 1172"/>
                <a:gd name="T28" fmla="*/ 445 w 672"/>
                <a:gd name="T29" fmla="*/ 55 h 1172"/>
                <a:gd name="T30" fmla="*/ 472 w 672"/>
                <a:gd name="T31" fmla="*/ 39 h 1172"/>
                <a:gd name="T32" fmla="*/ 501 w 672"/>
                <a:gd name="T33" fmla="*/ 26 h 1172"/>
                <a:gd name="T34" fmla="*/ 516 w 672"/>
                <a:gd name="T35" fmla="*/ 22 h 1172"/>
                <a:gd name="T36" fmla="*/ 532 w 672"/>
                <a:gd name="T37" fmla="*/ 16 h 1172"/>
                <a:gd name="T38" fmla="*/ 549 w 672"/>
                <a:gd name="T39" fmla="*/ 12 h 1172"/>
                <a:gd name="T40" fmla="*/ 564 w 672"/>
                <a:gd name="T41" fmla="*/ 8 h 1172"/>
                <a:gd name="T42" fmla="*/ 581 w 672"/>
                <a:gd name="T43" fmla="*/ 5 h 1172"/>
                <a:gd name="T44" fmla="*/ 599 w 672"/>
                <a:gd name="T45" fmla="*/ 2 h 1172"/>
                <a:gd name="T46" fmla="*/ 615 w 672"/>
                <a:gd name="T47" fmla="*/ 1 h 1172"/>
                <a:gd name="T48" fmla="*/ 633 w 672"/>
                <a:gd name="T49" fmla="*/ 0 h 1172"/>
                <a:gd name="T50" fmla="*/ 652 w 672"/>
                <a:gd name="T51" fmla="*/ 0 h 1172"/>
                <a:gd name="T52" fmla="*/ 672 w 672"/>
                <a:gd name="T53" fmla="*/ 0 h 1172"/>
                <a:gd name="T54" fmla="*/ 672 w 672"/>
                <a:gd name="T55" fmla="*/ 278 h 1172"/>
                <a:gd name="T56" fmla="*/ 656 w 672"/>
                <a:gd name="T57" fmla="*/ 278 h 1172"/>
                <a:gd name="T58" fmla="*/ 656 w 672"/>
                <a:gd name="T59" fmla="*/ 278 h 1172"/>
                <a:gd name="T60" fmla="*/ 635 w 672"/>
                <a:gd name="T61" fmla="*/ 280 h 1172"/>
                <a:gd name="T62" fmla="*/ 613 w 672"/>
                <a:gd name="T63" fmla="*/ 281 h 1172"/>
                <a:gd name="T64" fmla="*/ 593 w 672"/>
                <a:gd name="T65" fmla="*/ 283 h 1172"/>
                <a:gd name="T66" fmla="*/ 572 w 672"/>
                <a:gd name="T67" fmla="*/ 285 h 1172"/>
                <a:gd name="T68" fmla="*/ 553 w 672"/>
                <a:gd name="T69" fmla="*/ 290 h 1172"/>
                <a:gd name="T70" fmla="*/ 534 w 672"/>
                <a:gd name="T71" fmla="*/ 295 h 1172"/>
                <a:gd name="T72" fmla="*/ 515 w 672"/>
                <a:gd name="T73" fmla="*/ 301 h 1172"/>
                <a:gd name="T74" fmla="*/ 497 w 672"/>
                <a:gd name="T75" fmla="*/ 307 h 1172"/>
                <a:gd name="T76" fmla="*/ 479 w 672"/>
                <a:gd name="T77" fmla="*/ 314 h 1172"/>
                <a:gd name="T78" fmla="*/ 463 w 672"/>
                <a:gd name="T79" fmla="*/ 323 h 1172"/>
                <a:gd name="T80" fmla="*/ 446 w 672"/>
                <a:gd name="T81" fmla="*/ 332 h 1172"/>
                <a:gd name="T82" fmla="*/ 430 w 672"/>
                <a:gd name="T83" fmla="*/ 343 h 1172"/>
                <a:gd name="T84" fmla="*/ 415 w 672"/>
                <a:gd name="T85" fmla="*/ 354 h 1172"/>
                <a:gd name="T86" fmla="*/ 400 w 672"/>
                <a:gd name="T87" fmla="*/ 366 h 1172"/>
                <a:gd name="T88" fmla="*/ 386 w 672"/>
                <a:gd name="T89" fmla="*/ 379 h 1172"/>
                <a:gd name="T90" fmla="*/ 373 w 672"/>
                <a:gd name="T91" fmla="*/ 392 h 1172"/>
                <a:gd name="T92" fmla="*/ 360 w 672"/>
                <a:gd name="T93" fmla="*/ 407 h 1172"/>
                <a:gd name="T94" fmla="*/ 348 w 672"/>
                <a:gd name="T95" fmla="*/ 423 h 1172"/>
                <a:gd name="T96" fmla="*/ 337 w 672"/>
                <a:gd name="T97" fmla="*/ 438 h 1172"/>
                <a:gd name="T98" fmla="*/ 326 w 672"/>
                <a:gd name="T99" fmla="*/ 456 h 1172"/>
                <a:gd name="T100" fmla="*/ 317 w 672"/>
                <a:gd name="T101" fmla="*/ 474 h 1172"/>
                <a:gd name="T102" fmla="*/ 308 w 672"/>
                <a:gd name="T103" fmla="*/ 493 h 1172"/>
                <a:gd name="T104" fmla="*/ 300 w 672"/>
                <a:gd name="T105" fmla="*/ 514 h 1172"/>
                <a:gd name="T106" fmla="*/ 292 w 672"/>
                <a:gd name="T107" fmla="*/ 534 h 1172"/>
                <a:gd name="T108" fmla="*/ 286 w 672"/>
                <a:gd name="T109" fmla="*/ 557 h 1172"/>
                <a:gd name="T110" fmla="*/ 280 w 672"/>
                <a:gd name="T111" fmla="*/ 579 h 1172"/>
                <a:gd name="T112" fmla="*/ 275 w 672"/>
                <a:gd name="T113" fmla="*/ 602 h 1172"/>
                <a:gd name="T114" fmla="*/ 270 w 672"/>
                <a:gd name="T115" fmla="*/ 627 h 1172"/>
                <a:gd name="T116" fmla="*/ 268 w 672"/>
                <a:gd name="T117" fmla="*/ 652 h 1172"/>
                <a:gd name="T118" fmla="*/ 265 w 672"/>
                <a:gd name="T119" fmla="*/ 678 h 1172"/>
                <a:gd name="T120" fmla="*/ 264 w 672"/>
                <a:gd name="T121" fmla="*/ 706 h 1172"/>
                <a:gd name="T122" fmla="*/ 263 w 672"/>
                <a:gd name="T123" fmla="*/ 735 h 1172"/>
                <a:gd name="T124" fmla="*/ 263 w 672"/>
                <a:gd name="T125" fmla="*/ 1172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2" h="1172">
                  <a:moveTo>
                    <a:pt x="263" y="1172"/>
                  </a:moveTo>
                  <a:lnTo>
                    <a:pt x="0" y="1172"/>
                  </a:lnTo>
                  <a:lnTo>
                    <a:pt x="0" y="22"/>
                  </a:lnTo>
                  <a:lnTo>
                    <a:pt x="263" y="22"/>
                  </a:lnTo>
                  <a:lnTo>
                    <a:pt x="263" y="281"/>
                  </a:lnTo>
                  <a:lnTo>
                    <a:pt x="263" y="281"/>
                  </a:lnTo>
                  <a:lnTo>
                    <a:pt x="277" y="250"/>
                  </a:lnTo>
                  <a:lnTo>
                    <a:pt x="293" y="220"/>
                  </a:lnTo>
                  <a:lnTo>
                    <a:pt x="311" y="190"/>
                  </a:lnTo>
                  <a:lnTo>
                    <a:pt x="329" y="164"/>
                  </a:lnTo>
                  <a:lnTo>
                    <a:pt x="349" y="137"/>
                  </a:lnTo>
                  <a:lnTo>
                    <a:pt x="371" y="115"/>
                  </a:lnTo>
                  <a:lnTo>
                    <a:pt x="393" y="92"/>
                  </a:lnTo>
                  <a:lnTo>
                    <a:pt x="418" y="73"/>
                  </a:lnTo>
                  <a:lnTo>
                    <a:pt x="445" y="55"/>
                  </a:lnTo>
                  <a:lnTo>
                    <a:pt x="472" y="39"/>
                  </a:lnTo>
                  <a:lnTo>
                    <a:pt x="501" y="26"/>
                  </a:lnTo>
                  <a:lnTo>
                    <a:pt x="516" y="22"/>
                  </a:lnTo>
                  <a:lnTo>
                    <a:pt x="532" y="16"/>
                  </a:lnTo>
                  <a:lnTo>
                    <a:pt x="549" y="12"/>
                  </a:lnTo>
                  <a:lnTo>
                    <a:pt x="564" y="8"/>
                  </a:lnTo>
                  <a:lnTo>
                    <a:pt x="581" y="5"/>
                  </a:lnTo>
                  <a:lnTo>
                    <a:pt x="599" y="2"/>
                  </a:lnTo>
                  <a:lnTo>
                    <a:pt x="615" y="1"/>
                  </a:lnTo>
                  <a:lnTo>
                    <a:pt x="633" y="0"/>
                  </a:lnTo>
                  <a:lnTo>
                    <a:pt x="652" y="0"/>
                  </a:lnTo>
                  <a:lnTo>
                    <a:pt x="672" y="0"/>
                  </a:lnTo>
                  <a:lnTo>
                    <a:pt x="672" y="278"/>
                  </a:lnTo>
                  <a:lnTo>
                    <a:pt x="656" y="278"/>
                  </a:lnTo>
                  <a:lnTo>
                    <a:pt x="656" y="278"/>
                  </a:lnTo>
                  <a:lnTo>
                    <a:pt x="635" y="280"/>
                  </a:lnTo>
                  <a:lnTo>
                    <a:pt x="613" y="281"/>
                  </a:lnTo>
                  <a:lnTo>
                    <a:pt x="593" y="283"/>
                  </a:lnTo>
                  <a:lnTo>
                    <a:pt x="572" y="285"/>
                  </a:lnTo>
                  <a:lnTo>
                    <a:pt x="553" y="290"/>
                  </a:lnTo>
                  <a:lnTo>
                    <a:pt x="534" y="295"/>
                  </a:lnTo>
                  <a:lnTo>
                    <a:pt x="515" y="301"/>
                  </a:lnTo>
                  <a:lnTo>
                    <a:pt x="497" y="307"/>
                  </a:lnTo>
                  <a:lnTo>
                    <a:pt x="479" y="314"/>
                  </a:lnTo>
                  <a:lnTo>
                    <a:pt x="463" y="323"/>
                  </a:lnTo>
                  <a:lnTo>
                    <a:pt x="446" y="332"/>
                  </a:lnTo>
                  <a:lnTo>
                    <a:pt x="430" y="343"/>
                  </a:lnTo>
                  <a:lnTo>
                    <a:pt x="415" y="354"/>
                  </a:lnTo>
                  <a:lnTo>
                    <a:pt x="400" y="366"/>
                  </a:lnTo>
                  <a:lnTo>
                    <a:pt x="386" y="379"/>
                  </a:lnTo>
                  <a:lnTo>
                    <a:pt x="373" y="392"/>
                  </a:lnTo>
                  <a:lnTo>
                    <a:pt x="360" y="407"/>
                  </a:lnTo>
                  <a:lnTo>
                    <a:pt x="348" y="423"/>
                  </a:lnTo>
                  <a:lnTo>
                    <a:pt x="337" y="438"/>
                  </a:lnTo>
                  <a:lnTo>
                    <a:pt x="326" y="456"/>
                  </a:lnTo>
                  <a:lnTo>
                    <a:pt x="317" y="474"/>
                  </a:lnTo>
                  <a:lnTo>
                    <a:pt x="308" y="493"/>
                  </a:lnTo>
                  <a:lnTo>
                    <a:pt x="300" y="514"/>
                  </a:lnTo>
                  <a:lnTo>
                    <a:pt x="292" y="534"/>
                  </a:lnTo>
                  <a:lnTo>
                    <a:pt x="286" y="557"/>
                  </a:lnTo>
                  <a:lnTo>
                    <a:pt x="280" y="579"/>
                  </a:lnTo>
                  <a:lnTo>
                    <a:pt x="275" y="602"/>
                  </a:lnTo>
                  <a:lnTo>
                    <a:pt x="270" y="627"/>
                  </a:lnTo>
                  <a:lnTo>
                    <a:pt x="268" y="652"/>
                  </a:lnTo>
                  <a:lnTo>
                    <a:pt x="265" y="678"/>
                  </a:lnTo>
                  <a:lnTo>
                    <a:pt x="264" y="706"/>
                  </a:lnTo>
                  <a:lnTo>
                    <a:pt x="263" y="735"/>
                  </a:lnTo>
                  <a:lnTo>
                    <a:pt x="263" y="1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8" name="Freeform 22"/>
            <p:cNvSpPr>
              <a:spLocks noEditPoints="1"/>
            </p:cNvSpPr>
            <p:nvPr userDrawn="1"/>
          </p:nvSpPr>
          <p:spPr bwMode="auto">
            <a:xfrm>
              <a:off x="7948613" y="2787650"/>
              <a:ext cx="944563" cy="1281113"/>
            </a:xfrm>
            <a:custGeom>
              <a:avLst/>
              <a:gdLst>
                <a:gd name="T0" fmla="*/ 564 w 1191"/>
                <a:gd name="T1" fmla="*/ 646 h 1615"/>
                <a:gd name="T2" fmla="*/ 499 w 1191"/>
                <a:gd name="T3" fmla="*/ 659 h 1615"/>
                <a:gd name="T4" fmla="*/ 441 w 1191"/>
                <a:gd name="T5" fmla="*/ 683 h 1615"/>
                <a:gd name="T6" fmla="*/ 388 w 1191"/>
                <a:gd name="T7" fmla="*/ 720 h 1615"/>
                <a:gd name="T8" fmla="*/ 343 w 1191"/>
                <a:gd name="T9" fmla="*/ 768 h 1615"/>
                <a:gd name="T10" fmla="*/ 307 w 1191"/>
                <a:gd name="T11" fmla="*/ 827 h 1615"/>
                <a:gd name="T12" fmla="*/ 282 w 1191"/>
                <a:gd name="T13" fmla="*/ 895 h 1615"/>
                <a:gd name="T14" fmla="*/ 268 w 1191"/>
                <a:gd name="T15" fmla="*/ 972 h 1615"/>
                <a:gd name="T16" fmla="*/ 266 w 1191"/>
                <a:gd name="T17" fmla="*/ 1036 h 1615"/>
                <a:gd name="T18" fmla="*/ 277 w 1191"/>
                <a:gd name="T19" fmla="*/ 1114 h 1615"/>
                <a:gd name="T20" fmla="*/ 300 w 1191"/>
                <a:gd name="T21" fmla="*/ 1185 h 1615"/>
                <a:gd name="T22" fmla="*/ 333 w 1191"/>
                <a:gd name="T23" fmla="*/ 1246 h 1615"/>
                <a:gd name="T24" fmla="*/ 376 w 1191"/>
                <a:gd name="T25" fmla="*/ 1297 h 1615"/>
                <a:gd name="T26" fmla="*/ 428 w 1191"/>
                <a:gd name="T27" fmla="*/ 1337 h 1615"/>
                <a:gd name="T28" fmla="*/ 485 w 1191"/>
                <a:gd name="T29" fmla="*/ 1365 h 1615"/>
                <a:gd name="T30" fmla="*/ 548 w 1191"/>
                <a:gd name="T31" fmla="*/ 1382 h 1615"/>
                <a:gd name="T32" fmla="*/ 597 w 1191"/>
                <a:gd name="T33" fmla="*/ 1385 h 1615"/>
                <a:gd name="T34" fmla="*/ 663 w 1191"/>
                <a:gd name="T35" fmla="*/ 1378 h 1615"/>
                <a:gd name="T36" fmla="*/ 724 w 1191"/>
                <a:gd name="T37" fmla="*/ 1359 h 1615"/>
                <a:gd name="T38" fmla="*/ 780 w 1191"/>
                <a:gd name="T39" fmla="*/ 1327 h 1615"/>
                <a:gd name="T40" fmla="*/ 830 w 1191"/>
                <a:gd name="T41" fmla="*/ 1284 h 1615"/>
                <a:gd name="T42" fmla="*/ 872 w 1191"/>
                <a:gd name="T43" fmla="*/ 1230 h 1615"/>
                <a:gd name="T44" fmla="*/ 904 w 1191"/>
                <a:gd name="T45" fmla="*/ 1167 h 1615"/>
                <a:gd name="T46" fmla="*/ 924 w 1191"/>
                <a:gd name="T47" fmla="*/ 1095 h 1615"/>
                <a:gd name="T48" fmla="*/ 930 w 1191"/>
                <a:gd name="T49" fmla="*/ 1015 h 1615"/>
                <a:gd name="T50" fmla="*/ 927 w 1191"/>
                <a:gd name="T51" fmla="*/ 954 h 1615"/>
                <a:gd name="T52" fmla="*/ 910 w 1191"/>
                <a:gd name="T53" fmla="*/ 879 h 1615"/>
                <a:gd name="T54" fmla="*/ 881 w 1191"/>
                <a:gd name="T55" fmla="*/ 813 h 1615"/>
                <a:gd name="T56" fmla="*/ 842 w 1191"/>
                <a:gd name="T57" fmla="*/ 758 h 1615"/>
                <a:gd name="T58" fmla="*/ 793 w 1191"/>
                <a:gd name="T59" fmla="*/ 712 h 1615"/>
                <a:gd name="T60" fmla="*/ 738 w 1191"/>
                <a:gd name="T61" fmla="*/ 677 h 1615"/>
                <a:gd name="T62" fmla="*/ 678 w 1191"/>
                <a:gd name="T63" fmla="*/ 655 h 1615"/>
                <a:gd name="T64" fmla="*/ 614 w 1191"/>
                <a:gd name="T65" fmla="*/ 645 h 1615"/>
                <a:gd name="T66" fmla="*/ 927 w 1191"/>
                <a:gd name="T67" fmla="*/ 1399 h 1615"/>
                <a:gd name="T68" fmla="*/ 856 w 1191"/>
                <a:gd name="T69" fmla="*/ 1482 h 1615"/>
                <a:gd name="T70" fmla="*/ 769 w 1191"/>
                <a:gd name="T71" fmla="*/ 1552 h 1615"/>
                <a:gd name="T72" fmla="*/ 663 w 1191"/>
                <a:gd name="T73" fmla="*/ 1597 h 1615"/>
                <a:gd name="T74" fmla="*/ 534 w 1191"/>
                <a:gd name="T75" fmla="*/ 1615 h 1615"/>
                <a:gd name="T76" fmla="*/ 459 w 1191"/>
                <a:gd name="T77" fmla="*/ 1609 h 1615"/>
                <a:gd name="T78" fmla="*/ 361 w 1191"/>
                <a:gd name="T79" fmla="*/ 1584 h 1615"/>
                <a:gd name="T80" fmla="*/ 269 w 1191"/>
                <a:gd name="T81" fmla="*/ 1540 h 1615"/>
                <a:gd name="T82" fmla="*/ 185 w 1191"/>
                <a:gd name="T83" fmla="*/ 1477 h 1615"/>
                <a:gd name="T84" fmla="*/ 113 w 1191"/>
                <a:gd name="T85" fmla="*/ 1396 h 1615"/>
                <a:gd name="T86" fmla="*/ 57 w 1191"/>
                <a:gd name="T87" fmla="*/ 1297 h 1615"/>
                <a:gd name="T88" fmla="*/ 19 w 1191"/>
                <a:gd name="T89" fmla="*/ 1182 h 1615"/>
                <a:gd name="T90" fmla="*/ 1 w 1191"/>
                <a:gd name="T91" fmla="*/ 1050 h 1615"/>
                <a:gd name="T92" fmla="*/ 4 w 1191"/>
                <a:gd name="T93" fmla="*/ 945 h 1615"/>
                <a:gd name="T94" fmla="*/ 26 w 1191"/>
                <a:gd name="T95" fmla="*/ 817 h 1615"/>
                <a:gd name="T96" fmla="*/ 69 w 1191"/>
                <a:gd name="T97" fmla="*/ 706 h 1615"/>
                <a:gd name="T98" fmla="*/ 129 w 1191"/>
                <a:gd name="T99" fmla="*/ 612 h 1615"/>
                <a:gd name="T100" fmla="*/ 203 w 1191"/>
                <a:gd name="T101" fmla="*/ 535 h 1615"/>
                <a:gd name="T102" fmla="*/ 289 w 1191"/>
                <a:gd name="T103" fmla="*/ 478 h 1615"/>
                <a:gd name="T104" fmla="*/ 383 w 1191"/>
                <a:gd name="T105" fmla="*/ 438 h 1615"/>
                <a:gd name="T106" fmla="*/ 484 w 1191"/>
                <a:gd name="T107" fmla="*/ 418 h 1615"/>
                <a:gd name="T108" fmla="*/ 570 w 1191"/>
                <a:gd name="T109" fmla="*/ 417 h 1615"/>
                <a:gd name="T110" fmla="*/ 693 w 1191"/>
                <a:gd name="T111" fmla="*/ 441 h 1615"/>
                <a:gd name="T112" fmla="*/ 794 w 1191"/>
                <a:gd name="T113" fmla="*/ 492 h 1615"/>
                <a:gd name="T114" fmla="*/ 875 w 1191"/>
                <a:gd name="T115" fmla="*/ 560 h 1615"/>
                <a:gd name="T116" fmla="*/ 927 w 1191"/>
                <a:gd name="T117" fmla="*/ 0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7" y="644"/>
                  </a:moveTo>
                  <a:lnTo>
                    <a:pt x="597" y="644"/>
                  </a:lnTo>
                  <a:lnTo>
                    <a:pt x="580" y="645"/>
                  </a:lnTo>
                  <a:lnTo>
                    <a:pt x="564" y="646"/>
                  </a:lnTo>
                  <a:lnTo>
                    <a:pt x="547" y="649"/>
                  </a:lnTo>
                  <a:lnTo>
                    <a:pt x="531" y="651"/>
                  </a:lnTo>
                  <a:lnTo>
                    <a:pt x="516" y="655"/>
                  </a:lnTo>
                  <a:lnTo>
                    <a:pt x="499" y="659"/>
                  </a:lnTo>
                  <a:lnTo>
                    <a:pt x="485" y="664"/>
                  </a:lnTo>
                  <a:lnTo>
                    <a:pt x="469" y="670"/>
                  </a:lnTo>
                  <a:lnTo>
                    <a:pt x="455" y="676"/>
                  </a:lnTo>
                  <a:lnTo>
                    <a:pt x="441" y="683"/>
                  </a:lnTo>
                  <a:lnTo>
                    <a:pt x="426" y="692"/>
                  </a:lnTo>
                  <a:lnTo>
                    <a:pt x="413" y="701"/>
                  </a:lnTo>
                  <a:lnTo>
                    <a:pt x="400" y="711"/>
                  </a:lnTo>
                  <a:lnTo>
                    <a:pt x="388" y="720"/>
                  </a:lnTo>
                  <a:lnTo>
                    <a:pt x="375" y="731"/>
                  </a:lnTo>
                  <a:lnTo>
                    <a:pt x="364" y="743"/>
                  </a:lnTo>
                  <a:lnTo>
                    <a:pt x="354" y="755"/>
                  </a:lnTo>
                  <a:lnTo>
                    <a:pt x="343" y="768"/>
                  </a:lnTo>
                  <a:lnTo>
                    <a:pt x="333" y="782"/>
                  </a:lnTo>
                  <a:lnTo>
                    <a:pt x="324" y="797"/>
                  </a:lnTo>
                  <a:lnTo>
                    <a:pt x="315" y="811"/>
                  </a:lnTo>
                  <a:lnTo>
                    <a:pt x="307" y="827"/>
                  </a:lnTo>
                  <a:lnTo>
                    <a:pt x="300" y="843"/>
                  </a:lnTo>
                  <a:lnTo>
                    <a:pt x="293" y="860"/>
                  </a:lnTo>
                  <a:lnTo>
                    <a:pt x="287" y="877"/>
                  </a:lnTo>
                  <a:lnTo>
                    <a:pt x="282" y="895"/>
                  </a:lnTo>
                  <a:lnTo>
                    <a:pt x="277" y="914"/>
                  </a:lnTo>
                  <a:lnTo>
                    <a:pt x="274" y="933"/>
                  </a:lnTo>
                  <a:lnTo>
                    <a:pt x="270" y="952"/>
                  </a:lnTo>
                  <a:lnTo>
                    <a:pt x="268" y="972"/>
                  </a:lnTo>
                  <a:lnTo>
                    <a:pt x="266" y="994"/>
                  </a:lnTo>
                  <a:lnTo>
                    <a:pt x="266" y="1015"/>
                  </a:lnTo>
                  <a:lnTo>
                    <a:pt x="266" y="1015"/>
                  </a:lnTo>
                  <a:lnTo>
                    <a:pt x="266" y="1036"/>
                  </a:lnTo>
                  <a:lnTo>
                    <a:pt x="268" y="1057"/>
                  </a:lnTo>
                  <a:lnTo>
                    <a:pt x="270" y="1076"/>
                  </a:lnTo>
                  <a:lnTo>
                    <a:pt x="274" y="1096"/>
                  </a:lnTo>
                  <a:lnTo>
                    <a:pt x="277" y="1114"/>
                  </a:lnTo>
                  <a:lnTo>
                    <a:pt x="282" y="1133"/>
                  </a:lnTo>
                  <a:lnTo>
                    <a:pt x="287" y="1151"/>
                  </a:lnTo>
                  <a:lnTo>
                    <a:pt x="293" y="1168"/>
                  </a:lnTo>
                  <a:lnTo>
                    <a:pt x="300" y="1185"/>
                  </a:lnTo>
                  <a:lnTo>
                    <a:pt x="307" y="1202"/>
                  </a:lnTo>
                  <a:lnTo>
                    <a:pt x="315" y="1217"/>
                  </a:lnTo>
                  <a:lnTo>
                    <a:pt x="324" y="1231"/>
                  </a:lnTo>
                  <a:lnTo>
                    <a:pt x="333" y="1246"/>
                  </a:lnTo>
                  <a:lnTo>
                    <a:pt x="343" y="1260"/>
                  </a:lnTo>
                  <a:lnTo>
                    <a:pt x="354" y="1273"/>
                  </a:lnTo>
                  <a:lnTo>
                    <a:pt x="365" y="1285"/>
                  </a:lnTo>
                  <a:lnTo>
                    <a:pt x="376" y="1297"/>
                  </a:lnTo>
                  <a:lnTo>
                    <a:pt x="388" y="1308"/>
                  </a:lnTo>
                  <a:lnTo>
                    <a:pt x="401" y="1319"/>
                  </a:lnTo>
                  <a:lnTo>
                    <a:pt x="414" y="1328"/>
                  </a:lnTo>
                  <a:lnTo>
                    <a:pt x="428" y="1337"/>
                  </a:lnTo>
                  <a:lnTo>
                    <a:pt x="442" y="1345"/>
                  </a:lnTo>
                  <a:lnTo>
                    <a:pt x="456" y="1352"/>
                  </a:lnTo>
                  <a:lnTo>
                    <a:pt x="471" y="1359"/>
                  </a:lnTo>
                  <a:lnTo>
                    <a:pt x="485" y="1365"/>
                  </a:lnTo>
                  <a:lnTo>
                    <a:pt x="500" y="1371"/>
                  </a:lnTo>
                  <a:lnTo>
                    <a:pt x="516" y="1375"/>
                  </a:lnTo>
                  <a:lnTo>
                    <a:pt x="531" y="1378"/>
                  </a:lnTo>
                  <a:lnTo>
                    <a:pt x="548" y="1382"/>
                  </a:lnTo>
                  <a:lnTo>
                    <a:pt x="565" y="1383"/>
                  </a:lnTo>
                  <a:lnTo>
                    <a:pt x="580" y="1385"/>
                  </a:lnTo>
                  <a:lnTo>
                    <a:pt x="597" y="1385"/>
                  </a:lnTo>
                  <a:lnTo>
                    <a:pt x="597" y="1385"/>
                  </a:lnTo>
                  <a:lnTo>
                    <a:pt x="614" y="1384"/>
                  </a:lnTo>
                  <a:lnTo>
                    <a:pt x="631" y="1383"/>
                  </a:lnTo>
                  <a:lnTo>
                    <a:pt x="646" y="1382"/>
                  </a:lnTo>
                  <a:lnTo>
                    <a:pt x="663" y="1378"/>
                  </a:lnTo>
                  <a:lnTo>
                    <a:pt x="678" y="1375"/>
                  </a:lnTo>
                  <a:lnTo>
                    <a:pt x="694" y="1370"/>
                  </a:lnTo>
                  <a:lnTo>
                    <a:pt x="709" y="1365"/>
                  </a:lnTo>
                  <a:lnTo>
                    <a:pt x="724" y="1359"/>
                  </a:lnTo>
                  <a:lnTo>
                    <a:pt x="738" y="1352"/>
                  </a:lnTo>
                  <a:lnTo>
                    <a:pt x="752" y="1345"/>
                  </a:lnTo>
                  <a:lnTo>
                    <a:pt x="767" y="1337"/>
                  </a:lnTo>
                  <a:lnTo>
                    <a:pt x="780" y="1327"/>
                  </a:lnTo>
                  <a:lnTo>
                    <a:pt x="793" y="1317"/>
                  </a:lnTo>
                  <a:lnTo>
                    <a:pt x="806" y="1307"/>
                  </a:lnTo>
                  <a:lnTo>
                    <a:pt x="818" y="1296"/>
                  </a:lnTo>
                  <a:lnTo>
                    <a:pt x="830" y="1284"/>
                  </a:lnTo>
                  <a:lnTo>
                    <a:pt x="842" y="1272"/>
                  </a:lnTo>
                  <a:lnTo>
                    <a:pt x="853" y="1259"/>
                  </a:lnTo>
                  <a:lnTo>
                    <a:pt x="862" y="1245"/>
                  </a:lnTo>
                  <a:lnTo>
                    <a:pt x="872" y="1230"/>
                  </a:lnTo>
                  <a:lnTo>
                    <a:pt x="881" y="1216"/>
                  </a:lnTo>
                  <a:lnTo>
                    <a:pt x="889" y="1200"/>
                  </a:lnTo>
                  <a:lnTo>
                    <a:pt x="897" y="1184"/>
                  </a:lnTo>
                  <a:lnTo>
                    <a:pt x="904" y="1167"/>
                  </a:lnTo>
                  <a:lnTo>
                    <a:pt x="910" y="1150"/>
                  </a:lnTo>
                  <a:lnTo>
                    <a:pt x="915" y="1132"/>
                  </a:lnTo>
                  <a:lnTo>
                    <a:pt x="920" y="1114"/>
                  </a:lnTo>
                  <a:lnTo>
                    <a:pt x="924" y="1095"/>
                  </a:lnTo>
                  <a:lnTo>
                    <a:pt x="927" y="1076"/>
                  </a:lnTo>
                  <a:lnTo>
                    <a:pt x="929" y="1056"/>
                  </a:lnTo>
                  <a:lnTo>
                    <a:pt x="930" y="1036"/>
                  </a:lnTo>
                  <a:lnTo>
                    <a:pt x="930" y="1015"/>
                  </a:lnTo>
                  <a:lnTo>
                    <a:pt x="930" y="1015"/>
                  </a:lnTo>
                  <a:lnTo>
                    <a:pt x="930" y="994"/>
                  </a:lnTo>
                  <a:lnTo>
                    <a:pt x="929" y="973"/>
                  </a:lnTo>
                  <a:lnTo>
                    <a:pt x="927" y="954"/>
                  </a:lnTo>
                  <a:lnTo>
                    <a:pt x="924" y="934"/>
                  </a:lnTo>
                  <a:lnTo>
                    <a:pt x="920" y="916"/>
                  </a:lnTo>
                  <a:lnTo>
                    <a:pt x="915" y="897"/>
                  </a:lnTo>
                  <a:lnTo>
                    <a:pt x="910" y="879"/>
                  </a:lnTo>
                  <a:lnTo>
                    <a:pt x="904" y="862"/>
                  </a:lnTo>
                  <a:lnTo>
                    <a:pt x="897" y="846"/>
                  </a:lnTo>
                  <a:lnTo>
                    <a:pt x="889" y="829"/>
                  </a:lnTo>
                  <a:lnTo>
                    <a:pt x="881" y="813"/>
                  </a:lnTo>
                  <a:lnTo>
                    <a:pt x="872" y="799"/>
                  </a:lnTo>
                  <a:lnTo>
                    <a:pt x="862" y="785"/>
                  </a:lnTo>
                  <a:lnTo>
                    <a:pt x="853" y="770"/>
                  </a:lnTo>
                  <a:lnTo>
                    <a:pt x="842" y="758"/>
                  </a:lnTo>
                  <a:lnTo>
                    <a:pt x="830" y="745"/>
                  </a:lnTo>
                  <a:lnTo>
                    <a:pt x="818" y="733"/>
                  </a:lnTo>
                  <a:lnTo>
                    <a:pt x="806" y="723"/>
                  </a:lnTo>
                  <a:lnTo>
                    <a:pt x="793" y="712"/>
                  </a:lnTo>
                  <a:lnTo>
                    <a:pt x="780" y="702"/>
                  </a:lnTo>
                  <a:lnTo>
                    <a:pt x="767" y="694"/>
                  </a:lnTo>
                  <a:lnTo>
                    <a:pt x="752" y="686"/>
                  </a:lnTo>
                  <a:lnTo>
                    <a:pt x="738" y="677"/>
                  </a:lnTo>
                  <a:lnTo>
                    <a:pt x="724" y="671"/>
                  </a:lnTo>
                  <a:lnTo>
                    <a:pt x="709" y="664"/>
                  </a:lnTo>
                  <a:lnTo>
                    <a:pt x="694" y="659"/>
                  </a:lnTo>
                  <a:lnTo>
                    <a:pt x="678" y="655"/>
                  </a:lnTo>
                  <a:lnTo>
                    <a:pt x="663" y="651"/>
                  </a:lnTo>
                  <a:lnTo>
                    <a:pt x="646" y="649"/>
                  </a:lnTo>
                  <a:lnTo>
                    <a:pt x="631" y="646"/>
                  </a:lnTo>
                  <a:lnTo>
                    <a:pt x="614" y="645"/>
                  </a:lnTo>
                  <a:lnTo>
                    <a:pt x="597" y="644"/>
                  </a:lnTo>
                  <a:close/>
                  <a:moveTo>
                    <a:pt x="927" y="1590"/>
                  </a:moveTo>
                  <a:lnTo>
                    <a:pt x="927" y="1399"/>
                  </a:lnTo>
                  <a:lnTo>
                    <a:pt x="927" y="1399"/>
                  </a:lnTo>
                  <a:lnTo>
                    <a:pt x="910" y="1420"/>
                  </a:lnTo>
                  <a:lnTo>
                    <a:pt x="893" y="1442"/>
                  </a:lnTo>
                  <a:lnTo>
                    <a:pt x="875" y="1463"/>
                  </a:lnTo>
                  <a:lnTo>
                    <a:pt x="856" y="1482"/>
                  </a:lnTo>
                  <a:lnTo>
                    <a:pt x="836" y="1501"/>
                  </a:lnTo>
                  <a:lnTo>
                    <a:pt x="815" y="1519"/>
                  </a:lnTo>
                  <a:lnTo>
                    <a:pt x="792" y="1536"/>
                  </a:lnTo>
                  <a:lnTo>
                    <a:pt x="769" y="1552"/>
                  </a:lnTo>
                  <a:lnTo>
                    <a:pt x="744" y="1565"/>
                  </a:lnTo>
                  <a:lnTo>
                    <a:pt x="719" y="1578"/>
                  </a:lnTo>
                  <a:lnTo>
                    <a:pt x="692" y="1589"/>
                  </a:lnTo>
                  <a:lnTo>
                    <a:pt x="663" y="1597"/>
                  </a:lnTo>
                  <a:lnTo>
                    <a:pt x="633" y="1604"/>
                  </a:lnTo>
                  <a:lnTo>
                    <a:pt x="602" y="1610"/>
                  </a:lnTo>
                  <a:lnTo>
                    <a:pt x="568" y="1614"/>
                  </a:lnTo>
                  <a:lnTo>
                    <a:pt x="534" y="1615"/>
                  </a:lnTo>
                  <a:lnTo>
                    <a:pt x="534" y="1615"/>
                  </a:lnTo>
                  <a:lnTo>
                    <a:pt x="509" y="1614"/>
                  </a:lnTo>
                  <a:lnTo>
                    <a:pt x="484" y="1611"/>
                  </a:lnTo>
                  <a:lnTo>
                    <a:pt x="459" y="1609"/>
                  </a:lnTo>
                  <a:lnTo>
                    <a:pt x="434" y="1604"/>
                  </a:lnTo>
                  <a:lnTo>
                    <a:pt x="410" y="1598"/>
                  </a:lnTo>
                  <a:lnTo>
                    <a:pt x="385" y="1592"/>
                  </a:lnTo>
                  <a:lnTo>
                    <a:pt x="361" y="1584"/>
                  </a:lnTo>
                  <a:lnTo>
                    <a:pt x="337" y="1574"/>
                  </a:lnTo>
                  <a:lnTo>
                    <a:pt x="314" y="1565"/>
                  </a:lnTo>
                  <a:lnTo>
                    <a:pt x="290" y="1553"/>
                  </a:lnTo>
                  <a:lnTo>
                    <a:pt x="269" y="1540"/>
                  </a:lnTo>
                  <a:lnTo>
                    <a:pt x="247" y="1525"/>
                  </a:lnTo>
                  <a:lnTo>
                    <a:pt x="226" y="1511"/>
                  </a:lnTo>
                  <a:lnTo>
                    <a:pt x="205" y="1494"/>
                  </a:lnTo>
                  <a:lnTo>
                    <a:pt x="185" y="1477"/>
                  </a:lnTo>
                  <a:lnTo>
                    <a:pt x="166" y="1458"/>
                  </a:lnTo>
                  <a:lnTo>
                    <a:pt x="148" y="1439"/>
                  </a:lnTo>
                  <a:lnTo>
                    <a:pt x="130" y="1418"/>
                  </a:lnTo>
                  <a:lnTo>
                    <a:pt x="113" y="1396"/>
                  </a:lnTo>
                  <a:lnTo>
                    <a:pt x="98" y="1374"/>
                  </a:lnTo>
                  <a:lnTo>
                    <a:pt x="84" y="1348"/>
                  </a:lnTo>
                  <a:lnTo>
                    <a:pt x="70" y="1323"/>
                  </a:lnTo>
                  <a:lnTo>
                    <a:pt x="57" y="1297"/>
                  </a:lnTo>
                  <a:lnTo>
                    <a:pt x="45" y="1271"/>
                  </a:lnTo>
                  <a:lnTo>
                    <a:pt x="36" y="1242"/>
                  </a:lnTo>
                  <a:lnTo>
                    <a:pt x="26" y="1212"/>
                  </a:lnTo>
                  <a:lnTo>
                    <a:pt x="19" y="1182"/>
                  </a:lnTo>
                  <a:lnTo>
                    <a:pt x="12" y="1151"/>
                  </a:lnTo>
                  <a:lnTo>
                    <a:pt x="7" y="1118"/>
                  </a:lnTo>
                  <a:lnTo>
                    <a:pt x="4" y="1084"/>
                  </a:lnTo>
                  <a:lnTo>
                    <a:pt x="1" y="1050"/>
                  </a:lnTo>
                  <a:lnTo>
                    <a:pt x="0" y="1015"/>
                  </a:lnTo>
                  <a:lnTo>
                    <a:pt x="0" y="1015"/>
                  </a:lnTo>
                  <a:lnTo>
                    <a:pt x="1" y="979"/>
                  </a:lnTo>
                  <a:lnTo>
                    <a:pt x="4" y="945"/>
                  </a:lnTo>
                  <a:lnTo>
                    <a:pt x="7" y="911"/>
                  </a:lnTo>
                  <a:lnTo>
                    <a:pt x="12" y="879"/>
                  </a:lnTo>
                  <a:lnTo>
                    <a:pt x="19" y="848"/>
                  </a:lnTo>
                  <a:lnTo>
                    <a:pt x="26" y="817"/>
                  </a:lnTo>
                  <a:lnTo>
                    <a:pt x="35" y="788"/>
                  </a:lnTo>
                  <a:lnTo>
                    <a:pt x="45" y="760"/>
                  </a:lnTo>
                  <a:lnTo>
                    <a:pt x="56" y="732"/>
                  </a:lnTo>
                  <a:lnTo>
                    <a:pt x="69" y="706"/>
                  </a:lnTo>
                  <a:lnTo>
                    <a:pt x="82" y="681"/>
                  </a:lnTo>
                  <a:lnTo>
                    <a:pt x="97" y="657"/>
                  </a:lnTo>
                  <a:lnTo>
                    <a:pt x="112" y="634"/>
                  </a:lnTo>
                  <a:lnTo>
                    <a:pt x="129" y="612"/>
                  </a:lnTo>
                  <a:lnTo>
                    <a:pt x="146" y="591"/>
                  </a:lnTo>
                  <a:lnTo>
                    <a:pt x="165" y="571"/>
                  </a:lnTo>
                  <a:lnTo>
                    <a:pt x="184" y="553"/>
                  </a:lnTo>
                  <a:lnTo>
                    <a:pt x="203" y="535"/>
                  </a:lnTo>
                  <a:lnTo>
                    <a:pt x="223" y="520"/>
                  </a:lnTo>
                  <a:lnTo>
                    <a:pt x="245" y="504"/>
                  </a:lnTo>
                  <a:lnTo>
                    <a:pt x="266" y="490"/>
                  </a:lnTo>
                  <a:lnTo>
                    <a:pt x="289" y="478"/>
                  </a:lnTo>
                  <a:lnTo>
                    <a:pt x="312" y="466"/>
                  </a:lnTo>
                  <a:lnTo>
                    <a:pt x="336" y="455"/>
                  </a:lnTo>
                  <a:lnTo>
                    <a:pt x="359" y="447"/>
                  </a:lnTo>
                  <a:lnTo>
                    <a:pt x="383" y="438"/>
                  </a:lnTo>
                  <a:lnTo>
                    <a:pt x="407" y="431"/>
                  </a:lnTo>
                  <a:lnTo>
                    <a:pt x="432" y="425"/>
                  </a:lnTo>
                  <a:lnTo>
                    <a:pt x="457" y="422"/>
                  </a:lnTo>
                  <a:lnTo>
                    <a:pt x="484" y="418"/>
                  </a:lnTo>
                  <a:lnTo>
                    <a:pt x="509" y="417"/>
                  </a:lnTo>
                  <a:lnTo>
                    <a:pt x="534" y="416"/>
                  </a:lnTo>
                  <a:lnTo>
                    <a:pt x="534" y="416"/>
                  </a:lnTo>
                  <a:lnTo>
                    <a:pt x="570" y="417"/>
                  </a:lnTo>
                  <a:lnTo>
                    <a:pt x="602" y="420"/>
                  </a:lnTo>
                  <a:lnTo>
                    <a:pt x="634" y="425"/>
                  </a:lnTo>
                  <a:lnTo>
                    <a:pt x="664" y="432"/>
                  </a:lnTo>
                  <a:lnTo>
                    <a:pt x="693" y="441"/>
                  </a:lnTo>
                  <a:lnTo>
                    <a:pt x="720" y="451"/>
                  </a:lnTo>
                  <a:lnTo>
                    <a:pt x="745" y="463"/>
                  </a:lnTo>
                  <a:lnTo>
                    <a:pt x="770" y="477"/>
                  </a:lnTo>
                  <a:lnTo>
                    <a:pt x="794" y="492"/>
                  </a:lnTo>
                  <a:lnTo>
                    <a:pt x="816" y="508"/>
                  </a:lnTo>
                  <a:lnTo>
                    <a:pt x="837" y="524"/>
                  </a:lnTo>
                  <a:lnTo>
                    <a:pt x="858" y="541"/>
                  </a:lnTo>
                  <a:lnTo>
                    <a:pt x="875" y="560"/>
                  </a:lnTo>
                  <a:lnTo>
                    <a:pt x="893" y="579"/>
                  </a:lnTo>
                  <a:lnTo>
                    <a:pt x="910" y="598"/>
                  </a:lnTo>
                  <a:lnTo>
                    <a:pt x="927" y="619"/>
                  </a:lnTo>
                  <a:lnTo>
                    <a:pt x="927" y="0"/>
                  </a:lnTo>
                  <a:lnTo>
                    <a:pt x="1191" y="0"/>
                  </a:lnTo>
                  <a:lnTo>
                    <a:pt x="1191" y="1590"/>
                  </a:lnTo>
                  <a:lnTo>
                    <a:pt x="927"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9" name="Freeform 25"/>
            <p:cNvSpPr>
              <a:spLocks noEditPoints="1"/>
            </p:cNvSpPr>
            <p:nvPr userDrawn="1"/>
          </p:nvSpPr>
          <p:spPr bwMode="auto">
            <a:xfrm>
              <a:off x="8996363" y="2787650"/>
              <a:ext cx="147638" cy="147638"/>
            </a:xfrm>
            <a:custGeom>
              <a:avLst/>
              <a:gdLst>
                <a:gd name="T0" fmla="*/ 95 w 186"/>
                <a:gd name="T1" fmla="*/ 85 h 185"/>
                <a:gd name="T2" fmla="*/ 111 w 186"/>
                <a:gd name="T3" fmla="*/ 80 h 185"/>
                <a:gd name="T4" fmla="*/ 111 w 186"/>
                <a:gd name="T5" fmla="*/ 69 h 185"/>
                <a:gd name="T6" fmla="*/ 95 w 186"/>
                <a:gd name="T7" fmla="*/ 64 h 185"/>
                <a:gd name="T8" fmla="*/ 99 w 186"/>
                <a:gd name="T9" fmla="*/ 43 h 185"/>
                <a:gd name="T10" fmla="*/ 114 w 186"/>
                <a:gd name="T11" fmla="*/ 45 h 185"/>
                <a:gd name="T12" fmla="*/ 130 w 186"/>
                <a:gd name="T13" fmla="*/ 55 h 185"/>
                <a:gd name="T14" fmla="*/ 135 w 186"/>
                <a:gd name="T15" fmla="*/ 73 h 185"/>
                <a:gd name="T16" fmla="*/ 131 w 186"/>
                <a:gd name="T17" fmla="*/ 86 h 185"/>
                <a:gd name="T18" fmla="*/ 123 w 186"/>
                <a:gd name="T19" fmla="*/ 94 h 185"/>
                <a:gd name="T20" fmla="*/ 131 w 186"/>
                <a:gd name="T21" fmla="*/ 109 h 185"/>
                <a:gd name="T22" fmla="*/ 133 w 186"/>
                <a:gd name="T23" fmla="*/ 130 h 185"/>
                <a:gd name="T24" fmla="*/ 139 w 186"/>
                <a:gd name="T25" fmla="*/ 142 h 185"/>
                <a:gd name="T26" fmla="*/ 110 w 186"/>
                <a:gd name="T27" fmla="*/ 135 h 185"/>
                <a:gd name="T28" fmla="*/ 108 w 186"/>
                <a:gd name="T29" fmla="*/ 113 h 185"/>
                <a:gd name="T30" fmla="*/ 105 w 186"/>
                <a:gd name="T31" fmla="*/ 106 h 185"/>
                <a:gd name="T32" fmla="*/ 79 w 186"/>
                <a:gd name="T33" fmla="*/ 105 h 185"/>
                <a:gd name="T34" fmla="*/ 55 w 186"/>
                <a:gd name="T35" fmla="*/ 43 h 185"/>
                <a:gd name="T36" fmla="*/ 18 w 186"/>
                <a:gd name="T37" fmla="*/ 92 h 185"/>
                <a:gd name="T38" fmla="*/ 21 w 186"/>
                <a:gd name="T39" fmla="*/ 115 h 185"/>
                <a:gd name="T40" fmla="*/ 40 w 186"/>
                <a:gd name="T41" fmla="*/ 146 h 185"/>
                <a:gd name="T42" fmla="*/ 70 w 186"/>
                <a:gd name="T43" fmla="*/ 165 h 185"/>
                <a:gd name="T44" fmla="*/ 93 w 186"/>
                <a:gd name="T45" fmla="*/ 168 h 185"/>
                <a:gd name="T46" fmla="*/ 107 w 186"/>
                <a:gd name="T47" fmla="*/ 166 h 185"/>
                <a:gd name="T48" fmla="*/ 135 w 186"/>
                <a:gd name="T49" fmla="*/ 155 h 185"/>
                <a:gd name="T50" fmla="*/ 161 w 186"/>
                <a:gd name="T51" fmla="*/ 122 h 185"/>
                <a:gd name="T52" fmla="*/ 167 w 186"/>
                <a:gd name="T53" fmla="*/ 100 h 185"/>
                <a:gd name="T54" fmla="*/ 167 w 186"/>
                <a:gd name="T55" fmla="*/ 85 h 185"/>
                <a:gd name="T56" fmla="*/ 161 w 186"/>
                <a:gd name="T57" fmla="*/ 63 h 185"/>
                <a:gd name="T58" fmla="*/ 135 w 186"/>
                <a:gd name="T59" fmla="*/ 30 h 185"/>
                <a:gd name="T60" fmla="*/ 107 w 186"/>
                <a:gd name="T61" fmla="*/ 19 h 185"/>
                <a:gd name="T62" fmla="*/ 93 w 186"/>
                <a:gd name="T63" fmla="*/ 17 h 185"/>
                <a:gd name="T64" fmla="*/ 70 w 186"/>
                <a:gd name="T65" fmla="*/ 20 h 185"/>
                <a:gd name="T66" fmla="*/ 40 w 186"/>
                <a:gd name="T67" fmla="*/ 39 h 185"/>
                <a:gd name="T68" fmla="*/ 21 w 186"/>
                <a:gd name="T69" fmla="*/ 70 h 185"/>
                <a:gd name="T70" fmla="*/ 18 w 186"/>
                <a:gd name="T71" fmla="*/ 92 h 185"/>
                <a:gd name="T72" fmla="*/ 185 w 186"/>
                <a:gd name="T73" fmla="*/ 102 h 185"/>
                <a:gd name="T74" fmla="*/ 178 w 186"/>
                <a:gd name="T75" fmla="*/ 129 h 185"/>
                <a:gd name="T76" fmla="*/ 165 w 186"/>
                <a:gd name="T77" fmla="*/ 152 h 185"/>
                <a:gd name="T78" fmla="*/ 144 w 186"/>
                <a:gd name="T79" fmla="*/ 170 h 185"/>
                <a:gd name="T80" fmla="*/ 120 w 186"/>
                <a:gd name="T81" fmla="*/ 182 h 185"/>
                <a:gd name="T82" fmla="*/ 93 w 186"/>
                <a:gd name="T83" fmla="*/ 185 h 185"/>
                <a:gd name="T84" fmla="*/ 74 w 186"/>
                <a:gd name="T85" fmla="*/ 184 h 185"/>
                <a:gd name="T86" fmla="*/ 49 w 186"/>
                <a:gd name="T87" fmla="*/ 174 h 185"/>
                <a:gd name="T88" fmla="*/ 27 w 186"/>
                <a:gd name="T89" fmla="*/ 158 h 185"/>
                <a:gd name="T90" fmla="*/ 10 w 186"/>
                <a:gd name="T91" fmla="*/ 137 h 185"/>
                <a:gd name="T92" fmla="*/ 2 w 186"/>
                <a:gd name="T93" fmla="*/ 111 h 185"/>
                <a:gd name="T94" fmla="*/ 0 w 186"/>
                <a:gd name="T95" fmla="*/ 92 h 185"/>
                <a:gd name="T96" fmla="*/ 4 w 186"/>
                <a:gd name="T97" fmla="*/ 64 h 185"/>
                <a:gd name="T98" fmla="*/ 15 w 186"/>
                <a:gd name="T99" fmla="*/ 41 h 185"/>
                <a:gd name="T100" fmla="*/ 33 w 186"/>
                <a:gd name="T101" fmla="*/ 20 h 185"/>
                <a:gd name="T102" fmla="*/ 57 w 186"/>
                <a:gd name="T103" fmla="*/ 7 h 185"/>
                <a:gd name="T104" fmla="*/ 83 w 186"/>
                <a:gd name="T105" fmla="*/ 0 h 185"/>
                <a:gd name="T106" fmla="*/ 102 w 186"/>
                <a:gd name="T107" fmla="*/ 0 h 185"/>
                <a:gd name="T108" fmla="*/ 129 w 186"/>
                <a:gd name="T109" fmla="*/ 7 h 185"/>
                <a:gd name="T110" fmla="*/ 151 w 186"/>
                <a:gd name="T111" fmla="*/ 20 h 185"/>
                <a:gd name="T112" fmla="*/ 169 w 186"/>
                <a:gd name="T113" fmla="*/ 41 h 185"/>
                <a:gd name="T114" fmla="*/ 181 w 186"/>
                <a:gd name="T115" fmla="*/ 64 h 185"/>
                <a:gd name="T116" fmla="*/ 186 w 186"/>
                <a:gd name="T117"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 h="185">
                  <a:moveTo>
                    <a:pt x="79" y="85"/>
                  </a:moveTo>
                  <a:lnTo>
                    <a:pt x="95" y="85"/>
                  </a:lnTo>
                  <a:lnTo>
                    <a:pt x="95" y="85"/>
                  </a:lnTo>
                  <a:lnTo>
                    <a:pt x="102" y="85"/>
                  </a:lnTo>
                  <a:lnTo>
                    <a:pt x="107" y="82"/>
                  </a:lnTo>
                  <a:lnTo>
                    <a:pt x="111" y="80"/>
                  </a:lnTo>
                  <a:lnTo>
                    <a:pt x="111" y="74"/>
                  </a:lnTo>
                  <a:lnTo>
                    <a:pt x="111" y="74"/>
                  </a:lnTo>
                  <a:lnTo>
                    <a:pt x="111" y="69"/>
                  </a:lnTo>
                  <a:lnTo>
                    <a:pt x="108" y="66"/>
                  </a:lnTo>
                  <a:lnTo>
                    <a:pt x="102" y="64"/>
                  </a:lnTo>
                  <a:lnTo>
                    <a:pt x="95" y="64"/>
                  </a:lnTo>
                  <a:lnTo>
                    <a:pt x="79" y="64"/>
                  </a:lnTo>
                  <a:lnTo>
                    <a:pt x="79" y="85"/>
                  </a:lnTo>
                  <a:close/>
                  <a:moveTo>
                    <a:pt x="99" y="43"/>
                  </a:moveTo>
                  <a:lnTo>
                    <a:pt x="99" y="43"/>
                  </a:lnTo>
                  <a:lnTo>
                    <a:pt x="107" y="44"/>
                  </a:lnTo>
                  <a:lnTo>
                    <a:pt x="114" y="45"/>
                  </a:lnTo>
                  <a:lnTo>
                    <a:pt x="120" y="48"/>
                  </a:lnTo>
                  <a:lnTo>
                    <a:pt x="125" y="50"/>
                  </a:lnTo>
                  <a:lnTo>
                    <a:pt x="130" y="55"/>
                  </a:lnTo>
                  <a:lnTo>
                    <a:pt x="132" y="60"/>
                  </a:lnTo>
                  <a:lnTo>
                    <a:pt x="133" y="66"/>
                  </a:lnTo>
                  <a:lnTo>
                    <a:pt x="135" y="73"/>
                  </a:lnTo>
                  <a:lnTo>
                    <a:pt x="135" y="73"/>
                  </a:lnTo>
                  <a:lnTo>
                    <a:pt x="133" y="80"/>
                  </a:lnTo>
                  <a:lnTo>
                    <a:pt x="131" y="86"/>
                  </a:lnTo>
                  <a:lnTo>
                    <a:pt x="129" y="91"/>
                  </a:lnTo>
                  <a:lnTo>
                    <a:pt x="123" y="94"/>
                  </a:lnTo>
                  <a:lnTo>
                    <a:pt x="123" y="94"/>
                  </a:lnTo>
                  <a:lnTo>
                    <a:pt x="127" y="98"/>
                  </a:lnTo>
                  <a:lnTo>
                    <a:pt x="130" y="103"/>
                  </a:lnTo>
                  <a:lnTo>
                    <a:pt x="131" y="109"/>
                  </a:lnTo>
                  <a:lnTo>
                    <a:pt x="132" y="121"/>
                  </a:lnTo>
                  <a:lnTo>
                    <a:pt x="132" y="121"/>
                  </a:lnTo>
                  <a:lnTo>
                    <a:pt x="133" y="130"/>
                  </a:lnTo>
                  <a:lnTo>
                    <a:pt x="133" y="136"/>
                  </a:lnTo>
                  <a:lnTo>
                    <a:pt x="136" y="140"/>
                  </a:lnTo>
                  <a:lnTo>
                    <a:pt x="139" y="142"/>
                  </a:lnTo>
                  <a:lnTo>
                    <a:pt x="112" y="142"/>
                  </a:lnTo>
                  <a:lnTo>
                    <a:pt x="112" y="142"/>
                  </a:lnTo>
                  <a:lnTo>
                    <a:pt x="110" y="135"/>
                  </a:lnTo>
                  <a:lnTo>
                    <a:pt x="108" y="125"/>
                  </a:lnTo>
                  <a:lnTo>
                    <a:pt x="108" y="125"/>
                  </a:lnTo>
                  <a:lnTo>
                    <a:pt x="108" y="113"/>
                  </a:lnTo>
                  <a:lnTo>
                    <a:pt x="107" y="110"/>
                  </a:lnTo>
                  <a:lnTo>
                    <a:pt x="106" y="107"/>
                  </a:lnTo>
                  <a:lnTo>
                    <a:pt x="105" y="106"/>
                  </a:lnTo>
                  <a:lnTo>
                    <a:pt x="102" y="105"/>
                  </a:lnTo>
                  <a:lnTo>
                    <a:pt x="94" y="105"/>
                  </a:lnTo>
                  <a:lnTo>
                    <a:pt x="79" y="105"/>
                  </a:lnTo>
                  <a:lnTo>
                    <a:pt x="79" y="142"/>
                  </a:lnTo>
                  <a:lnTo>
                    <a:pt x="55" y="142"/>
                  </a:lnTo>
                  <a:lnTo>
                    <a:pt x="55" y="43"/>
                  </a:lnTo>
                  <a:lnTo>
                    <a:pt x="99" y="43"/>
                  </a:lnTo>
                  <a:close/>
                  <a:moveTo>
                    <a:pt x="18" y="92"/>
                  </a:moveTo>
                  <a:lnTo>
                    <a:pt x="18" y="92"/>
                  </a:lnTo>
                  <a:lnTo>
                    <a:pt x="19" y="100"/>
                  </a:lnTo>
                  <a:lnTo>
                    <a:pt x="20" y="107"/>
                  </a:lnTo>
                  <a:lnTo>
                    <a:pt x="21" y="115"/>
                  </a:lnTo>
                  <a:lnTo>
                    <a:pt x="24" y="122"/>
                  </a:lnTo>
                  <a:lnTo>
                    <a:pt x="31" y="135"/>
                  </a:lnTo>
                  <a:lnTo>
                    <a:pt x="40" y="146"/>
                  </a:lnTo>
                  <a:lnTo>
                    <a:pt x="51" y="155"/>
                  </a:lnTo>
                  <a:lnTo>
                    <a:pt x="64" y="162"/>
                  </a:lnTo>
                  <a:lnTo>
                    <a:pt x="70" y="165"/>
                  </a:lnTo>
                  <a:lnTo>
                    <a:pt x="77" y="166"/>
                  </a:lnTo>
                  <a:lnTo>
                    <a:pt x="84" y="167"/>
                  </a:lnTo>
                  <a:lnTo>
                    <a:pt x="93" y="168"/>
                  </a:lnTo>
                  <a:lnTo>
                    <a:pt x="93" y="168"/>
                  </a:lnTo>
                  <a:lnTo>
                    <a:pt x="100" y="167"/>
                  </a:lnTo>
                  <a:lnTo>
                    <a:pt x="107" y="166"/>
                  </a:lnTo>
                  <a:lnTo>
                    <a:pt x="114" y="165"/>
                  </a:lnTo>
                  <a:lnTo>
                    <a:pt x="122" y="162"/>
                  </a:lnTo>
                  <a:lnTo>
                    <a:pt x="135" y="155"/>
                  </a:lnTo>
                  <a:lnTo>
                    <a:pt x="145" y="146"/>
                  </a:lnTo>
                  <a:lnTo>
                    <a:pt x="155" y="135"/>
                  </a:lnTo>
                  <a:lnTo>
                    <a:pt x="161" y="122"/>
                  </a:lnTo>
                  <a:lnTo>
                    <a:pt x="163" y="115"/>
                  </a:lnTo>
                  <a:lnTo>
                    <a:pt x="166" y="107"/>
                  </a:lnTo>
                  <a:lnTo>
                    <a:pt x="167" y="100"/>
                  </a:lnTo>
                  <a:lnTo>
                    <a:pt x="167" y="92"/>
                  </a:lnTo>
                  <a:lnTo>
                    <a:pt x="167" y="92"/>
                  </a:lnTo>
                  <a:lnTo>
                    <a:pt x="167" y="85"/>
                  </a:lnTo>
                  <a:lnTo>
                    <a:pt x="166" y="78"/>
                  </a:lnTo>
                  <a:lnTo>
                    <a:pt x="163" y="70"/>
                  </a:lnTo>
                  <a:lnTo>
                    <a:pt x="161" y="63"/>
                  </a:lnTo>
                  <a:lnTo>
                    <a:pt x="155" y="50"/>
                  </a:lnTo>
                  <a:lnTo>
                    <a:pt x="145" y="39"/>
                  </a:lnTo>
                  <a:lnTo>
                    <a:pt x="135" y="30"/>
                  </a:lnTo>
                  <a:lnTo>
                    <a:pt x="122" y="23"/>
                  </a:lnTo>
                  <a:lnTo>
                    <a:pt x="114" y="20"/>
                  </a:lnTo>
                  <a:lnTo>
                    <a:pt x="107" y="19"/>
                  </a:lnTo>
                  <a:lnTo>
                    <a:pt x="100" y="18"/>
                  </a:lnTo>
                  <a:lnTo>
                    <a:pt x="93" y="17"/>
                  </a:lnTo>
                  <a:lnTo>
                    <a:pt x="93" y="17"/>
                  </a:lnTo>
                  <a:lnTo>
                    <a:pt x="84" y="18"/>
                  </a:lnTo>
                  <a:lnTo>
                    <a:pt x="77" y="19"/>
                  </a:lnTo>
                  <a:lnTo>
                    <a:pt x="70" y="20"/>
                  </a:lnTo>
                  <a:lnTo>
                    <a:pt x="63" y="23"/>
                  </a:lnTo>
                  <a:lnTo>
                    <a:pt x="51" y="30"/>
                  </a:lnTo>
                  <a:lnTo>
                    <a:pt x="40" y="39"/>
                  </a:lnTo>
                  <a:lnTo>
                    <a:pt x="31" y="50"/>
                  </a:lnTo>
                  <a:lnTo>
                    <a:pt x="24" y="63"/>
                  </a:lnTo>
                  <a:lnTo>
                    <a:pt x="21" y="70"/>
                  </a:lnTo>
                  <a:lnTo>
                    <a:pt x="20" y="78"/>
                  </a:lnTo>
                  <a:lnTo>
                    <a:pt x="19" y="85"/>
                  </a:lnTo>
                  <a:lnTo>
                    <a:pt x="18" y="92"/>
                  </a:lnTo>
                  <a:close/>
                  <a:moveTo>
                    <a:pt x="186" y="92"/>
                  </a:moveTo>
                  <a:lnTo>
                    <a:pt x="186" y="92"/>
                  </a:lnTo>
                  <a:lnTo>
                    <a:pt x="185" y="102"/>
                  </a:lnTo>
                  <a:lnTo>
                    <a:pt x="184" y="111"/>
                  </a:lnTo>
                  <a:lnTo>
                    <a:pt x="181" y="121"/>
                  </a:lnTo>
                  <a:lnTo>
                    <a:pt x="178" y="129"/>
                  </a:lnTo>
                  <a:lnTo>
                    <a:pt x="174" y="137"/>
                  </a:lnTo>
                  <a:lnTo>
                    <a:pt x="169" y="145"/>
                  </a:lnTo>
                  <a:lnTo>
                    <a:pt x="165" y="152"/>
                  </a:lnTo>
                  <a:lnTo>
                    <a:pt x="159" y="158"/>
                  </a:lnTo>
                  <a:lnTo>
                    <a:pt x="151" y="165"/>
                  </a:lnTo>
                  <a:lnTo>
                    <a:pt x="144" y="170"/>
                  </a:lnTo>
                  <a:lnTo>
                    <a:pt x="137" y="174"/>
                  </a:lnTo>
                  <a:lnTo>
                    <a:pt x="129" y="178"/>
                  </a:lnTo>
                  <a:lnTo>
                    <a:pt x="120" y="182"/>
                  </a:lnTo>
                  <a:lnTo>
                    <a:pt x="112" y="184"/>
                  </a:lnTo>
                  <a:lnTo>
                    <a:pt x="102" y="185"/>
                  </a:lnTo>
                  <a:lnTo>
                    <a:pt x="93" y="185"/>
                  </a:lnTo>
                  <a:lnTo>
                    <a:pt x="93" y="185"/>
                  </a:lnTo>
                  <a:lnTo>
                    <a:pt x="83" y="185"/>
                  </a:lnTo>
                  <a:lnTo>
                    <a:pt x="74" y="184"/>
                  </a:lnTo>
                  <a:lnTo>
                    <a:pt x="65" y="182"/>
                  </a:lnTo>
                  <a:lnTo>
                    <a:pt x="57" y="178"/>
                  </a:lnTo>
                  <a:lnTo>
                    <a:pt x="49" y="174"/>
                  </a:lnTo>
                  <a:lnTo>
                    <a:pt x="40" y="170"/>
                  </a:lnTo>
                  <a:lnTo>
                    <a:pt x="33" y="165"/>
                  </a:lnTo>
                  <a:lnTo>
                    <a:pt x="27" y="158"/>
                  </a:lnTo>
                  <a:lnTo>
                    <a:pt x="21" y="152"/>
                  </a:lnTo>
                  <a:lnTo>
                    <a:pt x="15" y="145"/>
                  </a:lnTo>
                  <a:lnTo>
                    <a:pt x="10" y="137"/>
                  </a:lnTo>
                  <a:lnTo>
                    <a:pt x="7" y="129"/>
                  </a:lnTo>
                  <a:lnTo>
                    <a:pt x="4" y="121"/>
                  </a:lnTo>
                  <a:lnTo>
                    <a:pt x="2" y="111"/>
                  </a:lnTo>
                  <a:lnTo>
                    <a:pt x="0" y="102"/>
                  </a:lnTo>
                  <a:lnTo>
                    <a:pt x="0" y="92"/>
                  </a:lnTo>
                  <a:lnTo>
                    <a:pt x="0" y="92"/>
                  </a:lnTo>
                  <a:lnTo>
                    <a:pt x="0" y="82"/>
                  </a:lnTo>
                  <a:lnTo>
                    <a:pt x="2" y="74"/>
                  </a:lnTo>
                  <a:lnTo>
                    <a:pt x="4" y="64"/>
                  </a:lnTo>
                  <a:lnTo>
                    <a:pt x="7" y="56"/>
                  </a:lnTo>
                  <a:lnTo>
                    <a:pt x="10" y="48"/>
                  </a:lnTo>
                  <a:lnTo>
                    <a:pt x="15" y="41"/>
                  </a:lnTo>
                  <a:lnTo>
                    <a:pt x="21" y="33"/>
                  </a:lnTo>
                  <a:lnTo>
                    <a:pt x="27" y="26"/>
                  </a:lnTo>
                  <a:lnTo>
                    <a:pt x="33" y="20"/>
                  </a:lnTo>
                  <a:lnTo>
                    <a:pt x="40" y="16"/>
                  </a:lnTo>
                  <a:lnTo>
                    <a:pt x="49" y="11"/>
                  </a:lnTo>
                  <a:lnTo>
                    <a:pt x="57" y="7"/>
                  </a:lnTo>
                  <a:lnTo>
                    <a:pt x="65" y="4"/>
                  </a:lnTo>
                  <a:lnTo>
                    <a:pt x="74" y="1"/>
                  </a:lnTo>
                  <a:lnTo>
                    <a:pt x="83" y="0"/>
                  </a:lnTo>
                  <a:lnTo>
                    <a:pt x="93" y="0"/>
                  </a:lnTo>
                  <a:lnTo>
                    <a:pt x="93" y="0"/>
                  </a:lnTo>
                  <a:lnTo>
                    <a:pt x="102" y="0"/>
                  </a:lnTo>
                  <a:lnTo>
                    <a:pt x="112" y="1"/>
                  </a:lnTo>
                  <a:lnTo>
                    <a:pt x="120" y="4"/>
                  </a:lnTo>
                  <a:lnTo>
                    <a:pt x="129" y="7"/>
                  </a:lnTo>
                  <a:lnTo>
                    <a:pt x="137" y="11"/>
                  </a:lnTo>
                  <a:lnTo>
                    <a:pt x="144" y="16"/>
                  </a:lnTo>
                  <a:lnTo>
                    <a:pt x="151" y="20"/>
                  </a:lnTo>
                  <a:lnTo>
                    <a:pt x="159" y="26"/>
                  </a:lnTo>
                  <a:lnTo>
                    <a:pt x="165" y="33"/>
                  </a:lnTo>
                  <a:lnTo>
                    <a:pt x="169" y="41"/>
                  </a:lnTo>
                  <a:lnTo>
                    <a:pt x="174" y="48"/>
                  </a:lnTo>
                  <a:lnTo>
                    <a:pt x="178" y="56"/>
                  </a:lnTo>
                  <a:lnTo>
                    <a:pt x="181" y="64"/>
                  </a:lnTo>
                  <a:lnTo>
                    <a:pt x="184" y="74"/>
                  </a:lnTo>
                  <a:lnTo>
                    <a:pt x="185" y="82"/>
                  </a:lnTo>
                  <a:lnTo>
                    <a:pt x="186"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sp>
        <p:nvSpPr>
          <p:cNvPr id="2" name="Title 1"/>
          <p:cNvSpPr>
            <a:spLocks noGrp="1"/>
          </p:cNvSpPr>
          <p:nvPr>
            <p:ph type="ctrTitle"/>
          </p:nvPr>
        </p:nvSpPr>
        <p:spPr>
          <a:xfrm>
            <a:off x="448310" y="1544638"/>
            <a:ext cx="3840480" cy="1969180"/>
          </a:xfrm>
          <a:prstGeom prst="rect">
            <a:avLst/>
          </a:prstGeom>
        </p:spPr>
        <p:txBody>
          <a:bodyPr lIns="0" tIns="0" rIns="0" bIns="91440" anchor="b">
            <a:noAutofit/>
          </a:bodyPr>
          <a:lstStyle>
            <a:lvl1pPr>
              <a:lnSpc>
                <a:spcPct val="90000"/>
              </a:lnSpc>
              <a:defRPr sz="34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448310" y="3513818"/>
            <a:ext cx="3840480" cy="1100410"/>
          </a:xfrm>
          <a:prstGeom prst="rect">
            <a:avLst/>
          </a:prstGeom>
        </p:spPr>
        <p:txBody>
          <a:bodyPr lIns="0" tIns="0" rIns="0" bIns="0" anchor="t">
            <a:noAutofit/>
          </a:bodyPr>
          <a:lstStyle>
            <a:lvl1pPr marL="0" indent="0" algn="l">
              <a:lnSpc>
                <a:spcPct val="90000"/>
              </a:lnSpc>
              <a:spcBef>
                <a:spcPts val="0"/>
              </a:spcBef>
              <a:spcAft>
                <a:spcPts val="0"/>
              </a:spcAft>
              <a:buNone/>
              <a:defRPr sz="1800" b="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65814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5">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2" name="Rectangle 21"/>
          <p:cNvSpPr/>
          <p:nvPr userDrawn="1"/>
        </p:nvSpPr>
        <p:spPr>
          <a:xfrm>
            <a:off x="0" y="6675120"/>
            <a:ext cx="8915400" cy="182880"/>
          </a:xfrm>
          <a:prstGeom prst="rect">
            <a:avLst/>
          </a:prstGeom>
          <a:solidFill>
            <a:schemeClr val="accent5"/>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3" name="Rectangle 22"/>
          <p:cNvSpPr/>
          <p:nvPr userDrawn="1"/>
        </p:nvSpPr>
        <p:spPr>
          <a:xfrm>
            <a:off x="8915400" y="6675120"/>
            <a:ext cx="228600" cy="182880"/>
          </a:xfrm>
          <a:prstGeom prst="rect">
            <a:avLst/>
          </a:prstGeom>
          <a:solidFill>
            <a:schemeClr val="accent5">
              <a:alpha val="6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1" name="Rectangle 20"/>
          <p:cNvSpPr/>
          <p:nvPr userDrawn="1"/>
        </p:nvSpPr>
        <p:spPr>
          <a:xfrm>
            <a:off x="311150" y="636588"/>
            <a:ext cx="4114800" cy="4114800"/>
          </a:xfrm>
          <a:prstGeom prst="rect">
            <a:avLst/>
          </a:prstGeom>
          <a:solidFill>
            <a:schemeClr val="bg1">
              <a:alpha val="85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grpSp>
        <p:nvGrpSpPr>
          <p:cNvPr id="61" name="Group 60"/>
          <p:cNvGrpSpPr>
            <a:grpSpLocks noChangeAspect="1"/>
          </p:cNvGrpSpPr>
          <p:nvPr userDrawn="1"/>
        </p:nvGrpSpPr>
        <p:grpSpPr>
          <a:xfrm>
            <a:off x="448310" y="773748"/>
            <a:ext cx="1303697" cy="182880"/>
            <a:chOff x="0" y="2787650"/>
            <a:chExt cx="9144001" cy="1282700"/>
          </a:xfrm>
          <a:solidFill>
            <a:schemeClr val="tx1"/>
          </a:solidFill>
        </p:grpSpPr>
        <p:sp>
          <p:nvSpPr>
            <p:cNvPr id="49" name="Freeform 5"/>
            <p:cNvSpPr>
              <a:spLocks noEditPoints="1"/>
            </p:cNvSpPr>
            <p:nvPr userDrawn="1"/>
          </p:nvSpPr>
          <p:spPr bwMode="auto">
            <a:xfrm>
              <a:off x="0" y="2838450"/>
              <a:ext cx="1008063" cy="1211263"/>
            </a:xfrm>
            <a:custGeom>
              <a:avLst/>
              <a:gdLst>
                <a:gd name="T0" fmla="*/ 1001 w 1271"/>
                <a:gd name="T1" fmla="*/ 1053 h 1526"/>
                <a:gd name="T2" fmla="*/ 983 w 1271"/>
                <a:gd name="T3" fmla="*/ 989 h 1526"/>
                <a:gd name="T4" fmla="*/ 943 w 1271"/>
                <a:gd name="T5" fmla="*/ 939 h 1526"/>
                <a:gd name="T6" fmla="*/ 881 w 1271"/>
                <a:gd name="T7" fmla="*/ 901 h 1526"/>
                <a:gd name="T8" fmla="*/ 797 w 1271"/>
                <a:gd name="T9" fmla="*/ 878 h 1526"/>
                <a:gd name="T10" fmla="*/ 689 w 1271"/>
                <a:gd name="T11" fmla="*/ 870 h 1526"/>
                <a:gd name="T12" fmla="*/ 708 w 1271"/>
                <a:gd name="T13" fmla="*/ 1289 h 1526"/>
                <a:gd name="T14" fmla="*/ 773 w 1271"/>
                <a:gd name="T15" fmla="*/ 1286 h 1526"/>
                <a:gd name="T16" fmla="*/ 857 w 1271"/>
                <a:gd name="T17" fmla="*/ 1268 h 1526"/>
                <a:gd name="T18" fmla="*/ 924 w 1271"/>
                <a:gd name="T19" fmla="*/ 1235 h 1526"/>
                <a:gd name="T20" fmla="*/ 971 w 1271"/>
                <a:gd name="T21" fmla="*/ 1188 h 1526"/>
                <a:gd name="T22" fmla="*/ 997 w 1271"/>
                <a:gd name="T23" fmla="*/ 1127 h 1526"/>
                <a:gd name="T24" fmla="*/ 917 w 1271"/>
                <a:gd name="T25" fmla="*/ 434 h 1526"/>
                <a:gd name="T26" fmla="*/ 912 w 1271"/>
                <a:gd name="T27" fmla="*/ 390 h 1526"/>
                <a:gd name="T28" fmla="*/ 890 w 1271"/>
                <a:gd name="T29" fmla="*/ 334 h 1526"/>
                <a:gd name="T30" fmla="*/ 848 w 1271"/>
                <a:gd name="T31" fmla="*/ 290 h 1526"/>
                <a:gd name="T32" fmla="*/ 788 w 1271"/>
                <a:gd name="T33" fmla="*/ 258 h 1526"/>
                <a:gd name="T34" fmla="*/ 711 w 1271"/>
                <a:gd name="T35" fmla="*/ 242 h 1526"/>
                <a:gd name="T36" fmla="*/ 264 w 1271"/>
                <a:gd name="T37" fmla="*/ 238 h 1526"/>
                <a:gd name="T38" fmla="*/ 629 w 1271"/>
                <a:gd name="T39" fmla="*/ 643 h 1526"/>
                <a:gd name="T40" fmla="*/ 720 w 1271"/>
                <a:gd name="T41" fmla="*/ 636 h 1526"/>
                <a:gd name="T42" fmla="*/ 797 w 1271"/>
                <a:gd name="T43" fmla="*/ 614 h 1526"/>
                <a:gd name="T44" fmla="*/ 856 w 1271"/>
                <a:gd name="T45" fmla="*/ 579 h 1526"/>
                <a:gd name="T46" fmla="*/ 891 w 1271"/>
                <a:gd name="T47" fmla="*/ 537 h 1526"/>
                <a:gd name="T48" fmla="*/ 905 w 1271"/>
                <a:gd name="T49" fmla="*/ 507 h 1526"/>
                <a:gd name="T50" fmla="*/ 916 w 1271"/>
                <a:gd name="T51" fmla="*/ 460 h 1526"/>
                <a:gd name="T52" fmla="*/ 1186 w 1271"/>
                <a:gd name="T53" fmla="*/ 391 h 1526"/>
                <a:gd name="T54" fmla="*/ 1175 w 1271"/>
                <a:gd name="T55" fmla="*/ 487 h 1526"/>
                <a:gd name="T56" fmla="*/ 1147 w 1271"/>
                <a:gd name="T57" fmla="*/ 565 h 1526"/>
                <a:gd name="T58" fmla="*/ 1104 w 1271"/>
                <a:gd name="T59" fmla="*/ 630 h 1526"/>
                <a:gd name="T60" fmla="*/ 1050 w 1271"/>
                <a:gd name="T61" fmla="*/ 681 h 1526"/>
                <a:gd name="T62" fmla="*/ 989 w 1271"/>
                <a:gd name="T63" fmla="*/ 722 h 1526"/>
                <a:gd name="T64" fmla="*/ 1001 w 1271"/>
                <a:gd name="T65" fmla="*/ 745 h 1526"/>
                <a:gd name="T66" fmla="*/ 1090 w 1271"/>
                <a:gd name="T67" fmla="*/ 788 h 1526"/>
                <a:gd name="T68" fmla="*/ 1164 w 1271"/>
                <a:gd name="T69" fmla="*/ 843 h 1526"/>
                <a:gd name="T70" fmla="*/ 1213 w 1271"/>
                <a:gd name="T71" fmla="*/ 899 h 1526"/>
                <a:gd name="T72" fmla="*/ 1236 w 1271"/>
                <a:gd name="T73" fmla="*/ 939 h 1526"/>
                <a:gd name="T74" fmla="*/ 1253 w 1271"/>
                <a:gd name="T75" fmla="*/ 983 h 1526"/>
                <a:gd name="T76" fmla="*/ 1265 w 1271"/>
                <a:gd name="T77" fmla="*/ 1032 h 1526"/>
                <a:gd name="T78" fmla="*/ 1270 w 1271"/>
                <a:gd name="T79" fmla="*/ 1086 h 1526"/>
                <a:gd name="T80" fmla="*/ 1270 w 1271"/>
                <a:gd name="T81" fmla="*/ 1130 h 1526"/>
                <a:gd name="T82" fmla="*/ 1260 w 1271"/>
                <a:gd name="T83" fmla="*/ 1202 h 1526"/>
                <a:gd name="T84" fmla="*/ 1240 w 1271"/>
                <a:gd name="T85" fmla="*/ 1268 h 1526"/>
                <a:gd name="T86" fmla="*/ 1207 w 1271"/>
                <a:gd name="T87" fmla="*/ 1325 h 1526"/>
                <a:gd name="T88" fmla="*/ 1167 w 1271"/>
                <a:gd name="T89" fmla="*/ 1375 h 1526"/>
                <a:gd name="T90" fmla="*/ 1115 w 1271"/>
                <a:gd name="T91" fmla="*/ 1419 h 1526"/>
                <a:gd name="T92" fmla="*/ 1056 w 1271"/>
                <a:gd name="T93" fmla="*/ 1455 h 1526"/>
                <a:gd name="T94" fmla="*/ 988 w 1271"/>
                <a:gd name="T95" fmla="*/ 1484 h 1526"/>
                <a:gd name="T96" fmla="*/ 911 w 1271"/>
                <a:gd name="T97" fmla="*/ 1505 h 1526"/>
                <a:gd name="T98" fmla="*/ 828 w 1271"/>
                <a:gd name="T99" fmla="*/ 1520 h 1526"/>
                <a:gd name="T100" fmla="*/ 738 w 1271"/>
                <a:gd name="T101" fmla="*/ 1526 h 1526"/>
                <a:gd name="T102" fmla="*/ 0 w 1271"/>
                <a:gd name="T103" fmla="*/ 0 h 1526"/>
                <a:gd name="T104" fmla="*/ 713 w 1271"/>
                <a:gd name="T105" fmla="*/ 0 h 1526"/>
                <a:gd name="T106" fmla="*/ 794 w 1271"/>
                <a:gd name="T107" fmla="*/ 8 h 1526"/>
                <a:gd name="T108" fmla="*/ 868 w 1271"/>
                <a:gd name="T109" fmla="*/ 22 h 1526"/>
                <a:gd name="T110" fmla="*/ 936 w 1271"/>
                <a:gd name="T111" fmla="*/ 42 h 1526"/>
                <a:gd name="T112" fmla="*/ 997 w 1271"/>
                <a:gd name="T113" fmla="*/ 71 h 1526"/>
                <a:gd name="T114" fmla="*/ 1050 w 1271"/>
                <a:gd name="T115" fmla="*/ 106 h 1526"/>
                <a:gd name="T116" fmla="*/ 1095 w 1271"/>
                <a:gd name="T117" fmla="*/ 147 h 1526"/>
                <a:gd name="T118" fmla="*/ 1131 w 1271"/>
                <a:gd name="T119" fmla="*/ 194 h 1526"/>
                <a:gd name="T120" fmla="*/ 1158 w 1271"/>
                <a:gd name="T121" fmla="*/ 247 h 1526"/>
                <a:gd name="T122" fmla="*/ 1176 w 1271"/>
                <a:gd name="T123" fmla="*/ 305 h 1526"/>
                <a:gd name="T124" fmla="*/ 1185 w 1271"/>
                <a:gd name="T125" fmla="*/ 368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71" h="1526">
                  <a:moveTo>
                    <a:pt x="1002" y="1077"/>
                  </a:moveTo>
                  <a:lnTo>
                    <a:pt x="1002" y="1077"/>
                  </a:lnTo>
                  <a:lnTo>
                    <a:pt x="1001" y="1053"/>
                  </a:lnTo>
                  <a:lnTo>
                    <a:pt x="997" y="1031"/>
                  </a:lnTo>
                  <a:lnTo>
                    <a:pt x="991" y="1010"/>
                  </a:lnTo>
                  <a:lnTo>
                    <a:pt x="983" y="989"/>
                  </a:lnTo>
                  <a:lnTo>
                    <a:pt x="972" y="972"/>
                  </a:lnTo>
                  <a:lnTo>
                    <a:pt x="959" y="955"/>
                  </a:lnTo>
                  <a:lnTo>
                    <a:pt x="943" y="939"/>
                  </a:lnTo>
                  <a:lnTo>
                    <a:pt x="924" y="925"/>
                  </a:lnTo>
                  <a:lnTo>
                    <a:pt x="904" y="912"/>
                  </a:lnTo>
                  <a:lnTo>
                    <a:pt x="881" y="901"/>
                  </a:lnTo>
                  <a:lnTo>
                    <a:pt x="855" y="892"/>
                  </a:lnTo>
                  <a:lnTo>
                    <a:pt x="826" y="884"/>
                  </a:lnTo>
                  <a:lnTo>
                    <a:pt x="797" y="878"/>
                  </a:lnTo>
                  <a:lnTo>
                    <a:pt x="763" y="874"/>
                  </a:lnTo>
                  <a:lnTo>
                    <a:pt x="727" y="871"/>
                  </a:lnTo>
                  <a:lnTo>
                    <a:pt x="689" y="870"/>
                  </a:lnTo>
                  <a:lnTo>
                    <a:pt x="264" y="870"/>
                  </a:lnTo>
                  <a:lnTo>
                    <a:pt x="264" y="1289"/>
                  </a:lnTo>
                  <a:lnTo>
                    <a:pt x="708" y="1289"/>
                  </a:lnTo>
                  <a:lnTo>
                    <a:pt x="708" y="1289"/>
                  </a:lnTo>
                  <a:lnTo>
                    <a:pt x="742" y="1288"/>
                  </a:lnTo>
                  <a:lnTo>
                    <a:pt x="773" y="1286"/>
                  </a:lnTo>
                  <a:lnTo>
                    <a:pt x="804" y="1281"/>
                  </a:lnTo>
                  <a:lnTo>
                    <a:pt x="831" y="1275"/>
                  </a:lnTo>
                  <a:lnTo>
                    <a:pt x="857" y="1268"/>
                  </a:lnTo>
                  <a:lnTo>
                    <a:pt x="881" y="1258"/>
                  </a:lnTo>
                  <a:lnTo>
                    <a:pt x="904" y="1247"/>
                  </a:lnTo>
                  <a:lnTo>
                    <a:pt x="924" y="1235"/>
                  </a:lnTo>
                  <a:lnTo>
                    <a:pt x="942" y="1221"/>
                  </a:lnTo>
                  <a:lnTo>
                    <a:pt x="958" y="1206"/>
                  </a:lnTo>
                  <a:lnTo>
                    <a:pt x="971" y="1188"/>
                  </a:lnTo>
                  <a:lnTo>
                    <a:pt x="982" y="1169"/>
                  </a:lnTo>
                  <a:lnTo>
                    <a:pt x="991" y="1148"/>
                  </a:lnTo>
                  <a:lnTo>
                    <a:pt x="997" y="1127"/>
                  </a:lnTo>
                  <a:lnTo>
                    <a:pt x="1001" y="1103"/>
                  </a:lnTo>
                  <a:lnTo>
                    <a:pt x="1002" y="1077"/>
                  </a:lnTo>
                  <a:close/>
                  <a:moveTo>
                    <a:pt x="917" y="434"/>
                  </a:moveTo>
                  <a:lnTo>
                    <a:pt x="917" y="434"/>
                  </a:lnTo>
                  <a:lnTo>
                    <a:pt x="916" y="411"/>
                  </a:lnTo>
                  <a:lnTo>
                    <a:pt x="912" y="390"/>
                  </a:lnTo>
                  <a:lnTo>
                    <a:pt x="908" y="371"/>
                  </a:lnTo>
                  <a:lnTo>
                    <a:pt x="899" y="352"/>
                  </a:lnTo>
                  <a:lnTo>
                    <a:pt x="890" y="334"/>
                  </a:lnTo>
                  <a:lnTo>
                    <a:pt x="878" y="318"/>
                  </a:lnTo>
                  <a:lnTo>
                    <a:pt x="863" y="303"/>
                  </a:lnTo>
                  <a:lnTo>
                    <a:pt x="848" y="290"/>
                  </a:lnTo>
                  <a:lnTo>
                    <a:pt x="830" y="278"/>
                  </a:lnTo>
                  <a:lnTo>
                    <a:pt x="810" y="268"/>
                  </a:lnTo>
                  <a:lnTo>
                    <a:pt x="788" y="258"/>
                  </a:lnTo>
                  <a:lnTo>
                    <a:pt x="764" y="251"/>
                  </a:lnTo>
                  <a:lnTo>
                    <a:pt x="738" y="245"/>
                  </a:lnTo>
                  <a:lnTo>
                    <a:pt x="711" y="242"/>
                  </a:lnTo>
                  <a:lnTo>
                    <a:pt x="681" y="239"/>
                  </a:lnTo>
                  <a:lnTo>
                    <a:pt x="650" y="238"/>
                  </a:lnTo>
                  <a:lnTo>
                    <a:pt x="264" y="238"/>
                  </a:lnTo>
                  <a:lnTo>
                    <a:pt x="264" y="643"/>
                  </a:lnTo>
                  <a:lnTo>
                    <a:pt x="629" y="643"/>
                  </a:lnTo>
                  <a:lnTo>
                    <a:pt x="629" y="643"/>
                  </a:lnTo>
                  <a:lnTo>
                    <a:pt x="662" y="643"/>
                  </a:lnTo>
                  <a:lnTo>
                    <a:pt x="691" y="641"/>
                  </a:lnTo>
                  <a:lnTo>
                    <a:pt x="720" y="636"/>
                  </a:lnTo>
                  <a:lnTo>
                    <a:pt x="748" y="631"/>
                  </a:lnTo>
                  <a:lnTo>
                    <a:pt x="773" y="624"/>
                  </a:lnTo>
                  <a:lnTo>
                    <a:pt x="797" y="614"/>
                  </a:lnTo>
                  <a:lnTo>
                    <a:pt x="818" y="605"/>
                  </a:lnTo>
                  <a:lnTo>
                    <a:pt x="838" y="592"/>
                  </a:lnTo>
                  <a:lnTo>
                    <a:pt x="856" y="579"/>
                  </a:lnTo>
                  <a:lnTo>
                    <a:pt x="872" y="563"/>
                  </a:lnTo>
                  <a:lnTo>
                    <a:pt x="885" y="546"/>
                  </a:lnTo>
                  <a:lnTo>
                    <a:pt x="891" y="537"/>
                  </a:lnTo>
                  <a:lnTo>
                    <a:pt x="897" y="527"/>
                  </a:lnTo>
                  <a:lnTo>
                    <a:pt x="902" y="516"/>
                  </a:lnTo>
                  <a:lnTo>
                    <a:pt x="905" y="507"/>
                  </a:lnTo>
                  <a:lnTo>
                    <a:pt x="909" y="495"/>
                  </a:lnTo>
                  <a:lnTo>
                    <a:pt x="912" y="484"/>
                  </a:lnTo>
                  <a:lnTo>
                    <a:pt x="916" y="460"/>
                  </a:lnTo>
                  <a:lnTo>
                    <a:pt x="917" y="434"/>
                  </a:lnTo>
                  <a:close/>
                  <a:moveTo>
                    <a:pt x="1186" y="391"/>
                  </a:moveTo>
                  <a:lnTo>
                    <a:pt x="1186" y="391"/>
                  </a:lnTo>
                  <a:lnTo>
                    <a:pt x="1185" y="425"/>
                  </a:lnTo>
                  <a:lnTo>
                    <a:pt x="1181" y="457"/>
                  </a:lnTo>
                  <a:lnTo>
                    <a:pt x="1175" y="487"/>
                  </a:lnTo>
                  <a:lnTo>
                    <a:pt x="1167" y="515"/>
                  </a:lnTo>
                  <a:lnTo>
                    <a:pt x="1157" y="542"/>
                  </a:lnTo>
                  <a:lnTo>
                    <a:pt x="1147" y="565"/>
                  </a:lnTo>
                  <a:lnTo>
                    <a:pt x="1133" y="589"/>
                  </a:lnTo>
                  <a:lnTo>
                    <a:pt x="1119" y="610"/>
                  </a:lnTo>
                  <a:lnTo>
                    <a:pt x="1104" y="630"/>
                  </a:lnTo>
                  <a:lnTo>
                    <a:pt x="1087" y="648"/>
                  </a:lnTo>
                  <a:lnTo>
                    <a:pt x="1069" y="666"/>
                  </a:lnTo>
                  <a:lnTo>
                    <a:pt x="1050" y="681"/>
                  </a:lnTo>
                  <a:lnTo>
                    <a:pt x="1029" y="696"/>
                  </a:lnTo>
                  <a:lnTo>
                    <a:pt x="1009" y="709"/>
                  </a:lnTo>
                  <a:lnTo>
                    <a:pt x="989" y="722"/>
                  </a:lnTo>
                  <a:lnTo>
                    <a:pt x="967" y="733"/>
                  </a:lnTo>
                  <a:lnTo>
                    <a:pt x="967" y="733"/>
                  </a:lnTo>
                  <a:lnTo>
                    <a:pt x="1001" y="745"/>
                  </a:lnTo>
                  <a:lnTo>
                    <a:pt x="1032" y="758"/>
                  </a:lnTo>
                  <a:lnTo>
                    <a:pt x="1062" y="772"/>
                  </a:lnTo>
                  <a:lnTo>
                    <a:pt x="1090" y="788"/>
                  </a:lnTo>
                  <a:lnTo>
                    <a:pt x="1117" y="804"/>
                  </a:lnTo>
                  <a:lnTo>
                    <a:pt x="1142" y="822"/>
                  </a:lnTo>
                  <a:lnTo>
                    <a:pt x="1164" y="843"/>
                  </a:lnTo>
                  <a:lnTo>
                    <a:pt x="1186" y="864"/>
                  </a:lnTo>
                  <a:lnTo>
                    <a:pt x="1205" y="887"/>
                  </a:lnTo>
                  <a:lnTo>
                    <a:pt x="1213" y="899"/>
                  </a:lnTo>
                  <a:lnTo>
                    <a:pt x="1222" y="912"/>
                  </a:lnTo>
                  <a:lnTo>
                    <a:pt x="1229" y="925"/>
                  </a:lnTo>
                  <a:lnTo>
                    <a:pt x="1236" y="939"/>
                  </a:lnTo>
                  <a:lnTo>
                    <a:pt x="1242" y="952"/>
                  </a:lnTo>
                  <a:lnTo>
                    <a:pt x="1248" y="968"/>
                  </a:lnTo>
                  <a:lnTo>
                    <a:pt x="1253" y="983"/>
                  </a:lnTo>
                  <a:lnTo>
                    <a:pt x="1258" y="999"/>
                  </a:lnTo>
                  <a:lnTo>
                    <a:pt x="1261" y="1016"/>
                  </a:lnTo>
                  <a:lnTo>
                    <a:pt x="1265" y="1032"/>
                  </a:lnTo>
                  <a:lnTo>
                    <a:pt x="1267" y="1049"/>
                  </a:lnTo>
                  <a:lnTo>
                    <a:pt x="1268" y="1067"/>
                  </a:lnTo>
                  <a:lnTo>
                    <a:pt x="1270" y="1086"/>
                  </a:lnTo>
                  <a:lnTo>
                    <a:pt x="1271" y="1105"/>
                  </a:lnTo>
                  <a:lnTo>
                    <a:pt x="1271" y="1105"/>
                  </a:lnTo>
                  <a:lnTo>
                    <a:pt x="1270" y="1130"/>
                  </a:lnTo>
                  <a:lnTo>
                    <a:pt x="1267" y="1155"/>
                  </a:lnTo>
                  <a:lnTo>
                    <a:pt x="1265" y="1179"/>
                  </a:lnTo>
                  <a:lnTo>
                    <a:pt x="1260" y="1202"/>
                  </a:lnTo>
                  <a:lnTo>
                    <a:pt x="1254" y="1225"/>
                  </a:lnTo>
                  <a:lnTo>
                    <a:pt x="1247" y="1246"/>
                  </a:lnTo>
                  <a:lnTo>
                    <a:pt x="1240" y="1268"/>
                  </a:lnTo>
                  <a:lnTo>
                    <a:pt x="1230" y="1287"/>
                  </a:lnTo>
                  <a:lnTo>
                    <a:pt x="1219" y="1306"/>
                  </a:lnTo>
                  <a:lnTo>
                    <a:pt x="1207" y="1325"/>
                  </a:lnTo>
                  <a:lnTo>
                    <a:pt x="1195" y="1343"/>
                  </a:lnTo>
                  <a:lnTo>
                    <a:pt x="1181" y="1360"/>
                  </a:lnTo>
                  <a:lnTo>
                    <a:pt x="1167" y="1375"/>
                  </a:lnTo>
                  <a:lnTo>
                    <a:pt x="1150" y="1391"/>
                  </a:lnTo>
                  <a:lnTo>
                    <a:pt x="1133" y="1405"/>
                  </a:lnTo>
                  <a:lnTo>
                    <a:pt x="1115" y="1419"/>
                  </a:lnTo>
                  <a:lnTo>
                    <a:pt x="1096" y="1431"/>
                  </a:lnTo>
                  <a:lnTo>
                    <a:pt x="1077" y="1445"/>
                  </a:lnTo>
                  <a:lnTo>
                    <a:pt x="1056" y="1455"/>
                  </a:lnTo>
                  <a:lnTo>
                    <a:pt x="1034" y="1466"/>
                  </a:lnTo>
                  <a:lnTo>
                    <a:pt x="1012" y="1476"/>
                  </a:lnTo>
                  <a:lnTo>
                    <a:pt x="988" y="1484"/>
                  </a:lnTo>
                  <a:lnTo>
                    <a:pt x="963" y="1492"/>
                  </a:lnTo>
                  <a:lnTo>
                    <a:pt x="938" y="1499"/>
                  </a:lnTo>
                  <a:lnTo>
                    <a:pt x="911" y="1505"/>
                  </a:lnTo>
                  <a:lnTo>
                    <a:pt x="885" y="1511"/>
                  </a:lnTo>
                  <a:lnTo>
                    <a:pt x="856" y="1516"/>
                  </a:lnTo>
                  <a:lnTo>
                    <a:pt x="828" y="1520"/>
                  </a:lnTo>
                  <a:lnTo>
                    <a:pt x="799" y="1522"/>
                  </a:lnTo>
                  <a:lnTo>
                    <a:pt x="768" y="1525"/>
                  </a:lnTo>
                  <a:lnTo>
                    <a:pt x="738" y="1526"/>
                  </a:lnTo>
                  <a:lnTo>
                    <a:pt x="706" y="1526"/>
                  </a:lnTo>
                  <a:lnTo>
                    <a:pt x="0" y="1526"/>
                  </a:lnTo>
                  <a:lnTo>
                    <a:pt x="0" y="0"/>
                  </a:lnTo>
                  <a:lnTo>
                    <a:pt x="684" y="0"/>
                  </a:lnTo>
                  <a:lnTo>
                    <a:pt x="684" y="0"/>
                  </a:lnTo>
                  <a:lnTo>
                    <a:pt x="713" y="0"/>
                  </a:lnTo>
                  <a:lnTo>
                    <a:pt x="740" y="3"/>
                  </a:lnTo>
                  <a:lnTo>
                    <a:pt x="768" y="4"/>
                  </a:lnTo>
                  <a:lnTo>
                    <a:pt x="794" y="8"/>
                  </a:lnTo>
                  <a:lnTo>
                    <a:pt x="819" y="11"/>
                  </a:lnTo>
                  <a:lnTo>
                    <a:pt x="844" y="16"/>
                  </a:lnTo>
                  <a:lnTo>
                    <a:pt x="868" y="22"/>
                  </a:lnTo>
                  <a:lnTo>
                    <a:pt x="892" y="28"/>
                  </a:lnTo>
                  <a:lnTo>
                    <a:pt x="915" y="35"/>
                  </a:lnTo>
                  <a:lnTo>
                    <a:pt x="936" y="42"/>
                  </a:lnTo>
                  <a:lnTo>
                    <a:pt x="958" y="52"/>
                  </a:lnTo>
                  <a:lnTo>
                    <a:pt x="978" y="61"/>
                  </a:lnTo>
                  <a:lnTo>
                    <a:pt x="997" y="71"/>
                  </a:lnTo>
                  <a:lnTo>
                    <a:pt x="1015" y="82"/>
                  </a:lnTo>
                  <a:lnTo>
                    <a:pt x="1033" y="94"/>
                  </a:lnTo>
                  <a:lnTo>
                    <a:pt x="1050" y="106"/>
                  </a:lnTo>
                  <a:lnTo>
                    <a:pt x="1065" y="119"/>
                  </a:lnTo>
                  <a:lnTo>
                    <a:pt x="1081" y="133"/>
                  </a:lnTo>
                  <a:lnTo>
                    <a:pt x="1095" y="147"/>
                  </a:lnTo>
                  <a:lnTo>
                    <a:pt x="1108" y="162"/>
                  </a:lnTo>
                  <a:lnTo>
                    <a:pt x="1120" y="177"/>
                  </a:lnTo>
                  <a:lnTo>
                    <a:pt x="1131" y="194"/>
                  </a:lnTo>
                  <a:lnTo>
                    <a:pt x="1142" y="211"/>
                  </a:lnTo>
                  <a:lnTo>
                    <a:pt x="1150" y="229"/>
                  </a:lnTo>
                  <a:lnTo>
                    <a:pt x="1158" y="247"/>
                  </a:lnTo>
                  <a:lnTo>
                    <a:pt x="1166" y="266"/>
                  </a:lnTo>
                  <a:lnTo>
                    <a:pt x="1172" y="285"/>
                  </a:lnTo>
                  <a:lnTo>
                    <a:pt x="1176" y="305"/>
                  </a:lnTo>
                  <a:lnTo>
                    <a:pt x="1180" y="325"/>
                  </a:lnTo>
                  <a:lnTo>
                    <a:pt x="1184" y="347"/>
                  </a:lnTo>
                  <a:lnTo>
                    <a:pt x="1185" y="368"/>
                  </a:lnTo>
                  <a:lnTo>
                    <a:pt x="1186" y="3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0" name="Rectangle 9"/>
            <p:cNvSpPr>
              <a:spLocks noChangeArrowheads="1"/>
            </p:cNvSpPr>
            <p:nvPr userDrawn="1"/>
          </p:nvSpPr>
          <p:spPr bwMode="auto">
            <a:xfrm>
              <a:off x="1149350" y="2787650"/>
              <a:ext cx="209550" cy="1262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1" name="Freeform 10"/>
            <p:cNvSpPr>
              <a:spLocks noEditPoints="1"/>
            </p:cNvSpPr>
            <p:nvPr userDrawn="1"/>
          </p:nvSpPr>
          <p:spPr bwMode="auto">
            <a:xfrm>
              <a:off x="1484313" y="3122613"/>
              <a:ext cx="827088" cy="946150"/>
            </a:xfrm>
            <a:custGeom>
              <a:avLst/>
              <a:gdLst>
                <a:gd name="T0" fmla="*/ 735 w 1044"/>
                <a:gd name="T1" fmla="*/ 661 h 1192"/>
                <a:gd name="T2" fmla="*/ 601 w 1044"/>
                <a:gd name="T3" fmla="*/ 636 h 1192"/>
                <a:gd name="T4" fmla="*/ 496 w 1044"/>
                <a:gd name="T5" fmla="*/ 634 h 1192"/>
                <a:gd name="T6" fmla="*/ 392 w 1044"/>
                <a:gd name="T7" fmla="*/ 653 h 1192"/>
                <a:gd name="T8" fmla="*/ 315 w 1044"/>
                <a:gd name="T9" fmla="*/ 695 h 1192"/>
                <a:gd name="T10" fmla="*/ 272 w 1044"/>
                <a:gd name="T11" fmla="*/ 758 h 1192"/>
                <a:gd name="T12" fmla="*/ 262 w 1044"/>
                <a:gd name="T13" fmla="*/ 823 h 1192"/>
                <a:gd name="T14" fmla="*/ 272 w 1044"/>
                <a:gd name="T15" fmla="*/ 879 h 1192"/>
                <a:gd name="T16" fmla="*/ 313 w 1044"/>
                <a:gd name="T17" fmla="*/ 937 h 1192"/>
                <a:gd name="T18" fmla="*/ 377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89 w 1044"/>
                <a:gd name="T33" fmla="*/ 679 h 1192"/>
                <a:gd name="T34" fmla="*/ 768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4 w 1044"/>
                <a:gd name="T47" fmla="*/ 1168 h 1192"/>
                <a:gd name="T48" fmla="*/ 185 w 1044"/>
                <a:gd name="T49" fmla="*/ 1139 h 1192"/>
                <a:gd name="T50" fmla="*/ 123 w 1044"/>
                <a:gd name="T51" fmla="*/ 1100 h 1192"/>
                <a:gd name="T52" fmla="*/ 73 w 1044"/>
                <a:gd name="T53" fmla="*/ 1050 h 1192"/>
                <a:gd name="T54" fmla="*/ 33 w 1044"/>
                <a:gd name="T55" fmla="*/ 989 h 1192"/>
                <a:gd name="T56" fmla="*/ 10 w 1044"/>
                <a:gd name="T57" fmla="*/ 917 h 1192"/>
                <a:gd name="T58" fmla="*/ 0 w 1044"/>
                <a:gd name="T59" fmla="*/ 836 h 1192"/>
                <a:gd name="T60" fmla="*/ 2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5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6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89" y="679"/>
                  </a:moveTo>
                  <a:lnTo>
                    <a:pt x="789" y="679"/>
                  </a:lnTo>
                  <a:lnTo>
                    <a:pt x="763" y="670"/>
                  </a:lnTo>
                  <a:lnTo>
                    <a:pt x="735" y="661"/>
                  </a:lnTo>
                  <a:lnTo>
                    <a:pt x="703" y="653"/>
                  </a:lnTo>
                  <a:lnTo>
                    <a:pt x="670" y="646"/>
                  </a:lnTo>
                  <a:lnTo>
                    <a:pt x="637" y="641"/>
                  </a:lnTo>
                  <a:lnTo>
                    <a:pt x="601" y="636"/>
                  </a:lnTo>
                  <a:lnTo>
                    <a:pt x="564" y="634"/>
                  </a:lnTo>
                  <a:lnTo>
                    <a:pt x="526" y="633"/>
                  </a:lnTo>
                  <a:lnTo>
                    <a:pt x="526" y="633"/>
                  </a:lnTo>
                  <a:lnTo>
                    <a:pt x="496" y="634"/>
                  </a:lnTo>
                  <a:lnTo>
                    <a:pt x="467" y="636"/>
                  </a:lnTo>
                  <a:lnTo>
                    <a:pt x="440" y="640"/>
                  </a:lnTo>
                  <a:lnTo>
                    <a:pt x="414" y="646"/>
                  </a:lnTo>
                  <a:lnTo>
                    <a:pt x="392" y="653"/>
                  </a:lnTo>
                  <a:lnTo>
                    <a:pt x="369" y="661"/>
                  </a:lnTo>
                  <a:lnTo>
                    <a:pt x="350" y="671"/>
                  </a:lnTo>
                  <a:lnTo>
                    <a:pt x="332" y="682"/>
                  </a:lnTo>
                  <a:lnTo>
                    <a:pt x="315" y="695"/>
                  </a:lnTo>
                  <a:lnTo>
                    <a:pt x="302" y="708"/>
                  </a:lnTo>
                  <a:lnTo>
                    <a:pt x="290" y="724"/>
                  </a:lnTo>
                  <a:lnTo>
                    <a:pt x="280" y="740"/>
                  </a:lnTo>
                  <a:lnTo>
                    <a:pt x="272" y="758"/>
                  </a:lnTo>
                  <a:lnTo>
                    <a:pt x="266" y="777"/>
                  </a:lnTo>
                  <a:lnTo>
                    <a:pt x="263" y="798"/>
                  </a:lnTo>
                  <a:lnTo>
                    <a:pt x="262" y="819"/>
                  </a:lnTo>
                  <a:lnTo>
                    <a:pt x="262" y="823"/>
                  </a:lnTo>
                  <a:lnTo>
                    <a:pt x="262" y="823"/>
                  </a:lnTo>
                  <a:lnTo>
                    <a:pt x="263" y="843"/>
                  </a:lnTo>
                  <a:lnTo>
                    <a:pt x="266" y="861"/>
                  </a:lnTo>
                  <a:lnTo>
                    <a:pt x="272" y="879"/>
                  </a:lnTo>
                  <a:lnTo>
                    <a:pt x="280" y="896"/>
                  </a:lnTo>
                  <a:lnTo>
                    <a:pt x="289" y="911"/>
                  </a:lnTo>
                  <a:lnTo>
                    <a:pt x="300" y="924"/>
                  </a:lnTo>
                  <a:lnTo>
                    <a:pt x="313" y="937"/>
                  </a:lnTo>
                  <a:lnTo>
                    <a:pt x="326" y="948"/>
                  </a:lnTo>
                  <a:lnTo>
                    <a:pt x="343" y="959"/>
                  </a:lnTo>
                  <a:lnTo>
                    <a:pt x="360" y="967"/>
                  </a:lnTo>
                  <a:lnTo>
                    <a:pt x="377" y="976"/>
                  </a:lnTo>
                  <a:lnTo>
                    <a:pt x="398" y="982"/>
                  </a:lnTo>
                  <a:lnTo>
                    <a:pt x="418" y="986"/>
                  </a:lnTo>
                  <a:lnTo>
                    <a:pt x="440" y="990"/>
                  </a:lnTo>
                  <a:lnTo>
                    <a:pt x="461" y="992"/>
                  </a:lnTo>
                  <a:lnTo>
                    <a:pt x="485" y="992"/>
                  </a:lnTo>
                  <a:lnTo>
                    <a:pt x="485"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3" y="802"/>
                  </a:lnTo>
                  <a:lnTo>
                    <a:pt x="786" y="790"/>
                  </a:lnTo>
                  <a:lnTo>
                    <a:pt x="788" y="777"/>
                  </a:lnTo>
                  <a:lnTo>
                    <a:pt x="788" y="764"/>
                  </a:lnTo>
                  <a:lnTo>
                    <a:pt x="789" y="751"/>
                  </a:lnTo>
                  <a:lnTo>
                    <a:pt x="789" y="679"/>
                  </a:lnTo>
                  <a:close/>
                  <a:moveTo>
                    <a:pt x="782" y="1167"/>
                  </a:moveTo>
                  <a:lnTo>
                    <a:pt x="782" y="1026"/>
                  </a:lnTo>
                  <a:lnTo>
                    <a:pt x="782" y="1026"/>
                  </a:lnTo>
                  <a:lnTo>
                    <a:pt x="768" y="1043"/>
                  </a:lnTo>
                  <a:lnTo>
                    <a:pt x="751" y="1059"/>
                  </a:lnTo>
                  <a:lnTo>
                    <a:pt x="735" y="1076"/>
                  </a:lnTo>
                  <a:lnTo>
                    <a:pt x="715"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50" y="1188"/>
                  </a:lnTo>
                  <a:lnTo>
                    <a:pt x="330" y="1186"/>
                  </a:lnTo>
                  <a:lnTo>
                    <a:pt x="311" y="1182"/>
                  </a:lnTo>
                  <a:lnTo>
                    <a:pt x="291" y="1179"/>
                  </a:lnTo>
                  <a:lnTo>
                    <a:pt x="272" y="1174"/>
                  </a:lnTo>
                  <a:lnTo>
                    <a:pt x="254" y="1168"/>
                  </a:lnTo>
                  <a:lnTo>
                    <a:pt x="237" y="1162"/>
                  </a:lnTo>
                  <a:lnTo>
                    <a:pt x="219" y="1155"/>
                  </a:lnTo>
                  <a:lnTo>
                    <a:pt x="202" y="1148"/>
                  </a:lnTo>
                  <a:lnTo>
                    <a:pt x="185" y="1139"/>
                  </a:lnTo>
                  <a:lnTo>
                    <a:pt x="168" y="1131"/>
                  </a:lnTo>
                  <a:lnTo>
                    <a:pt x="153" y="1121"/>
                  </a:lnTo>
                  <a:lnTo>
                    <a:pt x="137" y="1111"/>
                  </a:lnTo>
                  <a:lnTo>
                    <a:pt x="123" y="1100"/>
                  </a:lnTo>
                  <a:lnTo>
                    <a:pt x="110" y="1089"/>
                  </a:lnTo>
                  <a:lnTo>
                    <a:pt x="97" y="1076"/>
                  </a:lnTo>
                  <a:lnTo>
                    <a:pt x="85" y="1064"/>
                  </a:lnTo>
                  <a:lnTo>
                    <a:pt x="73" y="1050"/>
                  </a:lnTo>
                  <a:lnTo>
                    <a:pt x="62" y="1035"/>
                  </a:lnTo>
                  <a:lnTo>
                    <a:pt x="51" y="1021"/>
                  </a:lnTo>
                  <a:lnTo>
                    <a:pt x="42" y="1005"/>
                  </a:lnTo>
                  <a:lnTo>
                    <a:pt x="33" y="989"/>
                  </a:lnTo>
                  <a:lnTo>
                    <a:pt x="26" y="972"/>
                  </a:lnTo>
                  <a:lnTo>
                    <a:pt x="19" y="954"/>
                  </a:lnTo>
                  <a:lnTo>
                    <a:pt x="14" y="936"/>
                  </a:lnTo>
                  <a:lnTo>
                    <a:pt x="10" y="917"/>
                  </a:lnTo>
                  <a:lnTo>
                    <a:pt x="6" y="898"/>
                  </a:lnTo>
                  <a:lnTo>
                    <a:pt x="2" y="878"/>
                  </a:lnTo>
                  <a:lnTo>
                    <a:pt x="1" y="857"/>
                  </a:lnTo>
                  <a:lnTo>
                    <a:pt x="0" y="836"/>
                  </a:lnTo>
                  <a:lnTo>
                    <a:pt x="0" y="831"/>
                  </a:lnTo>
                  <a:lnTo>
                    <a:pt x="0" y="831"/>
                  </a:lnTo>
                  <a:lnTo>
                    <a:pt x="1" y="808"/>
                  </a:lnTo>
                  <a:lnTo>
                    <a:pt x="2" y="787"/>
                  </a:lnTo>
                  <a:lnTo>
                    <a:pt x="6"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0" y="491"/>
                  </a:lnTo>
                  <a:lnTo>
                    <a:pt x="281" y="485"/>
                  </a:lnTo>
                  <a:lnTo>
                    <a:pt x="302" y="479"/>
                  </a:lnTo>
                  <a:lnTo>
                    <a:pt x="324" y="474"/>
                  </a:lnTo>
                  <a:lnTo>
                    <a:pt x="346" y="470"/>
                  </a:lnTo>
                  <a:lnTo>
                    <a:pt x="370"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3" y="451"/>
                  </a:lnTo>
                  <a:lnTo>
                    <a:pt x="780" y="425"/>
                  </a:lnTo>
                  <a:lnTo>
                    <a:pt x="775" y="399"/>
                  </a:lnTo>
                  <a:lnTo>
                    <a:pt x="767" y="375"/>
                  </a:lnTo>
                  <a:lnTo>
                    <a:pt x="756" y="353"/>
                  </a:lnTo>
                  <a:lnTo>
                    <a:pt x="744" y="333"/>
                  </a:lnTo>
                  <a:lnTo>
                    <a:pt x="729" y="315"/>
                  </a:lnTo>
                  <a:lnTo>
                    <a:pt x="712" y="298"/>
                  </a:lnTo>
                  <a:lnTo>
                    <a:pt x="693" y="283"/>
                  </a:lnTo>
                  <a:lnTo>
                    <a:pt x="671" y="271"/>
                  </a:lnTo>
                  <a:lnTo>
                    <a:pt x="649" y="260"/>
                  </a:lnTo>
                  <a:lnTo>
                    <a:pt x="623" y="251"/>
                  </a:lnTo>
                  <a:lnTo>
                    <a:pt x="596" y="243"/>
                  </a:lnTo>
                  <a:lnTo>
                    <a:pt x="566" y="239"/>
                  </a:lnTo>
                  <a:lnTo>
                    <a:pt x="535" y="236"/>
                  </a:lnTo>
                  <a:lnTo>
                    <a:pt x="502" y="235"/>
                  </a:lnTo>
                  <a:lnTo>
                    <a:pt x="502" y="235"/>
                  </a:lnTo>
                  <a:lnTo>
                    <a:pt x="455" y="236"/>
                  </a:lnTo>
                  <a:lnTo>
                    <a:pt x="411" y="240"/>
                  </a:lnTo>
                  <a:lnTo>
                    <a:pt x="369" y="246"/>
                  </a:lnTo>
                  <a:lnTo>
                    <a:pt x="328" y="254"/>
                  </a:lnTo>
                  <a:lnTo>
                    <a:pt x="289" y="265"/>
                  </a:lnTo>
                  <a:lnTo>
                    <a:pt x="250" y="277"/>
                  </a:lnTo>
                  <a:lnTo>
                    <a:pt x="211" y="290"/>
                  </a:lnTo>
                  <a:lnTo>
                    <a:pt x="173" y="307"/>
                  </a:lnTo>
                  <a:lnTo>
                    <a:pt x="100" y="95"/>
                  </a:lnTo>
                  <a:lnTo>
                    <a:pt x="100" y="95"/>
                  </a:lnTo>
                  <a:lnTo>
                    <a:pt x="148" y="75"/>
                  </a:lnTo>
                  <a:lnTo>
                    <a:pt x="196" y="56"/>
                  </a:lnTo>
                  <a:lnTo>
                    <a:pt x="246" y="39"/>
                  </a:lnTo>
                  <a:lnTo>
                    <a:pt x="271" y="32"/>
                  </a:lnTo>
                  <a:lnTo>
                    <a:pt x="297" y="26"/>
                  </a:lnTo>
                  <a:lnTo>
                    <a:pt x="324" y="20"/>
                  </a:lnTo>
                  <a:lnTo>
                    <a:pt x="351" y="14"/>
                  </a:lnTo>
                  <a:lnTo>
                    <a:pt x="380" y="11"/>
                  </a:lnTo>
                  <a:lnTo>
                    <a:pt x="410" y="6"/>
                  </a:lnTo>
                  <a:lnTo>
                    <a:pt x="440" y="3"/>
                  </a:lnTo>
                  <a:lnTo>
                    <a:pt x="472" y="1"/>
                  </a:lnTo>
                  <a:lnTo>
                    <a:pt x="504" y="0"/>
                  </a:lnTo>
                  <a:lnTo>
                    <a:pt x="539" y="0"/>
                  </a:lnTo>
                  <a:lnTo>
                    <a:pt x="539" y="0"/>
                  </a:lnTo>
                  <a:lnTo>
                    <a:pt x="570" y="0"/>
                  </a:lnTo>
                  <a:lnTo>
                    <a:pt x="601" y="1"/>
                  </a:lnTo>
                  <a:lnTo>
                    <a:pt x="629"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8" y="126"/>
                  </a:lnTo>
                  <a:lnTo>
                    <a:pt x="934" y="143"/>
                  </a:lnTo>
                  <a:lnTo>
                    <a:pt x="948" y="160"/>
                  </a:lnTo>
                  <a:lnTo>
                    <a:pt x="961" y="178"/>
                  </a:lnTo>
                  <a:lnTo>
                    <a:pt x="973" y="197"/>
                  </a:lnTo>
                  <a:lnTo>
                    <a:pt x="985" y="216"/>
                  </a:lnTo>
                  <a:lnTo>
                    <a:pt x="996" y="236"/>
                  </a:lnTo>
                  <a:lnTo>
                    <a:pt x="1004"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2" name="Freeform 11"/>
            <p:cNvSpPr>
              <a:spLocks/>
            </p:cNvSpPr>
            <p:nvPr userDrawn="1"/>
          </p:nvSpPr>
          <p:spPr bwMode="auto">
            <a:xfrm>
              <a:off x="2424113" y="3117850"/>
              <a:ext cx="846138" cy="952500"/>
            </a:xfrm>
            <a:custGeom>
              <a:avLst/>
              <a:gdLst>
                <a:gd name="T0" fmla="*/ 531 w 1065"/>
                <a:gd name="T1" fmla="*/ 1198 h 1200"/>
                <a:gd name="T2" fmla="*/ 413 w 1065"/>
                <a:gd name="T3" fmla="*/ 1174 h 1200"/>
                <a:gd name="T4" fmla="*/ 306 w 1065"/>
                <a:gd name="T5" fmla="*/ 1128 h 1200"/>
                <a:gd name="T6" fmla="*/ 211 w 1065"/>
                <a:gd name="T7" fmla="*/ 1064 h 1200"/>
                <a:gd name="T8" fmla="*/ 131 w 1065"/>
                <a:gd name="T9" fmla="*/ 983 h 1200"/>
                <a:gd name="T10" fmla="*/ 69 w 1065"/>
                <a:gd name="T11" fmla="*/ 887 h 1200"/>
                <a:gd name="T12" fmla="*/ 25 w 1065"/>
                <a:gd name="T13" fmla="*/ 781 h 1200"/>
                <a:gd name="T14" fmla="*/ 4 w 1065"/>
                <a:gd name="T15" fmla="*/ 665 h 1200"/>
                <a:gd name="T16" fmla="*/ 1 w 1065"/>
                <a:gd name="T17" fmla="*/ 573 h 1200"/>
                <a:gd name="T18" fmla="*/ 18 w 1065"/>
                <a:gd name="T19" fmla="*/ 454 h 1200"/>
                <a:gd name="T20" fmla="*/ 56 w 1065"/>
                <a:gd name="T21" fmla="*/ 344 h 1200"/>
                <a:gd name="T22" fmla="*/ 115 w 1065"/>
                <a:gd name="T23" fmla="*/ 244 h 1200"/>
                <a:gd name="T24" fmla="*/ 190 w 1065"/>
                <a:gd name="T25" fmla="*/ 158 h 1200"/>
                <a:gd name="T26" fmla="*/ 281 w 1065"/>
                <a:gd name="T27" fmla="*/ 88 h 1200"/>
                <a:gd name="T28" fmla="*/ 386 w 1065"/>
                <a:gd name="T29" fmla="*/ 37 h 1200"/>
                <a:gd name="T30" fmla="*/ 503 w 1065"/>
                <a:gd name="T31" fmla="*/ 7 h 1200"/>
                <a:gd name="T32" fmla="*/ 597 w 1065"/>
                <a:gd name="T33" fmla="*/ 0 h 1200"/>
                <a:gd name="T34" fmla="*/ 745 w 1065"/>
                <a:gd name="T35" fmla="*/ 14 h 1200"/>
                <a:gd name="T36" fmla="*/ 868 w 1065"/>
                <a:gd name="T37" fmla="*/ 55 h 1200"/>
                <a:gd name="T38" fmla="*/ 971 w 1065"/>
                <a:gd name="T39" fmla="*/ 118 h 1200"/>
                <a:gd name="T40" fmla="*/ 1057 w 1065"/>
                <a:gd name="T41" fmla="*/ 198 h 1200"/>
                <a:gd name="T42" fmla="*/ 847 w 1065"/>
                <a:gd name="T43" fmla="*/ 329 h 1200"/>
                <a:gd name="T44" fmla="*/ 781 w 1065"/>
                <a:gd name="T45" fmla="*/ 280 h 1200"/>
                <a:gd name="T46" fmla="*/ 707 w 1065"/>
                <a:gd name="T47" fmla="*/ 247 h 1200"/>
                <a:gd name="T48" fmla="*/ 619 w 1065"/>
                <a:gd name="T49" fmla="*/ 231 h 1200"/>
                <a:gd name="T50" fmla="*/ 559 w 1065"/>
                <a:gd name="T51" fmla="*/ 233 h 1200"/>
                <a:gd name="T52" fmla="*/ 493 w 1065"/>
                <a:gd name="T53" fmla="*/ 247 h 1200"/>
                <a:gd name="T54" fmla="*/ 433 w 1065"/>
                <a:gd name="T55" fmla="*/ 276 h 1200"/>
                <a:gd name="T56" fmla="*/ 381 w 1065"/>
                <a:gd name="T57" fmla="*/ 315 h 1200"/>
                <a:gd name="T58" fmla="*/ 337 w 1065"/>
                <a:gd name="T59" fmla="*/ 365 h 1200"/>
                <a:gd name="T60" fmla="*/ 302 w 1065"/>
                <a:gd name="T61" fmla="*/ 424 h 1200"/>
                <a:gd name="T62" fmla="*/ 278 w 1065"/>
                <a:gd name="T63" fmla="*/ 489 h 1200"/>
                <a:gd name="T64" fmla="*/ 265 w 1065"/>
                <a:gd name="T65" fmla="*/ 561 h 1200"/>
                <a:gd name="T66" fmla="*/ 264 w 1065"/>
                <a:gd name="T67" fmla="*/ 618 h 1200"/>
                <a:gd name="T68" fmla="*/ 273 w 1065"/>
                <a:gd name="T69" fmla="*/ 692 h 1200"/>
                <a:gd name="T70" fmla="*/ 295 w 1065"/>
                <a:gd name="T71" fmla="*/ 762 h 1200"/>
                <a:gd name="T72" fmla="*/ 328 w 1065"/>
                <a:gd name="T73" fmla="*/ 823 h 1200"/>
                <a:gd name="T74" fmla="*/ 371 w 1065"/>
                <a:gd name="T75" fmla="*/ 875 h 1200"/>
                <a:gd name="T76" fmla="*/ 424 w 1065"/>
                <a:gd name="T77" fmla="*/ 918 h 1200"/>
                <a:gd name="T78" fmla="*/ 485 w 1065"/>
                <a:gd name="T79" fmla="*/ 949 h 1200"/>
                <a:gd name="T80" fmla="*/ 553 w 1065"/>
                <a:gd name="T81" fmla="*/ 967 h 1200"/>
                <a:gd name="T82" fmla="*/ 608 w 1065"/>
                <a:gd name="T83" fmla="*/ 972 h 1200"/>
                <a:gd name="T84" fmla="*/ 695 w 1065"/>
                <a:gd name="T85" fmla="*/ 961 h 1200"/>
                <a:gd name="T86" fmla="*/ 773 w 1065"/>
                <a:gd name="T87" fmla="*/ 931 h 1200"/>
                <a:gd name="T88" fmla="*/ 842 w 1065"/>
                <a:gd name="T89" fmla="*/ 886 h 1200"/>
                <a:gd name="T90" fmla="*/ 1065 w 1065"/>
                <a:gd name="T91" fmla="*/ 985 h 1200"/>
                <a:gd name="T92" fmla="*/ 1000 w 1065"/>
                <a:gd name="T93" fmla="*/ 1052 h 1200"/>
                <a:gd name="T94" fmla="*/ 899 w 1065"/>
                <a:gd name="T95" fmla="*/ 1125 h 1200"/>
                <a:gd name="T96" fmla="*/ 781 w 1065"/>
                <a:gd name="T97" fmla="*/ 1176 h 1200"/>
                <a:gd name="T98" fmla="*/ 635 w 1065"/>
                <a:gd name="T99" fmla="*/ 1199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65" h="1200">
                  <a:moveTo>
                    <a:pt x="595" y="1200"/>
                  </a:moveTo>
                  <a:lnTo>
                    <a:pt x="595" y="1200"/>
                  </a:lnTo>
                  <a:lnTo>
                    <a:pt x="562" y="1200"/>
                  </a:lnTo>
                  <a:lnTo>
                    <a:pt x="531" y="1198"/>
                  </a:lnTo>
                  <a:lnTo>
                    <a:pt x="502" y="1194"/>
                  </a:lnTo>
                  <a:lnTo>
                    <a:pt x="471" y="1188"/>
                  </a:lnTo>
                  <a:lnTo>
                    <a:pt x="442" y="1182"/>
                  </a:lnTo>
                  <a:lnTo>
                    <a:pt x="413" y="1174"/>
                  </a:lnTo>
                  <a:lnTo>
                    <a:pt x="385" y="1164"/>
                  </a:lnTo>
                  <a:lnTo>
                    <a:pt x="357" y="1153"/>
                  </a:lnTo>
                  <a:lnTo>
                    <a:pt x="331" y="1141"/>
                  </a:lnTo>
                  <a:lnTo>
                    <a:pt x="306" y="1128"/>
                  </a:lnTo>
                  <a:lnTo>
                    <a:pt x="281" y="1114"/>
                  </a:lnTo>
                  <a:lnTo>
                    <a:pt x="257" y="1098"/>
                  </a:lnTo>
                  <a:lnTo>
                    <a:pt x="233" y="1082"/>
                  </a:lnTo>
                  <a:lnTo>
                    <a:pt x="211" y="1064"/>
                  </a:lnTo>
                  <a:lnTo>
                    <a:pt x="190" y="1045"/>
                  </a:lnTo>
                  <a:lnTo>
                    <a:pt x="170" y="1026"/>
                  </a:lnTo>
                  <a:lnTo>
                    <a:pt x="149" y="1004"/>
                  </a:lnTo>
                  <a:lnTo>
                    <a:pt x="131" y="983"/>
                  </a:lnTo>
                  <a:lnTo>
                    <a:pt x="115" y="960"/>
                  </a:lnTo>
                  <a:lnTo>
                    <a:pt x="98" y="937"/>
                  </a:lnTo>
                  <a:lnTo>
                    <a:pt x="84" y="912"/>
                  </a:lnTo>
                  <a:lnTo>
                    <a:pt x="69" y="887"/>
                  </a:lnTo>
                  <a:lnTo>
                    <a:pt x="56" y="862"/>
                  </a:lnTo>
                  <a:lnTo>
                    <a:pt x="45" y="836"/>
                  </a:lnTo>
                  <a:lnTo>
                    <a:pt x="35" y="808"/>
                  </a:lnTo>
                  <a:lnTo>
                    <a:pt x="25" y="781"/>
                  </a:lnTo>
                  <a:lnTo>
                    <a:pt x="18" y="752"/>
                  </a:lnTo>
                  <a:lnTo>
                    <a:pt x="12" y="723"/>
                  </a:lnTo>
                  <a:lnTo>
                    <a:pt x="7" y="694"/>
                  </a:lnTo>
                  <a:lnTo>
                    <a:pt x="4" y="665"/>
                  </a:lnTo>
                  <a:lnTo>
                    <a:pt x="1" y="634"/>
                  </a:lnTo>
                  <a:lnTo>
                    <a:pt x="0" y="604"/>
                  </a:lnTo>
                  <a:lnTo>
                    <a:pt x="0" y="604"/>
                  </a:lnTo>
                  <a:lnTo>
                    <a:pt x="1" y="573"/>
                  </a:lnTo>
                  <a:lnTo>
                    <a:pt x="4" y="542"/>
                  </a:lnTo>
                  <a:lnTo>
                    <a:pt x="7" y="512"/>
                  </a:lnTo>
                  <a:lnTo>
                    <a:pt x="12" y="483"/>
                  </a:lnTo>
                  <a:lnTo>
                    <a:pt x="18" y="454"/>
                  </a:lnTo>
                  <a:lnTo>
                    <a:pt x="25" y="426"/>
                  </a:lnTo>
                  <a:lnTo>
                    <a:pt x="35" y="397"/>
                  </a:lnTo>
                  <a:lnTo>
                    <a:pt x="45" y="370"/>
                  </a:lnTo>
                  <a:lnTo>
                    <a:pt x="56" y="344"/>
                  </a:lnTo>
                  <a:lnTo>
                    <a:pt x="69" y="317"/>
                  </a:lnTo>
                  <a:lnTo>
                    <a:pt x="84" y="292"/>
                  </a:lnTo>
                  <a:lnTo>
                    <a:pt x="98" y="267"/>
                  </a:lnTo>
                  <a:lnTo>
                    <a:pt x="115" y="244"/>
                  </a:lnTo>
                  <a:lnTo>
                    <a:pt x="131" y="221"/>
                  </a:lnTo>
                  <a:lnTo>
                    <a:pt x="150" y="199"/>
                  </a:lnTo>
                  <a:lnTo>
                    <a:pt x="170" y="178"/>
                  </a:lnTo>
                  <a:lnTo>
                    <a:pt x="190" y="158"/>
                  </a:lnTo>
                  <a:lnTo>
                    <a:pt x="211" y="139"/>
                  </a:lnTo>
                  <a:lnTo>
                    <a:pt x="234" y="121"/>
                  </a:lnTo>
                  <a:lnTo>
                    <a:pt x="257" y="104"/>
                  </a:lnTo>
                  <a:lnTo>
                    <a:pt x="281" y="88"/>
                  </a:lnTo>
                  <a:lnTo>
                    <a:pt x="306" y="74"/>
                  </a:lnTo>
                  <a:lnTo>
                    <a:pt x="332" y="61"/>
                  </a:lnTo>
                  <a:lnTo>
                    <a:pt x="358" y="47"/>
                  </a:lnTo>
                  <a:lnTo>
                    <a:pt x="386" y="37"/>
                  </a:lnTo>
                  <a:lnTo>
                    <a:pt x="414" y="27"/>
                  </a:lnTo>
                  <a:lnTo>
                    <a:pt x="443" y="19"/>
                  </a:lnTo>
                  <a:lnTo>
                    <a:pt x="473" y="12"/>
                  </a:lnTo>
                  <a:lnTo>
                    <a:pt x="503" y="7"/>
                  </a:lnTo>
                  <a:lnTo>
                    <a:pt x="534" y="3"/>
                  </a:lnTo>
                  <a:lnTo>
                    <a:pt x="565" y="1"/>
                  </a:lnTo>
                  <a:lnTo>
                    <a:pt x="597" y="0"/>
                  </a:lnTo>
                  <a:lnTo>
                    <a:pt x="597" y="0"/>
                  </a:lnTo>
                  <a:lnTo>
                    <a:pt x="637" y="1"/>
                  </a:lnTo>
                  <a:lnTo>
                    <a:pt x="675" y="3"/>
                  </a:lnTo>
                  <a:lnTo>
                    <a:pt x="711" y="8"/>
                  </a:lnTo>
                  <a:lnTo>
                    <a:pt x="745" y="14"/>
                  </a:lnTo>
                  <a:lnTo>
                    <a:pt x="779" y="22"/>
                  </a:lnTo>
                  <a:lnTo>
                    <a:pt x="810" y="32"/>
                  </a:lnTo>
                  <a:lnTo>
                    <a:pt x="840" y="43"/>
                  </a:lnTo>
                  <a:lnTo>
                    <a:pt x="868" y="55"/>
                  </a:lnTo>
                  <a:lnTo>
                    <a:pt x="896" y="69"/>
                  </a:lnTo>
                  <a:lnTo>
                    <a:pt x="922" y="83"/>
                  </a:lnTo>
                  <a:lnTo>
                    <a:pt x="947" y="100"/>
                  </a:lnTo>
                  <a:lnTo>
                    <a:pt x="971" y="118"/>
                  </a:lnTo>
                  <a:lnTo>
                    <a:pt x="994" y="136"/>
                  </a:lnTo>
                  <a:lnTo>
                    <a:pt x="1015" y="156"/>
                  </a:lnTo>
                  <a:lnTo>
                    <a:pt x="1037" y="176"/>
                  </a:lnTo>
                  <a:lnTo>
                    <a:pt x="1057" y="198"/>
                  </a:lnTo>
                  <a:lnTo>
                    <a:pt x="893" y="375"/>
                  </a:lnTo>
                  <a:lnTo>
                    <a:pt x="893" y="375"/>
                  </a:lnTo>
                  <a:lnTo>
                    <a:pt x="862" y="344"/>
                  </a:lnTo>
                  <a:lnTo>
                    <a:pt x="847" y="329"/>
                  </a:lnTo>
                  <a:lnTo>
                    <a:pt x="831" y="316"/>
                  </a:lnTo>
                  <a:lnTo>
                    <a:pt x="814" y="303"/>
                  </a:lnTo>
                  <a:lnTo>
                    <a:pt x="798" y="291"/>
                  </a:lnTo>
                  <a:lnTo>
                    <a:pt x="781" y="280"/>
                  </a:lnTo>
                  <a:lnTo>
                    <a:pt x="763" y="271"/>
                  </a:lnTo>
                  <a:lnTo>
                    <a:pt x="745" y="261"/>
                  </a:lnTo>
                  <a:lnTo>
                    <a:pt x="726" y="254"/>
                  </a:lnTo>
                  <a:lnTo>
                    <a:pt x="707" y="247"/>
                  </a:lnTo>
                  <a:lnTo>
                    <a:pt x="685" y="241"/>
                  </a:lnTo>
                  <a:lnTo>
                    <a:pt x="665" y="236"/>
                  </a:lnTo>
                  <a:lnTo>
                    <a:pt x="642" y="233"/>
                  </a:lnTo>
                  <a:lnTo>
                    <a:pt x="619" y="231"/>
                  </a:lnTo>
                  <a:lnTo>
                    <a:pt x="595" y="230"/>
                  </a:lnTo>
                  <a:lnTo>
                    <a:pt x="595" y="230"/>
                  </a:lnTo>
                  <a:lnTo>
                    <a:pt x="577" y="231"/>
                  </a:lnTo>
                  <a:lnTo>
                    <a:pt x="559" y="233"/>
                  </a:lnTo>
                  <a:lnTo>
                    <a:pt x="542" y="235"/>
                  </a:lnTo>
                  <a:lnTo>
                    <a:pt x="525" y="239"/>
                  </a:lnTo>
                  <a:lnTo>
                    <a:pt x="509" y="242"/>
                  </a:lnTo>
                  <a:lnTo>
                    <a:pt x="493" y="247"/>
                  </a:lnTo>
                  <a:lnTo>
                    <a:pt x="478" y="253"/>
                  </a:lnTo>
                  <a:lnTo>
                    <a:pt x="462" y="260"/>
                  </a:lnTo>
                  <a:lnTo>
                    <a:pt x="448" y="267"/>
                  </a:lnTo>
                  <a:lnTo>
                    <a:pt x="433" y="276"/>
                  </a:lnTo>
                  <a:lnTo>
                    <a:pt x="419" y="284"/>
                  </a:lnTo>
                  <a:lnTo>
                    <a:pt x="406" y="293"/>
                  </a:lnTo>
                  <a:lnTo>
                    <a:pt x="393" y="304"/>
                  </a:lnTo>
                  <a:lnTo>
                    <a:pt x="381" y="315"/>
                  </a:lnTo>
                  <a:lnTo>
                    <a:pt x="369" y="327"/>
                  </a:lnTo>
                  <a:lnTo>
                    <a:pt x="357" y="339"/>
                  </a:lnTo>
                  <a:lnTo>
                    <a:pt x="346" y="352"/>
                  </a:lnTo>
                  <a:lnTo>
                    <a:pt x="337" y="365"/>
                  </a:lnTo>
                  <a:lnTo>
                    <a:pt x="327" y="378"/>
                  </a:lnTo>
                  <a:lnTo>
                    <a:pt x="318" y="394"/>
                  </a:lnTo>
                  <a:lnTo>
                    <a:pt x="309" y="408"/>
                  </a:lnTo>
                  <a:lnTo>
                    <a:pt x="302" y="424"/>
                  </a:lnTo>
                  <a:lnTo>
                    <a:pt x="295" y="439"/>
                  </a:lnTo>
                  <a:lnTo>
                    <a:pt x="288" y="456"/>
                  </a:lnTo>
                  <a:lnTo>
                    <a:pt x="283" y="473"/>
                  </a:lnTo>
                  <a:lnTo>
                    <a:pt x="278" y="489"/>
                  </a:lnTo>
                  <a:lnTo>
                    <a:pt x="273" y="507"/>
                  </a:lnTo>
                  <a:lnTo>
                    <a:pt x="270" y="525"/>
                  </a:lnTo>
                  <a:lnTo>
                    <a:pt x="267" y="543"/>
                  </a:lnTo>
                  <a:lnTo>
                    <a:pt x="265" y="561"/>
                  </a:lnTo>
                  <a:lnTo>
                    <a:pt x="264" y="580"/>
                  </a:lnTo>
                  <a:lnTo>
                    <a:pt x="264" y="599"/>
                  </a:lnTo>
                  <a:lnTo>
                    <a:pt x="264" y="599"/>
                  </a:lnTo>
                  <a:lnTo>
                    <a:pt x="264" y="618"/>
                  </a:lnTo>
                  <a:lnTo>
                    <a:pt x="265" y="637"/>
                  </a:lnTo>
                  <a:lnTo>
                    <a:pt x="267" y="657"/>
                  </a:lnTo>
                  <a:lnTo>
                    <a:pt x="270" y="674"/>
                  </a:lnTo>
                  <a:lnTo>
                    <a:pt x="273" y="692"/>
                  </a:lnTo>
                  <a:lnTo>
                    <a:pt x="278" y="710"/>
                  </a:lnTo>
                  <a:lnTo>
                    <a:pt x="283" y="727"/>
                  </a:lnTo>
                  <a:lnTo>
                    <a:pt x="289" y="745"/>
                  </a:lnTo>
                  <a:lnTo>
                    <a:pt x="295" y="762"/>
                  </a:lnTo>
                  <a:lnTo>
                    <a:pt x="302" y="777"/>
                  </a:lnTo>
                  <a:lnTo>
                    <a:pt x="310" y="793"/>
                  </a:lnTo>
                  <a:lnTo>
                    <a:pt x="319" y="808"/>
                  </a:lnTo>
                  <a:lnTo>
                    <a:pt x="328" y="823"/>
                  </a:lnTo>
                  <a:lnTo>
                    <a:pt x="338" y="837"/>
                  </a:lnTo>
                  <a:lnTo>
                    <a:pt x="349" y="850"/>
                  </a:lnTo>
                  <a:lnTo>
                    <a:pt x="359" y="863"/>
                  </a:lnTo>
                  <a:lnTo>
                    <a:pt x="371" y="875"/>
                  </a:lnTo>
                  <a:lnTo>
                    <a:pt x="383" y="887"/>
                  </a:lnTo>
                  <a:lnTo>
                    <a:pt x="396" y="898"/>
                  </a:lnTo>
                  <a:lnTo>
                    <a:pt x="410" y="909"/>
                  </a:lnTo>
                  <a:lnTo>
                    <a:pt x="424" y="918"/>
                  </a:lnTo>
                  <a:lnTo>
                    <a:pt x="438" y="926"/>
                  </a:lnTo>
                  <a:lnTo>
                    <a:pt x="453" y="935"/>
                  </a:lnTo>
                  <a:lnTo>
                    <a:pt x="468" y="942"/>
                  </a:lnTo>
                  <a:lnTo>
                    <a:pt x="485" y="949"/>
                  </a:lnTo>
                  <a:lnTo>
                    <a:pt x="500" y="955"/>
                  </a:lnTo>
                  <a:lnTo>
                    <a:pt x="517" y="960"/>
                  </a:lnTo>
                  <a:lnTo>
                    <a:pt x="535" y="964"/>
                  </a:lnTo>
                  <a:lnTo>
                    <a:pt x="553" y="967"/>
                  </a:lnTo>
                  <a:lnTo>
                    <a:pt x="571" y="969"/>
                  </a:lnTo>
                  <a:lnTo>
                    <a:pt x="589" y="971"/>
                  </a:lnTo>
                  <a:lnTo>
                    <a:pt x="608" y="972"/>
                  </a:lnTo>
                  <a:lnTo>
                    <a:pt x="608" y="972"/>
                  </a:lnTo>
                  <a:lnTo>
                    <a:pt x="631" y="971"/>
                  </a:lnTo>
                  <a:lnTo>
                    <a:pt x="653" y="968"/>
                  </a:lnTo>
                  <a:lnTo>
                    <a:pt x="675" y="966"/>
                  </a:lnTo>
                  <a:lnTo>
                    <a:pt x="695" y="961"/>
                  </a:lnTo>
                  <a:lnTo>
                    <a:pt x="715" y="955"/>
                  </a:lnTo>
                  <a:lnTo>
                    <a:pt x="734" y="948"/>
                  </a:lnTo>
                  <a:lnTo>
                    <a:pt x="754" y="941"/>
                  </a:lnTo>
                  <a:lnTo>
                    <a:pt x="773" y="931"/>
                  </a:lnTo>
                  <a:lnTo>
                    <a:pt x="791" y="922"/>
                  </a:lnTo>
                  <a:lnTo>
                    <a:pt x="808" y="911"/>
                  </a:lnTo>
                  <a:lnTo>
                    <a:pt x="825" y="899"/>
                  </a:lnTo>
                  <a:lnTo>
                    <a:pt x="842" y="886"/>
                  </a:lnTo>
                  <a:lnTo>
                    <a:pt x="859" y="873"/>
                  </a:lnTo>
                  <a:lnTo>
                    <a:pt x="875" y="858"/>
                  </a:lnTo>
                  <a:lnTo>
                    <a:pt x="906" y="827"/>
                  </a:lnTo>
                  <a:lnTo>
                    <a:pt x="1065" y="985"/>
                  </a:lnTo>
                  <a:lnTo>
                    <a:pt x="1065" y="985"/>
                  </a:lnTo>
                  <a:lnTo>
                    <a:pt x="1044" y="1008"/>
                  </a:lnTo>
                  <a:lnTo>
                    <a:pt x="1022" y="1030"/>
                  </a:lnTo>
                  <a:lnTo>
                    <a:pt x="1000" y="1052"/>
                  </a:lnTo>
                  <a:lnTo>
                    <a:pt x="976" y="1072"/>
                  </a:lnTo>
                  <a:lnTo>
                    <a:pt x="951" y="1090"/>
                  </a:lnTo>
                  <a:lnTo>
                    <a:pt x="926" y="1108"/>
                  </a:lnTo>
                  <a:lnTo>
                    <a:pt x="899" y="1125"/>
                  </a:lnTo>
                  <a:lnTo>
                    <a:pt x="872" y="1140"/>
                  </a:lnTo>
                  <a:lnTo>
                    <a:pt x="843" y="1153"/>
                  </a:lnTo>
                  <a:lnTo>
                    <a:pt x="812" y="1165"/>
                  </a:lnTo>
                  <a:lnTo>
                    <a:pt x="781" y="1176"/>
                  </a:lnTo>
                  <a:lnTo>
                    <a:pt x="748" y="1184"/>
                  </a:lnTo>
                  <a:lnTo>
                    <a:pt x="712" y="1192"/>
                  </a:lnTo>
                  <a:lnTo>
                    <a:pt x="675" y="1196"/>
                  </a:lnTo>
                  <a:lnTo>
                    <a:pt x="635" y="1199"/>
                  </a:lnTo>
                  <a:lnTo>
                    <a:pt x="595"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3" name="Freeform 13"/>
            <p:cNvSpPr>
              <a:spLocks/>
            </p:cNvSpPr>
            <p:nvPr userDrawn="1"/>
          </p:nvSpPr>
          <p:spPr bwMode="auto">
            <a:xfrm>
              <a:off x="3375025" y="2787650"/>
              <a:ext cx="854075" cy="1262063"/>
            </a:xfrm>
            <a:custGeom>
              <a:avLst/>
              <a:gdLst>
                <a:gd name="T0" fmla="*/ 1076 w 1076"/>
                <a:gd name="T1" fmla="*/ 1590 h 1590"/>
                <a:gd name="T2" fmla="*/ 771 w 1076"/>
                <a:gd name="T3" fmla="*/ 1590 h 1590"/>
                <a:gd name="T4" fmla="*/ 425 w 1076"/>
                <a:gd name="T5" fmla="*/ 1093 h 1590"/>
                <a:gd name="T6" fmla="*/ 264 w 1076"/>
                <a:gd name="T7" fmla="*/ 1261 h 1590"/>
                <a:gd name="T8" fmla="*/ 264 w 1076"/>
                <a:gd name="T9" fmla="*/ 1590 h 1590"/>
                <a:gd name="T10" fmla="*/ 0 w 1076"/>
                <a:gd name="T11" fmla="*/ 1590 h 1590"/>
                <a:gd name="T12" fmla="*/ 0 w 1076"/>
                <a:gd name="T13" fmla="*/ 0 h 1590"/>
                <a:gd name="T14" fmla="*/ 264 w 1076"/>
                <a:gd name="T15" fmla="*/ 0 h 1590"/>
                <a:gd name="T16" fmla="*/ 264 w 1076"/>
                <a:gd name="T17" fmla="*/ 950 h 1590"/>
                <a:gd name="T18" fmla="*/ 741 w 1076"/>
                <a:gd name="T19" fmla="*/ 440 h 1590"/>
                <a:gd name="T20" fmla="*/ 1062 w 1076"/>
                <a:gd name="T21" fmla="*/ 440 h 1590"/>
                <a:gd name="T22" fmla="*/ 604 w 1076"/>
                <a:gd name="T23" fmla="*/ 908 h 1590"/>
                <a:gd name="T24" fmla="*/ 1076 w 1076"/>
                <a:gd name="T25" fmla="*/ 159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6" h="1590">
                  <a:moveTo>
                    <a:pt x="1076" y="1590"/>
                  </a:moveTo>
                  <a:lnTo>
                    <a:pt x="771" y="1590"/>
                  </a:lnTo>
                  <a:lnTo>
                    <a:pt x="425" y="1093"/>
                  </a:lnTo>
                  <a:lnTo>
                    <a:pt x="264" y="1261"/>
                  </a:lnTo>
                  <a:lnTo>
                    <a:pt x="264" y="1590"/>
                  </a:lnTo>
                  <a:lnTo>
                    <a:pt x="0" y="1590"/>
                  </a:lnTo>
                  <a:lnTo>
                    <a:pt x="0" y="0"/>
                  </a:lnTo>
                  <a:lnTo>
                    <a:pt x="264" y="0"/>
                  </a:lnTo>
                  <a:lnTo>
                    <a:pt x="264" y="950"/>
                  </a:lnTo>
                  <a:lnTo>
                    <a:pt x="741" y="440"/>
                  </a:lnTo>
                  <a:lnTo>
                    <a:pt x="1062" y="440"/>
                  </a:lnTo>
                  <a:lnTo>
                    <a:pt x="604" y="908"/>
                  </a:lnTo>
                  <a:lnTo>
                    <a:pt x="1076"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4" name="Freeform 14"/>
            <p:cNvSpPr>
              <a:spLocks noEditPoints="1"/>
            </p:cNvSpPr>
            <p:nvPr userDrawn="1"/>
          </p:nvSpPr>
          <p:spPr bwMode="auto">
            <a:xfrm>
              <a:off x="4341813" y="2787650"/>
              <a:ext cx="946150" cy="1281113"/>
            </a:xfrm>
            <a:custGeom>
              <a:avLst/>
              <a:gdLst>
                <a:gd name="T0" fmla="*/ 560 w 1191"/>
                <a:gd name="T1" fmla="*/ 646 h 1615"/>
                <a:gd name="T2" fmla="*/ 496 w 1191"/>
                <a:gd name="T3" fmla="*/ 659 h 1615"/>
                <a:gd name="T4" fmla="*/ 436 w 1191"/>
                <a:gd name="T5" fmla="*/ 686 h 1615"/>
                <a:gd name="T6" fmla="*/ 382 w 1191"/>
                <a:gd name="T7" fmla="*/ 723 h 1615"/>
                <a:gd name="T8" fmla="*/ 337 w 1191"/>
                <a:gd name="T9" fmla="*/ 770 h 1615"/>
                <a:gd name="T10" fmla="*/ 300 w 1191"/>
                <a:gd name="T11" fmla="*/ 829 h 1615"/>
                <a:gd name="T12" fmla="*/ 273 w 1191"/>
                <a:gd name="T13" fmla="*/ 897 h 1615"/>
                <a:gd name="T14" fmla="*/ 259 w 1191"/>
                <a:gd name="T15" fmla="*/ 973 h 1615"/>
                <a:gd name="T16" fmla="*/ 258 w 1191"/>
                <a:gd name="T17" fmla="*/ 1036 h 1615"/>
                <a:gd name="T18" fmla="*/ 269 w 1191"/>
                <a:gd name="T19" fmla="*/ 1114 h 1615"/>
                <a:gd name="T20" fmla="*/ 291 w 1191"/>
                <a:gd name="T21" fmla="*/ 1184 h 1615"/>
                <a:gd name="T22" fmla="*/ 326 w 1191"/>
                <a:gd name="T23" fmla="*/ 1245 h 1615"/>
                <a:gd name="T24" fmla="*/ 370 w 1191"/>
                <a:gd name="T25" fmla="*/ 1296 h 1615"/>
                <a:gd name="T26" fmla="*/ 422 w 1191"/>
                <a:gd name="T27" fmla="*/ 1337 h 1615"/>
                <a:gd name="T28" fmla="*/ 480 w 1191"/>
                <a:gd name="T29" fmla="*/ 1365 h 1615"/>
                <a:gd name="T30" fmla="*/ 543 w 1191"/>
                <a:gd name="T31" fmla="*/ 1382 h 1615"/>
                <a:gd name="T32" fmla="*/ 594 w 1191"/>
                <a:gd name="T33" fmla="*/ 1385 h 1615"/>
                <a:gd name="T34" fmla="*/ 659 w 1191"/>
                <a:gd name="T35" fmla="*/ 1378 h 1615"/>
                <a:gd name="T36" fmla="*/ 720 w 1191"/>
                <a:gd name="T37" fmla="*/ 1359 h 1615"/>
                <a:gd name="T38" fmla="*/ 776 w 1191"/>
                <a:gd name="T39" fmla="*/ 1328 h 1615"/>
                <a:gd name="T40" fmla="*/ 825 w 1191"/>
                <a:gd name="T41" fmla="*/ 1286 h 1615"/>
                <a:gd name="T42" fmla="*/ 866 w 1191"/>
                <a:gd name="T43" fmla="*/ 1233 h 1615"/>
                <a:gd name="T44" fmla="*/ 896 w 1191"/>
                <a:gd name="T45" fmla="*/ 1169 h 1615"/>
                <a:gd name="T46" fmla="*/ 915 w 1191"/>
                <a:gd name="T47" fmla="*/ 1096 h 1615"/>
                <a:gd name="T48" fmla="*/ 922 w 1191"/>
                <a:gd name="T49" fmla="*/ 1015 h 1615"/>
                <a:gd name="T50" fmla="*/ 918 w 1191"/>
                <a:gd name="T51" fmla="*/ 953 h 1615"/>
                <a:gd name="T52" fmla="*/ 902 w 1191"/>
                <a:gd name="T53" fmla="*/ 879 h 1615"/>
                <a:gd name="T54" fmla="*/ 874 w 1191"/>
                <a:gd name="T55" fmla="*/ 813 h 1615"/>
                <a:gd name="T56" fmla="*/ 836 w 1191"/>
                <a:gd name="T57" fmla="*/ 757 h 1615"/>
                <a:gd name="T58" fmla="*/ 788 w 1191"/>
                <a:gd name="T59" fmla="*/ 712 h 1615"/>
                <a:gd name="T60" fmla="*/ 734 w 1191"/>
                <a:gd name="T61" fmla="*/ 677 h 1615"/>
                <a:gd name="T62" fmla="*/ 675 w 1191"/>
                <a:gd name="T63" fmla="*/ 655 h 1615"/>
                <a:gd name="T64" fmla="*/ 610 w 1191"/>
                <a:gd name="T65" fmla="*/ 645 h 1615"/>
                <a:gd name="T66" fmla="*/ 620 w 1191"/>
                <a:gd name="T67" fmla="*/ 1614 h 1615"/>
                <a:gd name="T68" fmla="*/ 496 w 1191"/>
                <a:gd name="T69" fmla="*/ 1589 h 1615"/>
                <a:gd name="T70" fmla="*/ 395 w 1191"/>
                <a:gd name="T71" fmla="*/ 1538 h 1615"/>
                <a:gd name="T72" fmla="*/ 314 w 1191"/>
                <a:gd name="T73" fmla="*/ 1470 h 1615"/>
                <a:gd name="T74" fmla="*/ 264 w 1191"/>
                <a:gd name="T75" fmla="*/ 1590 h 1615"/>
                <a:gd name="T76" fmla="*/ 264 w 1191"/>
                <a:gd name="T77" fmla="*/ 632 h 1615"/>
                <a:gd name="T78" fmla="*/ 315 w 1191"/>
                <a:gd name="T79" fmla="*/ 567 h 1615"/>
                <a:gd name="T80" fmla="*/ 398 w 1191"/>
                <a:gd name="T81" fmla="*/ 493 h 1615"/>
                <a:gd name="T82" fmla="*/ 498 w 1191"/>
                <a:gd name="T83" fmla="*/ 442 h 1615"/>
                <a:gd name="T84" fmla="*/ 620 w 1191"/>
                <a:gd name="T85" fmla="*/ 417 h 1615"/>
                <a:gd name="T86" fmla="*/ 705 w 1191"/>
                <a:gd name="T87" fmla="*/ 418 h 1615"/>
                <a:gd name="T88" fmla="*/ 805 w 1191"/>
                <a:gd name="T89" fmla="*/ 438 h 1615"/>
                <a:gd name="T90" fmla="*/ 899 w 1191"/>
                <a:gd name="T91" fmla="*/ 478 h 1615"/>
                <a:gd name="T92" fmla="*/ 985 w 1191"/>
                <a:gd name="T93" fmla="*/ 535 h 1615"/>
                <a:gd name="T94" fmla="*/ 1061 w 1191"/>
                <a:gd name="T95" fmla="*/ 612 h 1615"/>
                <a:gd name="T96" fmla="*/ 1120 w 1191"/>
                <a:gd name="T97" fmla="*/ 706 h 1615"/>
                <a:gd name="T98" fmla="*/ 1164 w 1191"/>
                <a:gd name="T99" fmla="*/ 817 h 1615"/>
                <a:gd name="T100" fmla="*/ 1187 w 1191"/>
                <a:gd name="T101" fmla="*/ 945 h 1615"/>
                <a:gd name="T102" fmla="*/ 1189 w 1191"/>
                <a:gd name="T103" fmla="*/ 1050 h 1615"/>
                <a:gd name="T104" fmla="*/ 1172 w 1191"/>
                <a:gd name="T105" fmla="*/ 1182 h 1615"/>
                <a:gd name="T106" fmla="*/ 1133 w 1191"/>
                <a:gd name="T107" fmla="*/ 1297 h 1615"/>
                <a:gd name="T108" fmla="*/ 1077 w 1191"/>
                <a:gd name="T109" fmla="*/ 1396 h 1615"/>
                <a:gd name="T110" fmla="*/ 1006 w 1191"/>
                <a:gd name="T111" fmla="*/ 1477 h 1615"/>
                <a:gd name="T112" fmla="*/ 922 w 1191"/>
                <a:gd name="T113" fmla="*/ 1540 h 1615"/>
                <a:gd name="T114" fmla="*/ 830 w 1191"/>
                <a:gd name="T115" fmla="*/ 1584 h 1615"/>
                <a:gd name="T116" fmla="*/ 731 w 1191"/>
                <a:gd name="T117" fmla="*/ 1609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4" y="644"/>
                  </a:moveTo>
                  <a:lnTo>
                    <a:pt x="594" y="644"/>
                  </a:lnTo>
                  <a:lnTo>
                    <a:pt x="577" y="645"/>
                  </a:lnTo>
                  <a:lnTo>
                    <a:pt x="560" y="646"/>
                  </a:lnTo>
                  <a:lnTo>
                    <a:pt x="543" y="649"/>
                  </a:lnTo>
                  <a:lnTo>
                    <a:pt x="528" y="651"/>
                  </a:lnTo>
                  <a:lnTo>
                    <a:pt x="511" y="655"/>
                  </a:lnTo>
                  <a:lnTo>
                    <a:pt x="496" y="659"/>
                  </a:lnTo>
                  <a:lnTo>
                    <a:pt x="480" y="664"/>
                  </a:lnTo>
                  <a:lnTo>
                    <a:pt x="466" y="671"/>
                  </a:lnTo>
                  <a:lnTo>
                    <a:pt x="450" y="677"/>
                  </a:lnTo>
                  <a:lnTo>
                    <a:pt x="436" y="686"/>
                  </a:lnTo>
                  <a:lnTo>
                    <a:pt x="422" y="694"/>
                  </a:lnTo>
                  <a:lnTo>
                    <a:pt x="408" y="702"/>
                  </a:lnTo>
                  <a:lnTo>
                    <a:pt x="395" y="712"/>
                  </a:lnTo>
                  <a:lnTo>
                    <a:pt x="382" y="723"/>
                  </a:lnTo>
                  <a:lnTo>
                    <a:pt x="370" y="733"/>
                  </a:lnTo>
                  <a:lnTo>
                    <a:pt x="358" y="745"/>
                  </a:lnTo>
                  <a:lnTo>
                    <a:pt x="346" y="758"/>
                  </a:lnTo>
                  <a:lnTo>
                    <a:pt x="337" y="770"/>
                  </a:lnTo>
                  <a:lnTo>
                    <a:pt x="326" y="785"/>
                  </a:lnTo>
                  <a:lnTo>
                    <a:pt x="316" y="799"/>
                  </a:lnTo>
                  <a:lnTo>
                    <a:pt x="308" y="813"/>
                  </a:lnTo>
                  <a:lnTo>
                    <a:pt x="300" y="829"/>
                  </a:lnTo>
                  <a:lnTo>
                    <a:pt x="291" y="846"/>
                  </a:lnTo>
                  <a:lnTo>
                    <a:pt x="284" y="862"/>
                  </a:lnTo>
                  <a:lnTo>
                    <a:pt x="278" y="879"/>
                  </a:lnTo>
                  <a:lnTo>
                    <a:pt x="273" y="897"/>
                  </a:lnTo>
                  <a:lnTo>
                    <a:pt x="269" y="916"/>
                  </a:lnTo>
                  <a:lnTo>
                    <a:pt x="264" y="934"/>
                  </a:lnTo>
                  <a:lnTo>
                    <a:pt x="262" y="954"/>
                  </a:lnTo>
                  <a:lnTo>
                    <a:pt x="259" y="973"/>
                  </a:lnTo>
                  <a:lnTo>
                    <a:pt x="258" y="994"/>
                  </a:lnTo>
                  <a:lnTo>
                    <a:pt x="257" y="1015"/>
                  </a:lnTo>
                  <a:lnTo>
                    <a:pt x="257" y="1015"/>
                  </a:lnTo>
                  <a:lnTo>
                    <a:pt x="258" y="1036"/>
                  </a:lnTo>
                  <a:lnTo>
                    <a:pt x="259" y="1056"/>
                  </a:lnTo>
                  <a:lnTo>
                    <a:pt x="262" y="1076"/>
                  </a:lnTo>
                  <a:lnTo>
                    <a:pt x="264" y="1095"/>
                  </a:lnTo>
                  <a:lnTo>
                    <a:pt x="269" y="1114"/>
                  </a:lnTo>
                  <a:lnTo>
                    <a:pt x="273" y="1132"/>
                  </a:lnTo>
                  <a:lnTo>
                    <a:pt x="278" y="1150"/>
                  </a:lnTo>
                  <a:lnTo>
                    <a:pt x="284" y="1167"/>
                  </a:lnTo>
                  <a:lnTo>
                    <a:pt x="291" y="1184"/>
                  </a:lnTo>
                  <a:lnTo>
                    <a:pt x="300" y="1200"/>
                  </a:lnTo>
                  <a:lnTo>
                    <a:pt x="308" y="1216"/>
                  </a:lnTo>
                  <a:lnTo>
                    <a:pt x="316" y="1230"/>
                  </a:lnTo>
                  <a:lnTo>
                    <a:pt x="326" y="1245"/>
                  </a:lnTo>
                  <a:lnTo>
                    <a:pt x="337" y="1259"/>
                  </a:lnTo>
                  <a:lnTo>
                    <a:pt x="346" y="1272"/>
                  </a:lnTo>
                  <a:lnTo>
                    <a:pt x="358" y="1284"/>
                  </a:lnTo>
                  <a:lnTo>
                    <a:pt x="370" y="1296"/>
                  </a:lnTo>
                  <a:lnTo>
                    <a:pt x="382" y="1307"/>
                  </a:lnTo>
                  <a:lnTo>
                    <a:pt x="395" y="1317"/>
                  </a:lnTo>
                  <a:lnTo>
                    <a:pt x="408" y="1327"/>
                  </a:lnTo>
                  <a:lnTo>
                    <a:pt x="422" y="1337"/>
                  </a:lnTo>
                  <a:lnTo>
                    <a:pt x="436" y="1345"/>
                  </a:lnTo>
                  <a:lnTo>
                    <a:pt x="450" y="1352"/>
                  </a:lnTo>
                  <a:lnTo>
                    <a:pt x="466" y="1359"/>
                  </a:lnTo>
                  <a:lnTo>
                    <a:pt x="480" y="1365"/>
                  </a:lnTo>
                  <a:lnTo>
                    <a:pt x="496" y="1370"/>
                  </a:lnTo>
                  <a:lnTo>
                    <a:pt x="511" y="1375"/>
                  </a:lnTo>
                  <a:lnTo>
                    <a:pt x="528" y="1378"/>
                  </a:lnTo>
                  <a:lnTo>
                    <a:pt x="543" y="1382"/>
                  </a:lnTo>
                  <a:lnTo>
                    <a:pt x="560" y="1383"/>
                  </a:lnTo>
                  <a:lnTo>
                    <a:pt x="577" y="1384"/>
                  </a:lnTo>
                  <a:lnTo>
                    <a:pt x="594" y="1385"/>
                  </a:lnTo>
                  <a:lnTo>
                    <a:pt x="594" y="1385"/>
                  </a:lnTo>
                  <a:lnTo>
                    <a:pt x="610" y="1385"/>
                  </a:lnTo>
                  <a:lnTo>
                    <a:pt x="627" y="1383"/>
                  </a:lnTo>
                  <a:lnTo>
                    <a:pt x="643" y="1382"/>
                  </a:lnTo>
                  <a:lnTo>
                    <a:pt x="659" y="1378"/>
                  </a:lnTo>
                  <a:lnTo>
                    <a:pt x="675" y="1375"/>
                  </a:lnTo>
                  <a:lnTo>
                    <a:pt x="690" y="1371"/>
                  </a:lnTo>
                  <a:lnTo>
                    <a:pt x="706" y="1365"/>
                  </a:lnTo>
                  <a:lnTo>
                    <a:pt x="720" y="1359"/>
                  </a:lnTo>
                  <a:lnTo>
                    <a:pt x="736" y="1353"/>
                  </a:lnTo>
                  <a:lnTo>
                    <a:pt x="750" y="1346"/>
                  </a:lnTo>
                  <a:lnTo>
                    <a:pt x="763" y="1338"/>
                  </a:lnTo>
                  <a:lnTo>
                    <a:pt x="776" y="1328"/>
                  </a:lnTo>
                  <a:lnTo>
                    <a:pt x="789" y="1319"/>
                  </a:lnTo>
                  <a:lnTo>
                    <a:pt x="801" y="1309"/>
                  </a:lnTo>
                  <a:lnTo>
                    <a:pt x="813" y="1297"/>
                  </a:lnTo>
                  <a:lnTo>
                    <a:pt x="825" y="1286"/>
                  </a:lnTo>
                  <a:lnTo>
                    <a:pt x="836" y="1273"/>
                  </a:lnTo>
                  <a:lnTo>
                    <a:pt x="847" y="1260"/>
                  </a:lnTo>
                  <a:lnTo>
                    <a:pt x="856" y="1247"/>
                  </a:lnTo>
                  <a:lnTo>
                    <a:pt x="866" y="1233"/>
                  </a:lnTo>
                  <a:lnTo>
                    <a:pt x="874" y="1218"/>
                  </a:lnTo>
                  <a:lnTo>
                    <a:pt x="883" y="1203"/>
                  </a:lnTo>
                  <a:lnTo>
                    <a:pt x="890" y="1186"/>
                  </a:lnTo>
                  <a:lnTo>
                    <a:pt x="896" y="1169"/>
                  </a:lnTo>
                  <a:lnTo>
                    <a:pt x="902" y="1153"/>
                  </a:lnTo>
                  <a:lnTo>
                    <a:pt x="908" y="1135"/>
                  </a:lnTo>
                  <a:lnTo>
                    <a:pt x="911" y="1116"/>
                  </a:lnTo>
                  <a:lnTo>
                    <a:pt x="915" y="1096"/>
                  </a:lnTo>
                  <a:lnTo>
                    <a:pt x="918" y="1077"/>
                  </a:lnTo>
                  <a:lnTo>
                    <a:pt x="921" y="1057"/>
                  </a:lnTo>
                  <a:lnTo>
                    <a:pt x="922" y="1037"/>
                  </a:lnTo>
                  <a:lnTo>
                    <a:pt x="922" y="1015"/>
                  </a:lnTo>
                  <a:lnTo>
                    <a:pt x="922" y="1015"/>
                  </a:lnTo>
                  <a:lnTo>
                    <a:pt x="922" y="994"/>
                  </a:lnTo>
                  <a:lnTo>
                    <a:pt x="921" y="973"/>
                  </a:lnTo>
                  <a:lnTo>
                    <a:pt x="918" y="953"/>
                  </a:lnTo>
                  <a:lnTo>
                    <a:pt x="915" y="934"/>
                  </a:lnTo>
                  <a:lnTo>
                    <a:pt x="911" y="915"/>
                  </a:lnTo>
                  <a:lnTo>
                    <a:pt x="906" y="897"/>
                  </a:lnTo>
                  <a:lnTo>
                    <a:pt x="902" y="879"/>
                  </a:lnTo>
                  <a:lnTo>
                    <a:pt x="896" y="861"/>
                  </a:lnTo>
                  <a:lnTo>
                    <a:pt x="889" y="844"/>
                  </a:lnTo>
                  <a:lnTo>
                    <a:pt x="881" y="829"/>
                  </a:lnTo>
                  <a:lnTo>
                    <a:pt x="874" y="813"/>
                  </a:lnTo>
                  <a:lnTo>
                    <a:pt x="865" y="798"/>
                  </a:lnTo>
                  <a:lnTo>
                    <a:pt x="856" y="784"/>
                  </a:lnTo>
                  <a:lnTo>
                    <a:pt x="846" y="770"/>
                  </a:lnTo>
                  <a:lnTo>
                    <a:pt x="836" y="757"/>
                  </a:lnTo>
                  <a:lnTo>
                    <a:pt x="824" y="745"/>
                  </a:lnTo>
                  <a:lnTo>
                    <a:pt x="813" y="733"/>
                  </a:lnTo>
                  <a:lnTo>
                    <a:pt x="801" y="721"/>
                  </a:lnTo>
                  <a:lnTo>
                    <a:pt x="788" y="712"/>
                  </a:lnTo>
                  <a:lnTo>
                    <a:pt x="775" y="702"/>
                  </a:lnTo>
                  <a:lnTo>
                    <a:pt x="762" y="693"/>
                  </a:lnTo>
                  <a:lnTo>
                    <a:pt x="749" y="684"/>
                  </a:lnTo>
                  <a:lnTo>
                    <a:pt x="734" y="677"/>
                  </a:lnTo>
                  <a:lnTo>
                    <a:pt x="720" y="670"/>
                  </a:lnTo>
                  <a:lnTo>
                    <a:pt x="705" y="664"/>
                  </a:lnTo>
                  <a:lnTo>
                    <a:pt x="690" y="659"/>
                  </a:lnTo>
                  <a:lnTo>
                    <a:pt x="675" y="655"/>
                  </a:lnTo>
                  <a:lnTo>
                    <a:pt x="658" y="651"/>
                  </a:lnTo>
                  <a:lnTo>
                    <a:pt x="643" y="649"/>
                  </a:lnTo>
                  <a:lnTo>
                    <a:pt x="626" y="646"/>
                  </a:lnTo>
                  <a:lnTo>
                    <a:pt x="610" y="645"/>
                  </a:lnTo>
                  <a:lnTo>
                    <a:pt x="594" y="644"/>
                  </a:lnTo>
                  <a:close/>
                  <a:moveTo>
                    <a:pt x="654" y="1615"/>
                  </a:moveTo>
                  <a:lnTo>
                    <a:pt x="654" y="1615"/>
                  </a:lnTo>
                  <a:lnTo>
                    <a:pt x="620" y="1614"/>
                  </a:lnTo>
                  <a:lnTo>
                    <a:pt x="586" y="1610"/>
                  </a:lnTo>
                  <a:lnTo>
                    <a:pt x="554" y="1605"/>
                  </a:lnTo>
                  <a:lnTo>
                    <a:pt x="524" y="1598"/>
                  </a:lnTo>
                  <a:lnTo>
                    <a:pt x="496" y="1589"/>
                  </a:lnTo>
                  <a:lnTo>
                    <a:pt x="468" y="1578"/>
                  </a:lnTo>
                  <a:lnTo>
                    <a:pt x="443" y="1566"/>
                  </a:lnTo>
                  <a:lnTo>
                    <a:pt x="418" y="1553"/>
                  </a:lnTo>
                  <a:lnTo>
                    <a:pt x="395" y="1538"/>
                  </a:lnTo>
                  <a:lnTo>
                    <a:pt x="373" y="1523"/>
                  </a:lnTo>
                  <a:lnTo>
                    <a:pt x="352" y="1506"/>
                  </a:lnTo>
                  <a:lnTo>
                    <a:pt x="332" y="1488"/>
                  </a:lnTo>
                  <a:lnTo>
                    <a:pt x="314" y="1470"/>
                  </a:lnTo>
                  <a:lnTo>
                    <a:pt x="296" y="1451"/>
                  </a:lnTo>
                  <a:lnTo>
                    <a:pt x="279" y="1431"/>
                  </a:lnTo>
                  <a:lnTo>
                    <a:pt x="264" y="1412"/>
                  </a:lnTo>
                  <a:lnTo>
                    <a:pt x="264" y="1590"/>
                  </a:lnTo>
                  <a:lnTo>
                    <a:pt x="0" y="1590"/>
                  </a:lnTo>
                  <a:lnTo>
                    <a:pt x="0" y="0"/>
                  </a:lnTo>
                  <a:lnTo>
                    <a:pt x="264" y="0"/>
                  </a:lnTo>
                  <a:lnTo>
                    <a:pt x="264" y="632"/>
                  </a:lnTo>
                  <a:lnTo>
                    <a:pt x="264" y="632"/>
                  </a:lnTo>
                  <a:lnTo>
                    <a:pt x="281" y="609"/>
                  </a:lnTo>
                  <a:lnTo>
                    <a:pt x="297" y="588"/>
                  </a:lnTo>
                  <a:lnTo>
                    <a:pt x="315" y="567"/>
                  </a:lnTo>
                  <a:lnTo>
                    <a:pt x="334" y="547"/>
                  </a:lnTo>
                  <a:lnTo>
                    <a:pt x="355" y="528"/>
                  </a:lnTo>
                  <a:lnTo>
                    <a:pt x="376" y="510"/>
                  </a:lnTo>
                  <a:lnTo>
                    <a:pt x="398" y="493"/>
                  </a:lnTo>
                  <a:lnTo>
                    <a:pt x="422" y="479"/>
                  </a:lnTo>
                  <a:lnTo>
                    <a:pt x="445" y="465"/>
                  </a:lnTo>
                  <a:lnTo>
                    <a:pt x="472" y="453"/>
                  </a:lnTo>
                  <a:lnTo>
                    <a:pt x="498" y="442"/>
                  </a:lnTo>
                  <a:lnTo>
                    <a:pt x="527" y="432"/>
                  </a:lnTo>
                  <a:lnTo>
                    <a:pt x="557" y="425"/>
                  </a:lnTo>
                  <a:lnTo>
                    <a:pt x="588" y="420"/>
                  </a:lnTo>
                  <a:lnTo>
                    <a:pt x="620" y="417"/>
                  </a:lnTo>
                  <a:lnTo>
                    <a:pt x="654" y="416"/>
                  </a:lnTo>
                  <a:lnTo>
                    <a:pt x="654" y="416"/>
                  </a:lnTo>
                  <a:lnTo>
                    <a:pt x="680" y="417"/>
                  </a:lnTo>
                  <a:lnTo>
                    <a:pt x="705" y="418"/>
                  </a:lnTo>
                  <a:lnTo>
                    <a:pt x="730" y="422"/>
                  </a:lnTo>
                  <a:lnTo>
                    <a:pt x="755" y="425"/>
                  </a:lnTo>
                  <a:lnTo>
                    <a:pt x="780" y="431"/>
                  </a:lnTo>
                  <a:lnTo>
                    <a:pt x="805" y="438"/>
                  </a:lnTo>
                  <a:lnTo>
                    <a:pt x="829" y="447"/>
                  </a:lnTo>
                  <a:lnTo>
                    <a:pt x="853" y="455"/>
                  </a:lnTo>
                  <a:lnTo>
                    <a:pt x="877" y="466"/>
                  </a:lnTo>
                  <a:lnTo>
                    <a:pt x="899" y="478"/>
                  </a:lnTo>
                  <a:lnTo>
                    <a:pt x="922" y="490"/>
                  </a:lnTo>
                  <a:lnTo>
                    <a:pt x="943" y="504"/>
                  </a:lnTo>
                  <a:lnTo>
                    <a:pt x="965" y="520"/>
                  </a:lnTo>
                  <a:lnTo>
                    <a:pt x="985" y="535"/>
                  </a:lnTo>
                  <a:lnTo>
                    <a:pt x="1006" y="553"/>
                  </a:lnTo>
                  <a:lnTo>
                    <a:pt x="1025" y="571"/>
                  </a:lnTo>
                  <a:lnTo>
                    <a:pt x="1043" y="591"/>
                  </a:lnTo>
                  <a:lnTo>
                    <a:pt x="1061" y="612"/>
                  </a:lnTo>
                  <a:lnTo>
                    <a:pt x="1077" y="634"/>
                  </a:lnTo>
                  <a:lnTo>
                    <a:pt x="1093" y="657"/>
                  </a:lnTo>
                  <a:lnTo>
                    <a:pt x="1107" y="681"/>
                  </a:lnTo>
                  <a:lnTo>
                    <a:pt x="1120" y="706"/>
                  </a:lnTo>
                  <a:lnTo>
                    <a:pt x="1133" y="732"/>
                  </a:lnTo>
                  <a:lnTo>
                    <a:pt x="1144" y="760"/>
                  </a:lnTo>
                  <a:lnTo>
                    <a:pt x="1155" y="788"/>
                  </a:lnTo>
                  <a:lnTo>
                    <a:pt x="1164" y="817"/>
                  </a:lnTo>
                  <a:lnTo>
                    <a:pt x="1172" y="848"/>
                  </a:lnTo>
                  <a:lnTo>
                    <a:pt x="1179" y="879"/>
                  </a:lnTo>
                  <a:lnTo>
                    <a:pt x="1184" y="911"/>
                  </a:lnTo>
                  <a:lnTo>
                    <a:pt x="1187" y="945"/>
                  </a:lnTo>
                  <a:lnTo>
                    <a:pt x="1189" y="979"/>
                  </a:lnTo>
                  <a:lnTo>
                    <a:pt x="1191" y="1015"/>
                  </a:lnTo>
                  <a:lnTo>
                    <a:pt x="1191" y="1015"/>
                  </a:lnTo>
                  <a:lnTo>
                    <a:pt x="1189" y="1050"/>
                  </a:lnTo>
                  <a:lnTo>
                    <a:pt x="1187" y="1084"/>
                  </a:lnTo>
                  <a:lnTo>
                    <a:pt x="1184" y="1118"/>
                  </a:lnTo>
                  <a:lnTo>
                    <a:pt x="1179" y="1151"/>
                  </a:lnTo>
                  <a:lnTo>
                    <a:pt x="1172" y="1182"/>
                  </a:lnTo>
                  <a:lnTo>
                    <a:pt x="1164" y="1212"/>
                  </a:lnTo>
                  <a:lnTo>
                    <a:pt x="1155" y="1242"/>
                  </a:lnTo>
                  <a:lnTo>
                    <a:pt x="1145" y="1271"/>
                  </a:lnTo>
                  <a:lnTo>
                    <a:pt x="1133" y="1297"/>
                  </a:lnTo>
                  <a:lnTo>
                    <a:pt x="1121" y="1323"/>
                  </a:lnTo>
                  <a:lnTo>
                    <a:pt x="1107" y="1348"/>
                  </a:lnTo>
                  <a:lnTo>
                    <a:pt x="1093" y="1374"/>
                  </a:lnTo>
                  <a:lnTo>
                    <a:pt x="1077" y="1396"/>
                  </a:lnTo>
                  <a:lnTo>
                    <a:pt x="1061" y="1418"/>
                  </a:lnTo>
                  <a:lnTo>
                    <a:pt x="1044" y="1439"/>
                  </a:lnTo>
                  <a:lnTo>
                    <a:pt x="1025" y="1458"/>
                  </a:lnTo>
                  <a:lnTo>
                    <a:pt x="1006" y="1477"/>
                  </a:lnTo>
                  <a:lnTo>
                    <a:pt x="986" y="1494"/>
                  </a:lnTo>
                  <a:lnTo>
                    <a:pt x="965" y="1511"/>
                  </a:lnTo>
                  <a:lnTo>
                    <a:pt x="945" y="1525"/>
                  </a:lnTo>
                  <a:lnTo>
                    <a:pt x="922" y="1540"/>
                  </a:lnTo>
                  <a:lnTo>
                    <a:pt x="900" y="1553"/>
                  </a:lnTo>
                  <a:lnTo>
                    <a:pt x="877" y="1565"/>
                  </a:lnTo>
                  <a:lnTo>
                    <a:pt x="854" y="1574"/>
                  </a:lnTo>
                  <a:lnTo>
                    <a:pt x="830" y="1584"/>
                  </a:lnTo>
                  <a:lnTo>
                    <a:pt x="805" y="1592"/>
                  </a:lnTo>
                  <a:lnTo>
                    <a:pt x="781" y="1598"/>
                  </a:lnTo>
                  <a:lnTo>
                    <a:pt x="756" y="1604"/>
                  </a:lnTo>
                  <a:lnTo>
                    <a:pt x="731" y="1609"/>
                  </a:lnTo>
                  <a:lnTo>
                    <a:pt x="706" y="1611"/>
                  </a:lnTo>
                  <a:lnTo>
                    <a:pt x="680" y="1614"/>
                  </a:lnTo>
                  <a:lnTo>
                    <a:pt x="654" y="16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5" name="Freeform 17"/>
            <p:cNvSpPr>
              <a:spLocks noEditPoints="1"/>
            </p:cNvSpPr>
            <p:nvPr userDrawn="1"/>
          </p:nvSpPr>
          <p:spPr bwMode="auto">
            <a:xfrm>
              <a:off x="5365750" y="3117850"/>
              <a:ext cx="973138" cy="952500"/>
            </a:xfrm>
            <a:custGeom>
              <a:avLst/>
              <a:gdLst>
                <a:gd name="T0" fmla="*/ 551 w 1226"/>
                <a:gd name="T1" fmla="*/ 235 h 1200"/>
                <a:gd name="T2" fmla="*/ 465 w 1226"/>
                <a:gd name="T3" fmla="*/ 260 h 1200"/>
                <a:gd name="T4" fmla="*/ 394 w 1226"/>
                <a:gd name="T5" fmla="*/ 304 h 1200"/>
                <a:gd name="T6" fmla="*/ 335 w 1226"/>
                <a:gd name="T7" fmla="*/ 365 h 1200"/>
                <a:gd name="T8" fmla="*/ 293 w 1226"/>
                <a:gd name="T9" fmla="*/ 439 h 1200"/>
                <a:gd name="T10" fmla="*/ 268 w 1226"/>
                <a:gd name="T11" fmla="*/ 525 h 1200"/>
                <a:gd name="T12" fmla="*/ 262 w 1226"/>
                <a:gd name="T13" fmla="*/ 599 h 1200"/>
                <a:gd name="T14" fmla="*/ 273 w 1226"/>
                <a:gd name="T15" fmla="*/ 691 h 1200"/>
                <a:gd name="T16" fmla="*/ 303 w 1226"/>
                <a:gd name="T17" fmla="*/ 776 h 1200"/>
                <a:gd name="T18" fmla="*/ 350 w 1226"/>
                <a:gd name="T19" fmla="*/ 849 h 1200"/>
                <a:gd name="T20" fmla="*/ 413 w 1226"/>
                <a:gd name="T21" fmla="*/ 907 h 1200"/>
                <a:gd name="T22" fmla="*/ 488 w 1226"/>
                <a:gd name="T23" fmla="*/ 949 h 1200"/>
                <a:gd name="T24" fmla="*/ 575 w 1226"/>
                <a:gd name="T25" fmla="*/ 969 h 1200"/>
                <a:gd name="T26" fmla="*/ 653 w 1226"/>
                <a:gd name="T27" fmla="*/ 969 h 1200"/>
                <a:gd name="T28" fmla="*/ 741 w 1226"/>
                <a:gd name="T29" fmla="*/ 949 h 1200"/>
                <a:gd name="T30" fmla="*/ 818 w 1226"/>
                <a:gd name="T31" fmla="*/ 909 h 1200"/>
                <a:gd name="T32" fmla="*/ 879 w 1226"/>
                <a:gd name="T33" fmla="*/ 851 h 1200"/>
                <a:gd name="T34" fmla="*/ 924 w 1226"/>
                <a:gd name="T35" fmla="*/ 778 h 1200"/>
                <a:gd name="T36" fmla="*/ 953 w 1226"/>
                <a:gd name="T37" fmla="*/ 695 h 1200"/>
                <a:gd name="T38" fmla="*/ 962 w 1226"/>
                <a:gd name="T39" fmla="*/ 604 h 1200"/>
                <a:gd name="T40" fmla="*/ 955 w 1226"/>
                <a:gd name="T41" fmla="*/ 529 h 1200"/>
                <a:gd name="T42" fmla="*/ 930 w 1226"/>
                <a:gd name="T43" fmla="*/ 443 h 1200"/>
                <a:gd name="T44" fmla="*/ 886 w 1226"/>
                <a:gd name="T45" fmla="*/ 366 h 1200"/>
                <a:gd name="T46" fmla="*/ 826 w 1226"/>
                <a:gd name="T47" fmla="*/ 305 h 1200"/>
                <a:gd name="T48" fmla="*/ 752 w 1226"/>
                <a:gd name="T49" fmla="*/ 260 h 1200"/>
                <a:gd name="T50" fmla="*/ 666 w 1226"/>
                <a:gd name="T51" fmla="*/ 235 h 1200"/>
                <a:gd name="T52" fmla="*/ 609 w 1226"/>
                <a:gd name="T53" fmla="*/ 1200 h 1200"/>
                <a:gd name="T54" fmla="*/ 452 w 1226"/>
                <a:gd name="T55" fmla="*/ 1182 h 1200"/>
                <a:gd name="T56" fmla="*/ 313 w 1226"/>
                <a:gd name="T57" fmla="*/ 1128 h 1200"/>
                <a:gd name="T58" fmla="*/ 193 w 1226"/>
                <a:gd name="T59" fmla="*/ 1045 h 1200"/>
                <a:gd name="T60" fmla="*/ 100 w 1226"/>
                <a:gd name="T61" fmla="*/ 937 h 1200"/>
                <a:gd name="T62" fmla="*/ 34 w 1226"/>
                <a:gd name="T63" fmla="*/ 808 h 1200"/>
                <a:gd name="T64" fmla="*/ 2 w 1226"/>
                <a:gd name="T65" fmla="*/ 665 h 1200"/>
                <a:gd name="T66" fmla="*/ 2 w 1226"/>
                <a:gd name="T67" fmla="*/ 542 h 1200"/>
                <a:gd name="T68" fmla="*/ 34 w 1226"/>
                <a:gd name="T69" fmla="*/ 396 h 1200"/>
                <a:gd name="T70" fmla="*/ 100 w 1226"/>
                <a:gd name="T71" fmla="*/ 267 h 1200"/>
                <a:gd name="T72" fmla="*/ 195 w 1226"/>
                <a:gd name="T73" fmla="*/ 157 h 1200"/>
                <a:gd name="T74" fmla="*/ 315 w 1226"/>
                <a:gd name="T75" fmla="*/ 73 h 1200"/>
                <a:gd name="T76" fmla="*/ 456 w 1226"/>
                <a:gd name="T77" fmla="*/ 19 h 1200"/>
                <a:gd name="T78" fmla="*/ 613 w 1226"/>
                <a:gd name="T79" fmla="*/ 0 h 1200"/>
                <a:gd name="T80" fmla="*/ 741 w 1226"/>
                <a:gd name="T81" fmla="*/ 12 h 1200"/>
                <a:gd name="T82" fmla="*/ 886 w 1226"/>
                <a:gd name="T83" fmla="*/ 58 h 1200"/>
                <a:gd name="T84" fmla="*/ 1009 w 1226"/>
                <a:gd name="T85" fmla="*/ 137 h 1200"/>
                <a:gd name="T86" fmla="*/ 1109 w 1226"/>
                <a:gd name="T87" fmla="*/ 240 h 1200"/>
                <a:gd name="T88" fmla="*/ 1180 w 1226"/>
                <a:gd name="T89" fmla="*/ 365 h 1200"/>
                <a:gd name="T90" fmla="*/ 1219 w 1226"/>
                <a:gd name="T91" fmla="*/ 507 h 1200"/>
                <a:gd name="T92" fmla="*/ 1225 w 1226"/>
                <a:gd name="T93" fmla="*/ 629 h 1200"/>
                <a:gd name="T94" fmla="*/ 1200 w 1226"/>
                <a:gd name="T95" fmla="*/ 777 h 1200"/>
                <a:gd name="T96" fmla="*/ 1140 w 1226"/>
                <a:gd name="T97" fmla="*/ 910 h 1200"/>
                <a:gd name="T98" fmla="*/ 1051 w 1226"/>
                <a:gd name="T99" fmla="*/ 1023 h 1200"/>
                <a:gd name="T100" fmla="*/ 936 w 1226"/>
                <a:gd name="T101" fmla="*/ 1113 h 1200"/>
                <a:gd name="T102" fmla="*/ 797 w 1226"/>
                <a:gd name="T103" fmla="*/ 1173 h 1200"/>
                <a:gd name="T104" fmla="*/ 642 w 1226"/>
                <a:gd name="T105"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26" h="1200">
                  <a:moveTo>
                    <a:pt x="609" y="230"/>
                  </a:moveTo>
                  <a:lnTo>
                    <a:pt x="609" y="230"/>
                  </a:lnTo>
                  <a:lnTo>
                    <a:pt x="590" y="231"/>
                  </a:lnTo>
                  <a:lnTo>
                    <a:pt x="570" y="233"/>
                  </a:lnTo>
                  <a:lnTo>
                    <a:pt x="551" y="235"/>
                  </a:lnTo>
                  <a:lnTo>
                    <a:pt x="533" y="239"/>
                  </a:lnTo>
                  <a:lnTo>
                    <a:pt x="516" y="242"/>
                  </a:lnTo>
                  <a:lnTo>
                    <a:pt x="499" y="247"/>
                  </a:lnTo>
                  <a:lnTo>
                    <a:pt x="482" y="253"/>
                  </a:lnTo>
                  <a:lnTo>
                    <a:pt x="465" y="260"/>
                  </a:lnTo>
                  <a:lnTo>
                    <a:pt x="450" y="267"/>
                  </a:lnTo>
                  <a:lnTo>
                    <a:pt x="436" y="276"/>
                  </a:lnTo>
                  <a:lnTo>
                    <a:pt x="421" y="284"/>
                  </a:lnTo>
                  <a:lnTo>
                    <a:pt x="407" y="293"/>
                  </a:lnTo>
                  <a:lnTo>
                    <a:pt x="394" y="304"/>
                  </a:lnTo>
                  <a:lnTo>
                    <a:pt x="381" y="315"/>
                  </a:lnTo>
                  <a:lnTo>
                    <a:pt x="369" y="327"/>
                  </a:lnTo>
                  <a:lnTo>
                    <a:pt x="357" y="339"/>
                  </a:lnTo>
                  <a:lnTo>
                    <a:pt x="346" y="352"/>
                  </a:lnTo>
                  <a:lnTo>
                    <a:pt x="335" y="365"/>
                  </a:lnTo>
                  <a:lnTo>
                    <a:pt x="326" y="378"/>
                  </a:lnTo>
                  <a:lnTo>
                    <a:pt x="316" y="394"/>
                  </a:lnTo>
                  <a:lnTo>
                    <a:pt x="308" y="408"/>
                  </a:lnTo>
                  <a:lnTo>
                    <a:pt x="301" y="424"/>
                  </a:lnTo>
                  <a:lnTo>
                    <a:pt x="293" y="439"/>
                  </a:lnTo>
                  <a:lnTo>
                    <a:pt x="287" y="456"/>
                  </a:lnTo>
                  <a:lnTo>
                    <a:pt x="281" y="473"/>
                  </a:lnTo>
                  <a:lnTo>
                    <a:pt x="277" y="489"/>
                  </a:lnTo>
                  <a:lnTo>
                    <a:pt x="272" y="507"/>
                  </a:lnTo>
                  <a:lnTo>
                    <a:pt x="268" y="525"/>
                  </a:lnTo>
                  <a:lnTo>
                    <a:pt x="266" y="543"/>
                  </a:lnTo>
                  <a:lnTo>
                    <a:pt x="265" y="561"/>
                  </a:lnTo>
                  <a:lnTo>
                    <a:pt x="264" y="580"/>
                  </a:lnTo>
                  <a:lnTo>
                    <a:pt x="262" y="599"/>
                  </a:lnTo>
                  <a:lnTo>
                    <a:pt x="262" y="599"/>
                  </a:lnTo>
                  <a:lnTo>
                    <a:pt x="264" y="618"/>
                  </a:lnTo>
                  <a:lnTo>
                    <a:pt x="265" y="637"/>
                  </a:lnTo>
                  <a:lnTo>
                    <a:pt x="266" y="655"/>
                  </a:lnTo>
                  <a:lnTo>
                    <a:pt x="270" y="673"/>
                  </a:lnTo>
                  <a:lnTo>
                    <a:pt x="273" y="691"/>
                  </a:lnTo>
                  <a:lnTo>
                    <a:pt x="278" y="709"/>
                  </a:lnTo>
                  <a:lnTo>
                    <a:pt x="283" y="727"/>
                  </a:lnTo>
                  <a:lnTo>
                    <a:pt x="289" y="744"/>
                  </a:lnTo>
                  <a:lnTo>
                    <a:pt x="296" y="760"/>
                  </a:lnTo>
                  <a:lnTo>
                    <a:pt x="303" y="776"/>
                  </a:lnTo>
                  <a:lnTo>
                    <a:pt x="311" y="792"/>
                  </a:lnTo>
                  <a:lnTo>
                    <a:pt x="320" y="807"/>
                  </a:lnTo>
                  <a:lnTo>
                    <a:pt x="329" y="821"/>
                  </a:lnTo>
                  <a:lnTo>
                    <a:pt x="339" y="836"/>
                  </a:lnTo>
                  <a:lnTo>
                    <a:pt x="350" y="849"/>
                  </a:lnTo>
                  <a:lnTo>
                    <a:pt x="361" y="862"/>
                  </a:lnTo>
                  <a:lnTo>
                    <a:pt x="373" y="874"/>
                  </a:lnTo>
                  <a:lnTo>
                    <a:pt x="385" y="886"/>
                  </a:lnTo>
                  <a:lnTo>
                    <a:pt x="398" y="898"/>
                  </a:lnTo>
                  <a:lnTo>
                    <a:pt x="413" y="907"/>
                  </a:lnTo>
                  <a:lnTo>
                    <a:pt x="426" y="917"/>
                  </a:lnTo>
                  <a:lnTo>
                    <a:pt x="441" y="926"/>
                  </a:lnTo>
                  <a:lnTo>
                    <a:pt x="457" y="935"/>
                  </a:lnTo>
                  <a:lnTo>
                    <a:pt x="473" y="942"/>
                  </a:lnTo>
                  <a:lnTo>
                    <a:pt x="488" y="949"/>
                  </a:lnTo>
                  <a:lnTo>
                    <a:pt x="505" y="955"/>
                  </a:lnTo>
                  <a:lnTo>
                    <a:pt x="522" y="960"/>
                  </a:lnTo>
                  <a:lnTo>
                    <a:pt x="539" y="964"/>
                  </a:lnTo>
                  <a:lnTo>
                    <a:pt x="557" y="967"/>
                  </a:lnTo>
                  <a:lnTo>
                    <a:pt x="575" y="969"/>
                  </a:lnTo>
                  <a:lnTo>
                    <a:pt x="594" y="971"/>
                  </a:lnTo>
                  <a:lnTo>
                    <a:pt x="613" y="972"/>
                  </a:lnTo>
                  <a:lnTo>
                    <a:pt x="613" y="972"/>
                  </a:lnTo>
                  <a:lnTo>
                    <a:pt x="634" y="971"/>
                  </a:lnTo>
                  <a:lnTo>
                    <a:pt x="653" y="969"/>
                  </a:lnTo>
                  <a:lnTo>
                    <a:pt x="672" y="967"/>
                  </a:lnTo>
                  <a:lnTo>
                    <a:pt x="690" y="964"/>
                  </a:lnTo>
                  <a:lnTo>
                    <a:pt x="708" y="960"/>
                  </a:lnTo>
                  <a:lnTo>
                    <a:pt x="725" y="955"/>
                  </a:lnTo>
                  <a:lnTo>
                    <a:pt x="741" y="949"/>
                  </a:lnTo>
                  <a:lnTo>
                    <a:pt x="758" y="942"/>
                  </a:lnTo>
                  <a:lnTo>
                    <a:pt x="774" y="935"/>
                  </a:lnTo>
                  <a:lnTo>
                    <a:pt x="789" y="926"/>
                  </a:lnTo>
                  <a:lnTo>
                    <a:pt x="803" y="918"/>
                  </a:lnTo>
                  <a:lnTo>
                    <a:pt x="818" y="909"/>
                  </a:lnTo>
                  <a:lnTo>
                    <a:pt x="831" y="898"/>
                  </a:lnTo>
                  <a:lnTo>
                    <a:pt x="844" y="887"/>
                  </a:lnTo>
                  <a:lnTo>
                    <a:pt x="856" y="875"/>
                  </a:lnTo>
                  <a:lnTo>
                    <a:pt x="868" y="863"/>
                  </a:lnTo>
                  <a:lnTo>
                    <a:pt x="879" y="851"/>
                  </a:lnTo>
                  <a:lnTo>
                    <a:pt x="889" y="837"/>
                  </a:lnTo>
                  <a:lnTo>
                    <a:pt x="899" y="824"/>
                  </a:lnTo>
                  <a:lnTo>
                    <a:pt x="908" y="809"/>
                  </a:lnTo>
                  <a:lnTo>
                    <a:pt x="917" y="794"/>
                  </a:lnTo>
                  <a:lnTo>
                    <a:pt x="924" y="778"/>
                  </a:lnTo>
                  <a:lnTo>
                    <a:pt x="931" y="763"/>
                  </a:lnTo>
                  <a:lnTo>
                    <a:pt x="938" y="746"/>
                  </a:lnTo>
                  <a:lnTo>
                    <a:pt x="943" y="729"/>
                  </a:lnTo>
                  <a:lnTo>
                    <a:pt x="948" y="713"/>
                  </a:lnTo>
                  <a:lnTo>
                    <a:pt x="953" y="695"/>
                  </a:lnTo>
                  <a:lnTo>
                    <a:pt x="956" y="677"/>
                  </a:lnTo>
                  <a:lnTo>
                    <a:pt x="959" y="659"/>
                  </a:lnTo>
                  <a:lnTo>
                    <a:pt x="961" y="641"/>
                  </a:lnTo>
                  <a:lnTo>
                    <a:pt x="962" y="622"/>
                  </a:lnTo>
                  <a:lnTo>
                    <a:pt x="962" y="604"/>
                  </a:lnTo>
                  <a:lnTo>
                    <a:pt x="962" y="604"/>
                  </a:lnTo>
                  <a:lnTo>
                    <a:pt x="962" y="585"/>
                  </a:lnTo>
                  <a:lnTo>
                    <a:pt x="961" y="566"/>
                  </a:lnTo>
                  <a:lnTo>
                    <a:pt x="959" y="547"/>
                  </a:lnTo>
                  <a:lnTo>
                    <a:pt x="955" y="529"/>
                  </a:lnTo>
                  <a:lnTo>
                    <a:pt x="951" y="511"/>
                  </a:lnTo>
                  <a:lnTo>
                    <a:pt x="948" y="493"/>
                  </a:lnTo>
                  <a:lnTo>
                    <a:pt x="942" y="476"/>
                  </a:lnTo>
                  <a:lnTo>
                    <a:pt x="936" y="458"/>
                  </a:lnTo>
                  <a:lnTo>
                    <a:pt x="930" y="443"/>
                  </a:lnTo>
                  <a:lnTo>
                    <a:pt x="922" y="426"/>
                  </a:lnTo>
                  <a:lnTo>
                    <a:pt x="914" y="411"/>
                  </a:lnTo>
                  <a:lnTo>
                    <a:pt x="905" y="395"/>
                  </a:lnTo>
                  <a:lnTo>
                    <a:pt x="895" y="381"/>
                  </a:lnTo>
                  <a:lnTo>
                    <a:pt x="886" y="366"/>
                  </a:lnTo>
                  <a:lnTo>
                    <a:pt x="875" y="353"/>
                  </a:lnTo>
                  <a:lnTo>
                    <a:pt x="863" y="340"/>
                  </a:lnTo>
                  <a:lnTo>
                    <a:pt x="851" y="328"/>
                  </a:lnTo>
                  <a:lnTo>
                    <a:pt x="839" y="316"/>
                  </a:lnTo>
                  <a:lnTo>
                    <a:pt x="826" y="305"/>
                  </a:lnTo>
                  <a:lnTo>
                    <a:pt x="812" y="295"/>
                  </a:lnTo>
                  <a:lnTo>
                    <a:pt x="797" y="285"/>
                  </a:lnTo>
                  <a:lnTo>
                    <a:pt x="783" y="276"/>
                  </a:lnTo>
                  <a:lnTo>
                    <a:pt x="768" y="267"/>
                  </a:lnTo>
                  <a:lnTo>
                    <a:pt x="752" y="260"/>
                  </a:lnTo>
                  <a:lnTo>
                    <a:pt x="735" y="253"/>
                  </a:lnTo>
                  <a:lnTo>
                    <a:pt x="719" y="247"/>
                  </a:lnTo>
                  <a:lnTo>
                    <a:pt x="702" y="242"/>
                  </a:lnTo>
                  <a:lnTo>
                    <a:pt x="684" y="239"/>
                  </a:lnTo>
                  <a:lnTo>
                    <a:pt x="666" y="235"/>
                  </a:lnTo>
                  <a:lnTo>
                    <a:pt x="647" y="233"/>
                  </a:lnTo>
                  <a:lnTo>
                    <a:pt x="629" y="231"/>
                  </a:lnTo>
                  <a:lnTo>
                    <a:pt x="609" y="230"/>
                  </a:lnTo>
                  <a:close/>
                  <a:moveTo>
                    <a:pt x="609" y="1200"/>
                  </a:moveTo>
                  <a:lnTo>
                    <a:pt x="609" y="1200"/>
                  </a:lnTo>
                  <a:lnTo>
                    <a:pt x="576" y="1200"/>
                  </a:lnTo>
                  <a:lnTo>
                    <a:pt x="544" y="1198"/>
                  </a:lnTo>
                  <a:lnTo>
                    <a:pt x="513" y="1194"/>
                  </a:lnTo>
                  <a:lnTo>
                    <a:pt x="482" y="1188"/>
                  </a:lnTo>
                  <a:lnTo>
                    <a:pt x="452" y="1182"/>
                  </a:lnTo>
                  <a:lnTo>
                    <a:pt x="422" y="1174"/>
                  </a:lnTo>
                  <a:lnTo>
                    <a:pt x="394" y="1164"/>
                  </a:lnTo>
                  <a:lnTo>
                    <a:pt x="366" y="1153"/>
                  </a:lnTo>
                  <a:lnTo>
                    <a:pt x="339" y="1141"/>
                  </a:lnTo>
                  <a:lnTo>
                    <a:pt x="313" y="1128"/>
                  </a:lnTo>
                  <a:lnTo>
                    <a:pt x="286" y="1114"/>
                  </a:lnTo>
                  <a:lnTo>
                    <a:pt x="262" y="1098"/>
                  </a:lnTo>
                  <a:lnTo>
                    <a:pt x="238" y="1082"/>
                  </a:lnTo>
                  <a:lnTo>
                    <a:pt x="216" y="1064"/>
                  </a:lnTo>
                  <a:lnTo>
                    <a:pt x="193" y="1045"/>
                  </a:lnTo>
                  <a:lnTo>
                    <a:pt x="173" y="1026"/>
                  </a:lnTo>
                  <a:lnTo>
                    <a:pt x="152" y="1004"/>
                  </a:lnTo>
                  <a:lnTo>
                    <a:pt x="133" y="983"/>
                  </a:lnTo>
                  <a:lnTo>
                    <a:pt x="117" y="960"/>
                  </a:lnTo>
                  <a:lnTo>
                    <a:pt x="100" y="937"/>
                  </a:lnTo>
                  <a:lnTo>
                    <a:pt x="84" y="912"/>
                  </a:lnTo>
                  <a:lnTo>
                    <a:pt x="70" y="887"/>
                  </a:lnTo>
                  <a:lnTo>
                    <a:pt x="57" y="862"/>
                  </a:lnTo>
                  <a:lnTo>
                    <a:pt x="45" y="836"/>
                  </a:lnTo>
                  <a:lnTo>
                    <a:pt x="34" y="808"/>
                  </a:lnTo>
                  <a:lnTo>
                    <a:pt x="26" y="781"/>
                  </a:lnTo>
                  <a:lnTo>
                    <a:pt x="18" y="752"/>
                  </a:lnTo>
                  <a:lnTo>
                    <a:pt x="10" y="723"/>
                  </a:lnTo>
                  <a:lnTo>
                    <a:pt x="6" y="694"/>
                  </a:lnTo>
                  <a:lnTo>
                    <a:pt x="2" y="665"/>
                  </a:lnTo>
                  <a:lnTo>
                    <a:pt x="0" y="634"/>
                  </a:lnTo>
                  <a:lnTo>
                    <a:pt x="0" y="604"/>
                  </a:lnTo>
                  <a:lnTo>
                    <a:pt x="0" y="604"/>
                  </a:lnTo>
                  <a:lnTo>
                    <a:pt x="0" y="573"/>
                  </a:lnTo>
                  <a:lnTo>
                    <a:pt x="2" y="542"/>
                  </a:lnTo>
                  <a:lnTo>
                    <a:pt x="6" y="512"/>
                  </a:lnTo>
                  <a:lnTo>
                    <a:pt x="12" y="482"/>
                  </a:lnTo>
                  <a:lnTo>
                    <a:pt x="18" y="454"/>
                  </a:lnTo>
                  <a:lnTo>
                    <a:pt x="26" y="425"/>
                  </a:lnTo>
                  <a:lnTo>
                    <a:pt x="34" y="396"/>
                  </a:lnTo>
                  <a:lnTo>
                    <a:pt x="45" y="370"/>
                  </a:lnTo>
                  <a:lnTo>
                    <a:pt x="57" y="342"/>
                  </a:lnTo>
                  <a:lnTo>
                    <a:pt x="70" y="316"/>
                  </a:lnTo>
                  <a:lnTo>
                    <a:pt x="84" y="291"/>
                  </a:lnTo>
                  <a:lnTo>
                    <a:pt x="100" y="267"/>
                  </a:lnTo>
                  <a:lnTo>
                    <a:pt x="117" y="243"/>
                  </a:lnTo>
                  <a:lnTo>
                    <a:pt x="135" y="221"/>
                  </a:lnTo>
                  <a:lnTo>
                    <a:pt x="154" y="198"/>
                  </a:lnTo>
                  <a:lnTo>
                    <a:pt x="174" y="178"/>
                  </a:lnTo>
                  <a:lnTo>
                    <a:pt x="195" y="157"/>
                  </a:lnTo>
                  <a:lnTo>
                    <a:pt x="217" y="138"/>
                  </a:lnTo>
                  <a:lnTo>
                    <a:pt x="240" y="120"/>
                  </a:lnTo>
                  <a:lnTo>
                    <a:pt x="264" y="104"/>
                  </a:lnTo>
                  <a:lnTo>
                    <a:pt x="289" y="88"/>
                  </a:lnTo>
                  <a:lnTo>
                    <a:pt x="315" y="73"/>
                  </a:lnTo>
                  <a:lnTo>
                    <a:pt x="341" y="59"/>
                  </a:lnTo>
                  <a:lnTo>
                    <a:pt x="369" y="47"/>
                  </a:lnTo>
                  <a:lnTo>
                    <a:pt x="397" y="37"/>
                  </a:lnTo>
                  <a:lnTo>
                    <a:pt x="426" y="27"/>
                  </a:lnTo>
                  <a:lnTo>
                    <a:pt x="456" y="19"/>
                  </a:lnTo>
                  <a:lnTo>
                    <a:pt x="486" y="12"/>
                  </a:lnTo>
                  <a:lnTo>
                    <a:pt x="517" y="7"/>
                  </a:lnTo>
                  <a:lnTo>
                    <a:pt x="549" y="3"/>
                  </a:lnTo>
                  <a:lnTo>
                    <a:pt x="581" y="1"/>
                  </a:lnTo>
                  <a:lnTo>
                    <a:pt x="613" y="0"/>
                  </a:lnTo>
                  <a:lnTo>
                    <a:pt x="613" y="0"/>
                  </a:lnTo>
                  <a:lnTo>
                    <a:pt x="647" y="1"/>
                  </a:lnTo>
                  <a:lnTo>
                    <a:pt x="679" y="3"/>
                  </a:lnTo>
                  <a:lnTo>
                    <a:pt x="710" y="7"/>
                  </a:lnTo>
                  <a:lnTo>
                    <a:pt x="741" y="12"/>
                  </a:lnTo>
                  <a:lnTo>
                    <a:pt x="771" y="19"/>
                  </a:lnTo>
                  <a:lnTo>
                    <a:pt x="801" y="27"/>
                  </a:lnTo>
                  <a:lnTo>
                    <a:pt x="830" y="35"/>
                  </a:lnTo>
                  <a:lnTo>
                    <a:pt x="858" y="46"/>
                  </a:lnTo>
                  <a:lnTo>
                    <a:pt x="886" y="58"/>
                  </a:lnTo>
                  <a:lnTo>
                    <a:pt x="912" y="73"/>
                  </a:lnTo>
                  <a:lnTo>
                    <a:pt x="937" y="87"/>
                  </a:lnTo>
                  <a:lnTo>
                    <a:pt x="962" y="102"/>
                  </a:lnTo>
                  <a:lnTo>
                    <a:pt x="986" y="119"/>
                  </a:lnTo>
                  <a:lnTo>
                    <a:pt x="1009" y="137"/>
                  </a:lnTo>
                  <a:lnTo>
                    <a:pt x="1031" y="155"/>
                  </a:lnTo>
                  <a:lnTo>
                    <a:pt x="1052" y="175"/>
                  </a:lnTo>
                  <a:lnTo>
                    <a:pt x="1072" y="196"/>
                  </a:lnTo>
                  <a:lnTo>
                    <a:pt x="1091" y="218"/>
                  </a:lnTo>
                  <a:lnTo>
                    <a:pt x="1109" y="240"/>
                  </a:lnTo>
                  <a:lnTo>
                    <a:pt x="1125" y="264"/>
                  </a:lnTo>
                  <a:lnTo>
                    <a:pt x="1140" y="289"/>
                  </a:lnTo>
                  <a:lnTo>
                    <a:pt x="1154" y="314"/>
                  </a:lnTo>
                  <a:lnTo>
                    <a:pt x="1168" y="339"/>
                  </a:lnTo>
                  <a:lnTo>
                    <a:pt x="1180" y="365"/>
                  </a:lnTo>
                  <a:lnTo>
                    <a:pt x="1190" y="393"/>
                  </a:lnTo>
                  <a:lnTo>
                    <a:pt x="1200" y="420"/>
                  </a:lnTo>
                  <a:lnTo>
                    <a:pt x="1207" y="449"/>
                  </a:lnTo>
                  <a:lnTo>
                    <a:pt x="1214" y="479"/>
                  </a:lnTo>
                  <a:lnTo>
                    <a:pt x="1219" y="507"/>
                  </a:lnTo>
                  <a:lnTo>
                    <a:pt x="1223" y="537"/>
                  </a:lnTo>
                  <a:lnTo>
                    <a:pt x="1225" y="568"/>
                  </a:lnTo>
                  <a:lnTo>
                    <a:pt x="1226" y="599"/>
                  </a:lnTo>
                  <a:lnTo>
                    <a:pt x="1226" y="599"/>
                  </a:lnTo>
                  <a:lnTo>
                    <a:pt x="1225" y="629"/>
                  </a:lnTo>
                  <a:lnTo>
                    <a:pt x="1223" y="660"/>
                  </a:lnTo>
                  <a:lnTo>
                    <a:pt x="1219" y="690"/>
                  </a:lnTo>
                  <a:lnTo>
                    <a:pt x="1214" y="720"/>
                  </a:lnTo>
                  <a:lnTo>
                    <a:pt x="1207" y="749"/>
                  </a:lnTo>
                  <a:lnTo>
                    <a:pt x="1200" y="777"/>
                  </a:lnTo>
                  <a:lnTo>
                    <a:pt x="1190" y="805"/>
                  </a:lnTo>
                  <a:lnTo>
                    <a:pt x="1180" y="832"/>
                  </a:lnTo>
                  <a:lnTo>
                    <a:pt x="1168" y="858"/>
                  </a:lnTo>
                  <a:lnTo>
                    <a:pt x="1154" y="885"/>
                  </a:lnTo>
                  <a:lnTo>
                    <a:pt x="1140" y="910"/>
                  </a:lnTo>
                  <a:lnTo>
                    <a:pt x="1125" y="934"/>
                  </a:lnTo>
                  <a:lnTo>
                    <a:pt x="1108" y="958"/>
                  </a:lnTo>
                  <a:lnTo>
                    <a:pt x="1090" y="980"/>
                  </a:lnTo>
                  <a:lnTo>
                    <a:pt x="1071" y="1002"/>
                  </a:lnTo>
                  <a:lnTo>
                    <a:pt x="1051" y="1023"/>
                  </a:lnTo>
                  <a:lnTo>
                    <a:pt x="1029" y="1044"/>
                  </a:lnTo>
                  <a:lnTo>
                    <a:pt x="1008" y="1061"/>
                  </a:lnTo>
                  <a:lnTo>
                    <a:pt x="985" y="1081"/>
                  </a:lnTo>
                  <a:lnTo>
                    <a:pt x="960" y="1097"/>
                  </a:lnTo>
                  <a:lnTo>
                    <a:pt x="936" y="1113"/>
                  </a:lnTo>
                  <a:lnTo>
                    <a:pt x="910" y="1127"/>
                  </a:lnTo>
                  <a:lnTo>
                    <a:pt x="883" y="1140"/>
                  </a:lnTo>
                  <a:lnTo>
                    <a:pt x="856" y="1152"/>
                  </a:lnTo>
                  <a:lnTo>
                    <a:pt x="827" y="1163"/>
                  </a:lnTo>
                  <a:lnTo>
                    <a:pt x="797" y="1173"/>
                  </a:lnTo>
                  <a:lnTo>
                    <a:pt x="769" y="1181"/>
                  </a:lnTo>
                  <a:lnTo>
                    <a:pt x="738" y="1188"/>
                  </a:lnTo>
                  <a:lnTo>
                    <a:pt x="707" y="1193"/>
                  </a:lnTo>
                  <a:lnTo>
                    <a:pt x="674" y="1198"/>
                  </a:lnTo>
                  <a:lnTo>
                    <a:pt x="642" y="1200"/>
                  </a:lnTo>
                  <a:lnTo>
                    <a:pt x="609"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6" name="Freeform 20"/>
            <p:cNvSpPr>
              <a:spLocks noEditPoints="1"/>
            </p:cNvSpPr>
            <p:nvPr userDrawn="1"/>
          </p:nvSpPr>
          <p:spPr bwMode="auto">
            <a:xfrm>
              <a:off x="6402388" y="3122613"/>
              <a:ext cx="828675" cy="946150"/>
            </a:xfrm>
            <a:custGeom>
              <a:avLst/>
              <a:gdLst>
                <a:gd name="T0" fmla="*/ 733 w 1044"/>
                <a:gd name="T1" fmla="*/ 661 h 1192"/>
                <a:gd name="T2" fmla="*/ 601 w 1044"/>
                <a:gd name="T3" fmla="*/ 636 h 1192"/>
                <a:gd name="T4" fmla="*/ 496 w 1044"/>
                <a:gd name="T5" fmla="*/ 634 h 1192"/>
                <a:gd name="T6" fmla="*/ 391 w 1044"/>
                <a:gd name="T7" fmla="*/ 653 h 1192"/>
                <a:gd name="T8" fmla="*/ 315 w 1044"/>
                <a:gd name="T9" fmla="*/ 695 h 1192"/>
                <a:gd name="T10" fmla="*/ 272 w 1044"/>
                <a:gd name="T11" fmla="*/ 758 h 1192"/>
                <a:gd name="T12" fmla="*/ 262 w 1044"/>
                <a:gd name="T13" fmla="*/ 823 h 1192"/>
                <a:gd name="T14" fmla="*/ 271 w 1044"/>
                <a:gd name="T15" fmla="*/ 879 h 1192"/>
                <a:gd name="T16" fmla="*/ 312 w 1044"/>
                <a:gd name="T17" fmla="*/ 937 h 1192"/>
                <a:gd name="T18" fmla="*/ 378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90 w 1044"/>
                <a:gd name="T33" fmla="*/ 679 h 1192"/>
                <a:gd name="T34" fmla="*/ 767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5 w 1044"/>
                <a:gd name="T47" fmla="*/ 1168 h 1192"/>
                <a:gd name="T48" fmla="*/ 184 w 1044"/>
                <a:gd name="T49" fmla="*/ 1139 h 1192"/>
                <a:gd name="T50" fmla="*/ 123 w 1044"/>
                <a:gd name="T51" fmla="*/ 1100 h 1192"/>
                <a:gd name="T52" fmla="*/ 73 w 1044"/>
                <a:gd name="T53" fmla="*/ 1050 h 1192"/>
                <a:gd name="T54" fmla="*/ 34 w 1044"/>
                <a:gd name="T55" fmla="*/ 989 h 1192"/>
                <a:gd name="T56" fmla="*/ 9 w 1044"/>
                <a:gd name="T57" fmla="*/ 917 h 1192"/>
                <a:gd name="T58" fmla="*/ 0 w 1044"/>
                <a:gd name="T59" fmla="*/ 836 h 1192"/>
                <a:gd name="T60" fmla="*/ 3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4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5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90" y="679"/>
                  </a:moveTo>
                  <a:lnTo>
                    <a:pt x="790" y="679"/>
                  </a:lnTo>
                  <a:lnTo>
                    <a:pt x="762" y="670"/>
                  </a:lnTo>
                  <a:lnTo>
                    <a:pt x="733" y="661"/>
                  </a:lnTo>
                  <a:lnTo>
                    <a:pt x="704" y="653"/>
                  </a:lnTo>
                  <a:lnTo>
                    <a:pt x="670" y="646"/>
                  </a:lnTo>
                  <a:lnTo>
                    <a:pt x="637" y="641"/>
                  </a:lnTo>
                  <a:lnTo>
                    <a:pt x="601" y="636"/>
                  </a:lnTo>
                  <a:lnTo>
                    <a:pt x="564" y="634"/>
                  </a:lnTo>
                  <a:lnTo>
                    <a:pt x="526" y="633"/>
                  </a:lnTo>
                  <a:lnTo>
                    <a:pt x="526" y="633"/>
                  </a:lnTo>
                  <a:lnTo>
                    <a:pt x="496" y="634"/>
                  </a:lnTo>
                  <a:lnTo>
                    <a:pt x="467" y="636"/>
                  </a:lnTo>
                  <a:lnTo>
                    <a:pt x="440" y="640"/>
                  </a:lnTo>
                  <a:lnTo>
                    <a:pt x="415" y="646"/>
                  </a:lnTo>
                  <a:lnTo>
                    <a:pt x="391" y="653"/>
                  </a:lnTo>
                  <a:lnTo>
                    <a:pt x="369" y="661"/>
                  </a:lnTo>
                  <a:lnTo>
                    <a:pt x="350" y="671"/>
                  </a:lnTo>
                  <a:lnTo>
                    <a:pt x="332" y="682"/>
                  </a:lnTo>
                  <a:lnTo>
                    <a:pt x="315" y="695"/>
                  </a:lnTo>
                  <a:lnTo>
                    <a:pt x="301" y="708"/>
                  </a:lnTo>
                  <a:lnTo>
                    <a:pt x="289" y="724"/>
                  </a:lnTo>
                  <a:lnTo>
                    <a:pt x="280" y="740"/>
                  </a:lnTo>
                  <a:lnTo>
                    <a:pt x="272" y="758"/>
                  </a:lnTo>
                  <a:lnTo>
                    <a:pt x="266" y="777"/>
                  </a:lnTo>
                  <a:lnTo>
                    <a:pt x="263" y="798"/>
                  </a:lnTo>
                  <a:lnTo>
                    <a:pt x="262" y="819"/>
                  </a:lnTo>
                  <a:lnTo>
                    <a:pt x="262" y="823"/>
                  </a:lnTo>
                  <a:lnTo>
                    <a:pt x="262" y="823"/>
                  </a:lnTo>
                  <a:lnTo>
                    <a:pt x="263" y="843"/>
                  </a:lnTo>
                  <a:lnTo>
                    <a:pt x="266" y="861"/>
                  </a:lnTo>
                  <a:lnTo>
                    <a:pt x="271" y="879"/>
                  </a:lnTo>
                  <a:lnTo>
                    <a:pt x="280" y="896"/>
                  </a:lnTo>
                  <a:lnTo>
                    <a:pt x="288" y="911"/>
                  </a:lnTo>
                  <a:lnTo>
                    <a:pt x="300" y="924"/>
                  </a:lnTo>
                  <a:lnTo>
                    <a:pt x="312" y="937"/>
                  </a:lnTo>
                  <a:lnTo>
                    <a:pt x="326" y="948"/>
                  </a:lnTo>
                  <a:lnTo>
                    <a:pt x="342" y="959"/>
                  </a:lnTo>
                  <a:lnTo>
                    <a:pt x="360" y="967"/>
                  </a:lnTo>
                  <a:lnTo>
                    <a:pt x="378" y="976"/>
                  </a:lnTo>
                  <a:lnTo>
                    <a:pt x="397" y="982"/>
                  </a:lnTo>
                  <a:lnTo>
                    <a:pt x="417" y="986"/>
                  </a:lnTo>
                  <a:lnTo>
                    <a:pt x="438" y="990"/>
                  </a:lnTo>
                  <a:lnTo>
                    <a:pt x="461" y="992"/>
                  </a:lnTo>
                  <a:lnTo>
                    <a:pt x="484" y="992"/>
                  </a:lnTo>
                  <a:lnTo>
                    <a:pt x="484"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4" y="802"/>
                  </a:lnTo>
                  <a:lnTo>
                    <a:pt x="786" y="790"/>
                  </a:lnTo>
                  <a:lnTo>
                    <a:pt x="787" y="777"/>
                  </a:lnTo>
                  <a:lnTo>
                    <a:pt x="788" y="764"/>
                  </a:lnTo>
                  <a:lnTo>
                    <a:pt x="790" y="751"/>
                  </a:lnTo>
                  <a:lnTo>
                    <a:pt x="790" y="679"/>
                  </a:lnTo>
                  <a:close/>
                  <a:moveTo>
                    <a:pt x="782" y="1167"/>
                  </a:moveTo>
                  <a:lnTo>
                    <a:pt x="782" y="1026"/>
                  </a:lnTo>
                  <a:lnTo>
                    <a:pt x="782" y="1026"/>
                  </a:lnTo>
                  <a:lnTo>
                    <a:pt x="767" y="1043"/>
                  </a:lnTo>
                  <a:lnTo>
                    <a:pt x="751" y="1059"/>
                  </a:lnTo>
                  <a:lnTo>
                    <a:pt x="733" y="1076"/>
                  </a:lnTo>
                  <a:lnTo>
                    <a:pt x="716"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49" y="1188"/>
                  </a:lnTo>
                  <a:lnTo>
                    <a:pt x="330" y="1186"/>
                  </a:lnTo>
                  <a:lnTo>
                    <a:pt x="311" y="1182"/>
                  </a:lnTo>
                  <a:lnTo>
                    <a:pt x="292" y="1179"/>
                  </a:lnTo>
                  <a:lnTo>
                    <a:pt x="272" y="1174"/>
                  </a:lnTo>
                  <a:lnTo>
                    <a:pt x="255" y="1168"/>
                  </a:lnTo>
                  <a:lnTo>
                    <a:pt x="235" y="1162"/>
                  </a:lnTo>
                  <a:lnTo>
                    <a:pt x="219" y="1155"/>
                  </a:lnTo>
                  <a:lnTo>
                    <a:pt x="201" y="1148"/>
                  </a:lnTo>
                  <a:lnTo>
                    <a:pt x="184" y="1139"/>
                  </a:lnTo>
                  <a:lnTo>
                    <a:pt x="169" y="1131"/>
                  </a:lnTo>
                  <a:lnTo>
                    <a:pt x="153" y="1121"/>
                  </a:lnTo>
                  <a:lnTo>
                    <a:pt x="137" y="1111"/>
                  </a:lnTo>
                  <a:lnTo>
                    <a:pt x="123" y="1100"/>
                  </a:lnTo>
                  <a:lnTo>
                    <a:pt x="110" y="1089"/>
                  </a:lnTo>
                  <a:lnTo>
                    <a:pt x="97" y="1076"/>
                  </a:lnTo>
                  <a:lnTo>
                    <a:pt x="84" y="1064"/>
                  </a:lnTo>
                  <a:lnTo>
                    <a:pt x="73" y="1050"/>
                  </a:lnTo>
                  <a:lnTo>
                    <a:pt x="61" y="1035"/>
                  </a:lnTo>
                  <a:lnTo>
                    <a:pt x="52" y="1021"/>
                  </a:lnTo>
                  <a:lnTo>
                    <a:pt x="42" y="1005"/>
                  </a:lnTo>
                  <a:lnTo>
                    <a:pt x="34" y="989"/>
                  </a:lnTo>
                  <a:lnTo>
                    <a:pt x="26" y="972"/>
                  </a:lnTo>
                  <a:lnTo>
                    <a:pt x="19" y="954"/>
                  </a:lnTo>
                  <a:lnTo>
                    <a:pt x="13" y="936"/>
                  </a:lnTo>
                  <a:lnTo>
                    <a:pt x="9" y="917"/>
                  </a:lnTo>
                  <a:lnTo>
                    <a:pt x="5" y="898"/>
                  </a:lnTo>
                  <a:lnTo>
                    <a:pt x="3" y="878"/>
                  </a:lnTo>
                  <a:lnTo>
                    <a:pt x="1" y="857"/>
                  </a:lnTo>
                  <a:lnTo>
                    <a:pt x="0" y="836"/>
                  </a:lnTo>
                  <a:lnTo>
                    <a:pt x="0" y="831"/>
                  </a:lnTo>
                  <a:lnTo>
                    <a:pt x="0" y="831"/>
                  </a:lnTo>
                  <a:lnTo>
                    <a:pt x="1" y="808"/>
                  </a:lnTo>
                  <a:lnTo>
                    <a:pt x="3" y="787"/>
                  </a:lnTo>
                  <a:lnTo>
                    <a:pt x="5"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1" y="491"/>
                  </a:lnTo>
                  <a:lnTo>
                    <a:pt x="281" y="485"/>
                  </a:lnTo>
                  <a:lnTo>
                    <a:pt x="302" y="479"/>
                  </a:lnTo>
                  <a:lnTo>
                    <a:pt x="324" y="474"/>
                  </a:lnTo>
                  <a:lnTo>
                    <a:pt x="346" y="470"/>
                  </a:lnTo>
                  <a:lnTo>
                    <a:pt x="369"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4" y="451"/>
                  </a:lnTo>
                  <a:lnTo>
                    <a:pt x="780" y="425"/>
                  </a:lnTo>
                  <a:lnTo>
                    <a:pt x="774" y="399"/>
                  </a:lnTo>
                  <a:lnTo>
                    <a:pt x="767" y="375"/>
                  </a:lnTo>
                  <a:lnTo>
                    <a:pt x="756" y="353"/>
                  </a:lnTo>
                  <a:lnTo>
                    <a:pt x="743" y="333"/>
                  </a:lnTo>
                  <a:lnTo>
                    <a:pt x="729" y="315"/>
                  </a:lnTo>
                  <a:lnTo>
                    <a:pt x="712" y="298"/>
                  </a:lnTo>
                  <a:lnTo>
                    <a:pt x="693" y="283"/>
                  </a:lnTo>
                  <a:lnTo>
                    <a:pt x="671" y="271"/>
                  </a:lnTo>
                  <a:lnTo>
                    <a:pt x="649" y="260"/>
                  </a:lnTo>
                  <a:lnTo>
                    <a:pt x="624" y="251"/>
                  </a:lnTo>
                  <a:lnTo>
                    <a:pt x="596" y="243"/>
                  </a:lnTo>
                  <a:lnTo>
                    <a:pt x="566" y="239"/>
                  </a:lnTo>
                  <a:lnTo>
                    <a:pt x="535" y="236"/>
                  </a:lnTo>
                  <a:lnTo>
                    <a:pt x="502" y="235"/>
                  </a:lnTo>
                  <a:lnTo>
                    <a:pt x="502" y="235"/>
                  </a:lnTo>
                  <a:lnTo>
                    <a:pt x="455" y="236"/>
                  </a:lnTo>
                  <a:lnTo>
                    <a:pt x="411" y="240"/>
                  </a:lnTo>
                  <a:lnTo>
                    <a:pt x="368" y="246"/>
                  </a:lnTo>
                  <a:lnTo>
                    <a:pt x="329" y="254"/>
                  </a:lnTo>
                  <a:lnTo>
                    <a:pt x="289" y="265"/>
                  </a:lnTo>
                  <a:lnTo>
                    <a:pt x="250" y="277"/>
                  </a:lnTo>
                  <a:lnTo>
                    <a:pt x="212" y="290"/>
                  </a:lnTo>
                  <a:lnTo>
                    <a:pt x="172" y="307"/>
                  </a:lnTo>
                  <a:lnTo>
                    <a:pt x="100" y="95"/>
                  </a:lnTo>
                  <a:lnTo>
                    <a:pt x="100" y="95"/>
                  </a:lnTo>
                  <a:lnTo>
                    <a:pt x="148" y="75"/>
                  </a:lnTo>
                  <a:lnTo>
                    <a:pt x="196" y="56"/>
                  </a:lnTo>
                  <a:lnTo>
                    <a:pt x="245" y="39"/>
                  </a:lnTo>
                  <a:lnTo>
                    <a:pt x="271" y="32"/>
                  </a:lnTo>
                  <a:lnTo>
                    <a:pt x="296" y="26"/>
                  </a:lnTo>
                  <a:lnTo>
                    <a:pt x="324" y="20"/>
                  </a:lnTo>
                  <a:lnTo>
                    <a:pt x="351" y="14"/>
                  </a:lnTo>
                  <a:lnTo>
                    <a:pt x="380" y="11"/>
                  </a:lnTo>
                  <a:lnTo>
                    <a:pt x="409" y="6"/>
                  </a:lnTo>
                  <a:lnTo>
                    <a:pt x="440" y="3"/>
                  </a:lnTo>
                  <a:lnTo>
                    <a:pt x="471" y="1"/>
                  </a:lnTo>
                  <a:lnTo>
                    <a:pt x="504" y="0"/>
                  </a:lnTo>
                  <a:lnTo>
                    <a:pt x="539" y="0"/>
                  </a:lnTo>
                  <a:lnTo>
                    <a:pt x="539" y="0"/>
                  </a:lnTo>
                  <a:lnTo>
                    <a:pt x="570" y="0"/>
                  </a:lnTo>
                  <a:lnTo>
                    <a:pt x="601" y="1"/>
                  </a:lnTo>
                  <a:lnTo>
                    <a:pt x="630"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9" y="126"/>
                  </a:lnTo>
                  <a:lnTo>
                    <a:pt x="934" y="143"/>
                  </a:lnTo>
                  <a:lnTo>
                    <a:pt x="948" y="160"/>
                  </a:lnTo>
                  <a:lnTo>
                    <a:pt x="962" y="178"/>
                  </a:lnTo>
                  <a:lnTo>
                    <a:pt x="973" y="197"/>
                  </a:lnTo>
                  <a:lnTo>
                    <a:pt x="985" y="216"/>
                  </a:lnTo>
                  <a:lnTo>
                    <a:pt x="995" y="236"/>
                  </a:lnTo>
                  <a:lnTo>
                    <a:pt x="1005"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7" name="Freeform 21"/>
            <p:cNvSpPr>
              <a:spLocks/>
            </p:cNvSpPr>
            <p:nvPr userDrawn="1"/>
          </p:nvSpPr>
          <p:spPr bwMode="auto">
            <a:xfrm>
              <a:off x="7394575" y="3119438"/>
              <a:ext cx="531813" cy="930275"/>
            </a:xfrm>
            <a:custGeom>
              <a:avLst/>
              <a:gdLst>
                <a:gd name="T0" fmla="*/ 263 w 672"/>
                <a:gd name="T1" fmla="*/ 1172 h 1172"/>
                <a:gd name="T2" fmla="*/ 0 w 672"/>
                <a:gd name="T3" fmla="*/ 1172 h 1172"/>
                <a:gd name="T4" fmla="*/ 0 w 672"/>
                <a:gd name="T5" fmla="*/ 22 h 1172"/>
                <a:gd name="T6" fmla="*/ 263 w 672"/>
                <a:gd name="T7" fmla="*/ 22 h 1172"/>
                <a:gd name="T8" fmla="*/ 263 w 672"/>
                <a:gd name="T9" fmla="*/ 281 h 1172"/>
                <a:gd name="T10" fmla="*/ 263 w 672"/>
                <a:gd name="T11" fmla="*/ 281 h 1172"/>
                <a:gd name="T12" fmla="*/ 277 w 672"/>
                <a:gd name="T13" fmla="*/ 250 h 1172"/>
                <a:gd name="T14" fmla="*/ 293 w 672"/>
                <a:gd name="T15" fmla="*/ 220 h 1172"/>
                <a:gd name="T16" fmla="*/ 311 w 672"/>
                <a:gd name="T17" fmla="*/ 190 h 1172"/>
                <a:gd name="T18" fmla="*/ 329 w 672"/>
                <a:gd name="T19" fmla="*/ 164 h 1172"/>
                <a:gd name="T20" fmla="*/ 349 w 672"/>
                <a:gd name="T21" fmla="*/ 137 h 1172"/>
                <a:gd name="T22" fmla="*/ 371 w 672"/>
                <a:gd name="T23" fmla="*/ 115 h 1172"/>
                <a:gd name="T24" fmla="*/ 393 w 672"/>
                <a:gd name="T25" fmla="*/ 92 h 1172"/>
                <a:gd name="T26" fmla="*/ 418 w 672"/>
                <a:gd name="T27" fmla="*/ 73 h 1172"/>
                <a:gd name="T28" fmla="*/ 445 w 672"/>
                <a:gd name="T29" fmla="*/ 55 h 1172"/>
                <a:gd name="T30" fmla="*/ 472 w 672"/>
                <a:gd name="T31" fmla="*/ 39 h 1172"/>
                <a:gd name="T32" fmla="*/ 501 w 672"/>
                <a:gd name="T33" fmla="*/ 26 h 1172"/>
                <a:gd name="T34" fmla="*/ 516 w 672"/>
                <a:gd name="T35" fmla="*/ 22 h 1172"/>
                <a:gd name="T36" fmla="*/ 532 w 672"/>
                <a:gd name="T37" fmla="*/ 16 h 1172"/>
                <a:gd name="T38" fmla="*/ 549 w 672"/>
                <a:gd name="T39" fmla="*/ 12 h 1172"/>
                <a:gd name="T40" fmla="*/ 564 w 672"/>
                <a:gd name="T41" fmla="*/ 8 h 1172"/>
                <a:gd name="T42" fmla="*/ 581 w 672"/>
                <a:gd name="T43" fmla="*/ 5 h 1172"/>
                <a:gd name="T44" fmla="*/ 599 w 672"/>
                <a:gd name="T45" fmla="*/ 2 h 1172"/>
                <a:gd name="T46" fmla="*/ 615 w 672"/>
                <a:gd name="T47" fmla="*/ 1 h 1172"/>
                <a:gd name="T48" fmla="*/ 633 w 672"/>
                <a:gd name="T49" fmla="*/ 0 h 1172"/>
                <a:gd name="T50" fmla="*/ 652 w 672"/>
                <a:gd name="T51" fmla="*/ 0 h 1172"/>
                <a:gd name="T52" fmla="*/ 672 w 672"/>
                <a:gd name="T53" fmla="*/ 0 h 1172"/>
                <a:gd name="T54" fmla="*/ 672 w 672"/>
                <a:gd name="T55" fmla="*/ 278 h 1172"/>
                <a:gd name="T56" fmla="*/ 656 w 672"/>
                <a:gd name="T57" fmla="*/ 278 h 1172"/>
                <a:gd name="T58" fmla="*/ 656 w 672"/>
                <a:gd name="T59" fmla="*/ 278 h 1172"/>
                <a:gd name="T60" fmla="*/ 635 w 672"/>
                <a:gd name="T61" fmla="*/ 280 h 1172"/>
                <a:gd name="T62" fmla="*/ 613 w 672"/>
                <a:gd name="T63" fmla="*/ 281 h 1172"/>
                <a:gd name="T64" fmla="*/ 593 w 672"/>
                <a:gd name="T65" fmla="*/ 283 h 1172"/>
                <a:gd name="T66" fmla="*/ 572 w 672"/>
                <a:gd name="T67" fmla="*/ 285 h 1172"/>
                <a:gd name="T68" fmla="*/ 553 w 672"/>
                <a:gd name="T69" fmla="*/ 290 h 1172"/>
                <a:gd name="T70" fmla="*/ 534 w 672"/>
                <a:gd name="T71" fmla="*/ 295 h 1172"/>
                <a:gd name="T72" fmla="*/ 515 w 672"/>
                <a:gd name="T73" fmla="*/ 301 h 1172"/>
                <a:gd name="T74" fmla="*/ 497 w 672"/>
                <a:gd name="T75" fmla="*/ 307 h 1172"/>
                <a:gd name="T76" fmla="*/ 479 w 672"/>
                <a:gd name="T77" fmla="*/ 314 h 1172"/>
                <a:gd name="T78" fmla="*/ 463 w 672"/>
                <a:gd name="T79" fmla="*/ 323 h 1172"/>
                <a:gd name="T80" fmla="*/ 446 w 672"/>
                <a:gd name="T81" fmla="*/ 332 h 1172"/>
                <a:gd name="T82" fmla="*/ 430 w 672"/>
                <a:gd name="T83" fmla="*/ 343 h 1172"/>
                <a:gd name="T84" fmla="*/ 415 w 672"/>
                <a:gd name="T85" fmla="*/ 354 h 1172"/>
                <a:gd name="T86" fmla="*/ 400 w 672"/>
                <a:gd name="T87" fmla="*/ 366 h 1172"/>
                <a:gd name="T88" fmla="*/ 386 w 672"/>
                <a:gd name="T89" fmla="*/ 379 h 1172"/>
                <a:gd name="T90" fmla="*/ 373 w 672"/>
                <a:gd name="T91" fmla="*/ 392 h 1172"/>
                <a:gd name="T92" fmla="*/ 360 w 672"/>
                <a:gd name="T93" fmla="*/ 407 h 1172"/>
                <a:gd name="T94" fmla="*/ 348 w 672"/>
                <a:gd name="T95" fmla="*/ 423 h 1172"/>
                <a:gd name="T96" fmla="*/ 337 w 672"/>
                <a:gd name="T97" fmla="*/ 438 h 1172"/>
                <a:gd name="T98" fmla="*/ 326 w 672"/>
                <a:gd name="T99" fmla="*/ 456 h 1172"/>
                <a:gd name="T100" fmla="*/ 317 w 672"/>
                <a:gd name="T101" fmla="*/ 474 h 1172"/>
                <a:gd name="T102" fmla="*/ 308 w 672"/>
                <a:gd name="T103" fmla="*/ 493 h 1172"/>
                <a:gd name="T104" fmla="*/ 300 w 672"/>
                <a:gd name="T105" fmla="*/ 514 h 1172"/>
                <a:gd name="T106" fmla="*/ 292 w 672"/>
                <a:gd name="T107" fmla="*/ 534 h 1172"/>
                <a:gd name="T108" fmla="*/ 286 w 672"/>
                <a:gd name="T109" fmla="*/ 557 h 1172"/>
                <a:gd name="T110" fmla="*/ 280 w 672"/>
                <a:gd name="T111" fmla="*/ 579 h 1172"/>
                <a:gd name="T112" fmla="*/ 275 w 672"/>
                <a:gd name="T113" fmla="*/ 602 h 1172"/>
                <a:gd name="T114" fmla="*/ 270 w 672"/>
                <a:gd name="T115" fmla="*/ 627 h 1172"/>
                <a:gd name="T116" fmla="*/ 268 w 672"/>
                <a:gd name="T117" fmla="*/ 652 h 1172"/>
                <a:gd name="T118" fmla="*/ 265 w 672"/>
                <a:gd name="T119" fmla="*/ 678 h 1172"/>
                <a:gd name="T120" fmla="*/ 264 w 672"/>
                <a:gd name="T121" fmla="*/ 706 h 1172"/>
                <a:gd name="T122" fmla="*/ 263 w 672"/>
                <a:gd name="T123" fmla="*/ 735 h 1172"/>
                <a:gd name="T124" fmla="*/ 263 w 672"/>
                <a:gd name="T125" fmla="*/ 1172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2" h="1172">
                  <a:moveTo>
                    <a:pt x="263" y="1172"/>
                  </a:moveTo>
                  <a:lnTo>
                    <a:pt x="0" y="1172"/>
                  </a:lnTo>
                  <a:lnTo>
                    <a:pt x="0" y="22"/>
                  </a:lnTo>
                  <a:lnTo>
                    <a:pt x="263" y="22"/>
                  </a:lnTo>
                  <a:lnTo>
                    <a:pt x="263" y="281"/>
                  </a:lnTo>
                  <a:lnTo>
                    <a:pt x="263" y="281"/>
                  </a:lnTo>
                  <a:lnTo>
                    <a:pt x="277" y="250"/>
                  </a:lnTo>
                  <a:lnTo>
                    <a:pt x="293" y="220"/>
                  </a:lnTo>
                  <a:lnTo>
                    <a:pt x="311" y="190"/>
                  </a:lnTo>
                  <a:lnTo>
                    <a:pt x="329" y="164"/>
                  </a:lnTo>
                  <a:lnTo>
                    <a:pt x="349" y="137"/>
                  </a:lnTo>
                  <a:lnTo>
                    <a:pt x="371" y="115"/>
                  </a:lnTo>
                  <a:lnTo>
                    <a:pt x="393" y="92"/>
                  </a:lnTo>
                  <a:lnTo>
                    <a:pt x="418" y="73"/>
                  </a:lnTo>
                  <a:lnTo>
                    <a:pt x="445" y="55"/>
                  </a:lnTo>
                  <a:lnTo>
                    <a:pt x="472" y="39"/>
                  </a:lnTo>
                  <a:lnTo>
                    <a:pt x="501" y="26"/>
                  </a:lnTo>
                  <a:lnTo>
                    <a:pt x="516" y="22"/>
                  </a:lnTo>
                  <a:lnTo>
                    <a:pt x="532" y="16"/>
                  </a:lnTo>
                  <a:lnTo>
                    <a:pt x="549" y="12"/>
                  </a:lnTo>
                  <a:lnTo>
                    <a:pt x="564" y="8"/>
                  </a:lnTo>
                  <a:lnTo>
                    <a:pt x="581" y="5"/>
                  </a:lnTo>
                  <a:lnTo>
                    <a:pt x="599" y="2"/>
                  </a:lnTo>
                  <a:lnTo>
                    <a:pt x="615" y="1"/>
                  </a:lnTo>
                  <a:lnTo>
                    <a:pt x="633" y="0"/>
                  </a:lnTo>
                  <a:lnTo>
                    <a:pt x="652" y="0"/>
                  </a:lnTo>
                  <a:lnTo>
                    <a:pt x="672" y="0"/>
                  </a:lnTo>
                  <a:lnTo>
                    <a:pt x="672" y="278"/>
                  </a:lnTo>
                  <a:lnTo>
                    <a:pt x="656" y="278"/>
                  </a:lnTo>
                  <a:lnTo>
                    <a:pt x="656" y="278"/>
                  </a:lnTo>
                  <a:lnTo>
                    <a:pt x="635" y="280"/>
                  </a:lnTo>
                  <a:lnTo>
                    <a:pt x="613" y="281"/>
                  </a:lnTo>
                  <a:lnTo>
                    <a:pt x="593" y="283"/>
                  </a:lnTo>
                  <a:lnTo>
                    <a:pt x="572" y="285"/>
                  </a:lnTo>
                  <a:lnTo>
                    <a:pt x="553" y="290"/>
                  </a:lnTo>
                  <a:lnTo>
                    <a:pt x="534" y="295"/>
                  </a:lnTo>
                  <a:lnTo>
                    <a:pt x="515" y="301"/>
                  </a:lnTo>
                  <a:lnTo>
                    <a:pt x="497" y="307"/>
                  </a:lnTo>
                  <a:lnTo>
                    <a:pt x="479" y="314"/>
                  </a:lnTo>
                  <a:lnTo>
                    <a:pt x="463" y="323"/>
                  </a:lnTo>
                  <a:lnTo>
                    <a:pt x="446" y="332"/>
                  </a:lnTo>
                  <a:lnTo>
                    <a:pt x="430" y="343"/>
                  </a:lnTo>
                  <a:lnTo>
                    <a:pt x="415" y="354"/>
                  </a:lnTo>
                  <a:lnTo>
                    <a:pt x="400" y="366"/>
                  </a:lnTo>
                  <a:lnTo>
                    <a:pt x="386" y="379"/>
                  </a:lnTo>
                  <a:lnTo>
                    <a:pt x="373" y="392"/>
                  </a:lnTo>
                  <a:lnTo>
                    <a:pt x="360" y="407"/>
                  </a:lnTo>
                  <a:lnTo>
                    <a:pt x="348" y="423"/>
                  </a:lnTo>
                  <a:lnTo>
                    <a:pt x="337" y="438"/>
                  </a:lnTo>
                  <a:lnTo>
                    <a:pt x="326" y="456"/>
                  </a:lnTo>
                  <a:lnTo>
                    <a:pt x="317" y="474"/>
                  </a:lnTo>
                  <a:lnTo>
                    <a:pt x="308" y="493"/>
                  </a:lnTo>
                  <a:lnTo>
                    <a:pt x="300" y="514"/>
                  </a:lnTo>
                  <a:lnTo>
                    <a:pt x="292" y="534"/>
                  </a:lnTo>
                  <a:lnTo>
                    <a:pt x="286" y="557"/>
                  </a:lnTo>
                  <a:lnTo>
                    <a:pt x="280" y="579"/>
                  </a:lnTo>
                  <a:lnTo>
                    <a:pt x="275" y="602"/>
                  </a:lnTo>
                  <a:lnTo>
                    <a:pt x="270" y="627"/>
                  </a:lnTo>
                  <a:lnTo>
                    <a:pt x="268" y="652"/>
                  </a:lnTo>
                  <a:lnTo>
                    <a:pt x="265" y="678"/>
                  </a:lnTo>
                  <a:lnTo>
                    <a:pt x="264" y="706"/>
                  </a:lnTo>
                  <a:lnTo>
                    <a:pt x="263" y="735"/>
                  </a:lnTo>
                  <a:lnTo>
                    <a:pt x="263" y="1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8" name="Freeform 22"/>
            <p:cNvSpPr>
              <a:spLocks noEditPoints="1"/>
            </p:cNvSpPr>
            <p:nvPr userDrawn="1"/>
          </p:nvSpPr>
          <p:spPr bwMode="auto">
            <a:xfrm>
              <a:off x="7948613" y="2787650"/>
              <a:ext cx="944563" cy="1281113"/>
            </a:xfrm>
            <a:custGeom>
              <a:avLst/>
              <a:gdLst>
                <a:gd name="T0" fmla="*/ 564 w 1191"/>
                <a:gd name="T1" fmla="*/ 646 h 1615"/>
                <a:gd name="T2" fmla="*/ 499 w 1191"/>
                <a:gd name="T3" fmla="*/ 659 h 1615"/>
                <a:gd name="T4" fmla="*/ 441 w 1191"/>
                <a:gd name="T5" fmla="*/ 683 h 1615"/>
                <a:gd name="T6" fmla="*/ 388 w 1191"/>
                <a:gd name="T7" fmla="*/ 720 h 1615"/>
                <a:gd name="T8" fmla="*/ 343 w 1191"/>
                <a:gd name="T9" fmla="*/ 768 h 1615"/>
                <a:gd name="T10" fmla="*/ 307 w 1191"/>
                <a:gd name="T11" fmla="*/ 827 h 1615"/>
                <a:gd name="T12" fmla="*/ 282 w 1191"/>
                <a:gd name="T13" fmla="*/ 895 h 1615"/>
                <a:gd name="T14" fmla="*/ 268 w 1191"/>
                <a:gd name="T15" fmla="*/ 972 h 1615"/>
                <a:gd name="T16" fmla="*/ 266 w 1191"/>
                <a:gd name="T17" fmla="*/ 1036 h 1615"/>
                <a:gd name="T18" fmla="*/ 277 w 1191"/>
                <a:gd name="T19" fmla="*/ 1114 h 1615"/>
                <a:gd name="T20" fmla="*/ 300 w 1191"/>
                <a:gd name="T21" fmla="*/ 1185 h 1615"/>
                <a:gd name="T22" fmla="*/ 333 w 1191"/>
                <a:gd name="T23" fmla="*/ 1246 h 1615"/>
                <a:gd name="T24" fmla="*/ 376 w 1191"/>
                <a:gd name="T25" fmla="*/ 1297 h 1615"/>
                <a:gd name="T26" fmla="*/ 428 w 1191"/>
                <a:gd name="T27" fmla="*/ 1337 h 1615"/>
                <a:gd name="T28" fmla="*/ 485 w 1191"/>
                <a:gd name="T29" fmla="*/ 1365 h 1615"/>
                <a:gd name="T30" fmla="*/ 548 w 1191"/>
                <a:gd name="T31" fmla="*/ 1382 h 1615"/>
                <a:gd name="T32" fmla="*/ 597 w 1191"/>
                <a:gd name="T33" fmla="*/ 1385 h 1615"/>
                <a:gd name="T34" fmla="*/ 663 w 1191"/>
                <a:gd name="T35" fmla="*/ 1378 h 1615"/>
                <a:gd name="T36" fmla="*/ 724 w 1191"/>
                <a:gd name="T37" fmla="*/ 1359 h 1615"/>
                <a:gd name="T38" fmla="*/ 780 w 1191"/>
                <a:gd name="T39" fmla="*/ 1327 h 1615"/>
                <a:gd name="T40" fmla="*/ 830 w 1191"/>
                <a:gd name="T41" fmla="*/ 1284 h 1615"/>
                <a:gd name="T42" fmla="*/ 872 w 1191"/>
                <a:gd name="T43" fmla="*/ 1230 h 1615"/>
                <a:gd name="T44" fmla="*/ 904 w 1191"/>
                <a:gd name="T45" fmla="*/ 1167 h 1615"/>
                <a:gd name="T46" fmla="*/ 924 w 1191"/>
                <a:gd name="T47" fmla="*/ 1095 h 1615"/>
                <a:gd name="T48" fmla="*/ 930 w 1191"/>
                <a:gd name="T49" fmla="*/ 1015 h 1615"/>
                <a:gd name="T50" fmla="*/ 927 w 1191"/>
                <a:gd name="T51" fmla="*/ 954 h 1615"/>
                <a:gd name="T52" fmla="*/ 910 w 1191"/>
                <a:gd name="T53" fmla="*/ 879 h 1615"/>
                <a:gd name="T54" fmla="*/ 881 w 1191"/>
                <a:gd name="T55" fmla="*/ 813 h 1615"/>
                <a:gd name="T56" fmla="*/ 842 w 1191"/>
                <a:gd name="T57" fmla="*/ 758 h 1615"/>
                <a:gd name="T58" fmla="*/ 793 w 1191"/>
                <a:gd name="T59" fmla="*/ 712 h 1615"/>
                <a:gd name="T60" fmla="*/ 738 w 1191"/>
                <a:gd name="T61" fmla="*/ 677 h 1615"/>
                <a:gd name="T62" fmla="*/ 678 w 1191"/>
                <a:gd name="T63" fmla="*/ 655 h 1615"/>
                <a:gd name="T64" fmla="*/ 614 w 1191"/>
                <a:gd name="T65" fmla="*/ 645 h 1615"/>
                <a:gd name="T66" fmla="*/ 927 w 1191"/>
                <a:gd name="T67" fmla="*/ 1399 h 1615"/>
                <a:gd name="T68" fmla="*/ 856 w 1191"/>
                <a:gd name="T69" fmla="*/ 1482 h 1615"/>
                <a:gd name="T70" fmla="*/ 769 w 1191"/>
                <a:gd name="T71" fmla="*/ 1552 h 1615"/>
                <a:gd name="T72" fmla="*/ 663 w 1191"/>
                <a:gd name="T73" fmla="*/ 1597 h 1615"/>
                <a:gd name="T74" fmla="*/ 534 w 1191"/>
                <a:gd name="T75" fmla="*/ 1615 h 1615"/>
                <a:gd name="T76" fmla="*/ 459 w 1191"/>
                <a:gd name="T77" fmla="*/ 1609 h 1615"/>
                <a:gd name="T78" fmla="*/ 361 w 1191"/>
                <a:gd name="T79" fmla="*/ 1584 h 1615"/>
                <a:gd name="T80" fmla="*/ 269 w 1191"/>
                <a:gd name="T81" fmla="*/ 1540 h 1615"/>
                <a:gd name="T82" fmla="*/ 185 w 1191"/>
                <a:gd name="T83" fmla="*/ 1477 h 1615"/>
                <a:gd name="T84" fmla="*/ 113 w 1191"/>
                <a:gd name="T85" fmla="*/ 1396 h 1615"/>
                <a:gd name="T86" fmla="*/ 57 w 1191"/>
                <a:gd name="T87" fmla="*/ 1297 h 1615"/>
                <a:gd name="T88" fmla="*/ 19 w 1191"/>
                <a:gd name="T89" fmla="*/ 1182 h 1615"/>
                <a:gd name="T90" fmla="*/ 1 w 1191"/>
                <a:gd name="T91" fmla="*/ 1050 h 1615"/>
                <a:gd name="T92" fmla="*/ 4 w 1191"/>
                <a:gd name="T93" fmla="*/ 945 h 1615"/>
                <a:gd name="T94" fmla="*/ 26 w 1191"/>
                <a:gd name="T95" fmla="*/ 817 h 1615"/>
                <a:gd name="T96" fmla="*/ 69 w 1191"/>
                <a:gd name="T97" fmla="*/ 706 h 1615"/>
                <a:gd name="T98" fmla="*/ 129 w 1191"/>
                <a:gd name="T99" fmla="*/ 612 h 1615"/>
                <a:gd name="T100" fmla="*/ 203 w 1191"/>
                <a:gd name="T101" fmla="*/ 535 h 1615"/>
                <a:gd name="T102" fmla="*/ 289 w 1191"/>
                <a:gd name="T103" fmla="*/ 478 h 1615"/>
                <a:gd name="T104" fmla="*/ 383 w 1191"/>
                <a:gd name="T105" fmla="*/ 438 h 1615"/>
                <a:gd name="T106" fmla="*/ 484 w 1191"/>
                <a:gd name="T107" fmla="*/ 418 h 1615"/>
                <a:gd name="T108" fmla="*/ 570 w 1191"/>
                <a:gd name="T109" fmla="*/ 417 h 1615"/>
                <a:gd name="T110" fmla="*/ 693 w 1191"/>
                <a:gd name="T111" fmla="*/ 441 h 1615"/>
                <a:gd name="T112" fmla="*/ 794 w 1191"/>
                <a:gd name="T113" fmla="*/ 492 h 1615"/>
                <a:gd name="T114" fmla="*/ 875 w 1191"/>
                <a:gd name="T115" fmla="*/ 560 h 1615"/>
                <a:gd name="T116" fmla="*/ 927 w 1191"/>
                <a:gd name="T117" fmla="*/ 0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7" y="644"/>
                  </a:moveTo>
                  <a:lnTo>
                    <a:pt x="597" y="644"/>
                  </a:lnTo>
                  <a:lnTo>
                    <a:pt x="580" y="645"/>
                  </a:lnTo>
                  <a:lnTo>
                    <a:pt x="564" y="646"/>
                  </a:lnTo>
                  <a:lnTo>
                    <a:pt x="547" y="649"/>
                  </a:lnTo>
                  <a:lnTo>
                    <a:pt x="531" y="651"/>
                  </a:lnTo>
                  <a:lnTo>
                    <a:pt x="516" y="655"/>
                  </a:lnTo>
                  <a:lnTo>
                    <a:pt x="499" y="659"/>
                  </a:lnTo>
                  <a:lnTo>
                    <a:pt x="485" y="664"/>
                  </a:lnTo>
                  <a:lnTo>
                    <a:pt x="469" y="670"/>
                  </a:lnTo>
                  <a:lnTo>
                    <a:pt x="455" y="676"/>
                  </a:lnTo>
                  <a:lnTo>
                    <a:pt x="441" y="683"/>
                  </a:lnTo>
                  <a:lnTo>
                    <a:pt x="426" y="692"/>
                  </a:lnTo>
                  <a:lnTo>
                    <a:pt x="413" y="701"/>
                  </a:lnTo>
                  <a:lnTo>
                    <a:pt x="400" y="711"/>
                  </a:lnTo>
                  <a:lnTo>
                    <a:pt x="388" y="720"/>
                  </a:lnTo>
                  <a:lnTo>
                    <a:pt x="375" y="731"/>
                  </a:lnTo>
                  <a:lnTo>
                    <a:pt x="364" y="743"/>
                  </a:lnTo>
                  <a:lnTo>
                    <a:pt x="354" y="755"/>
                  </a:lnTo>
                  <a:lnTo>
                    <a:pt x="343" y="768"/>
                  </a:lnTo>
                  <a:lnTo>
                    <a:pt x="333" y="782"/>
                  </a:lnTo>
                  <a:lnTo>
                    <a:pt x="324" y="797"/>
                  </a:lnTo>
                  <a:lnTo>
                    <a:pt x="315" y="811"/>
                  </a:lnTo>
                  <a:lnTo>
                    <a:pt x="307" y="827"/>
                  </a:lnTo>
                  <a:lnTo>
                    <a:pt x="300" y="843"/>
                  </a:lnTo>
                  <a:lnTo>
                    <a:pt x="293" y="860"/>
                  </a:lnTo>
                  <a:lnTo>
                    <a:pt x="287" y="877"/>
                  </a:lnTo>
                  <a:lnTo>
                    <a:pt x="282" y="895"/>
                  </a:lnTo>
                  <a:lnTo>
                    <a:pt x="277" y="914"/>
                  </a:lnTo>
                  <a:lnTo>
                    <a:pt x="274" y="933"/>
                  </a:lnTo>
                  <a:lnTo>
                    <a:pt x="270" y="952"/>
                  </a:lnTo>
                  <a:lnTo>
                    <a:pt x="268" y="972"/>
                  </a:lnTo>
                  <a:lnTo>
                    <a:pt x="266" y="994"/>
                  </a:lnTo>
                  <a:lnTo>
                    <a:pt x="266" y="1015"/>
                  </a:lnTo>
                  <a:lnTo>
                    <a:pt x="266" y="1015"/>
                  </a:lnTo>
                  <a:lnTo>
                    <a:pt x="266" y="1036"/>
                  </a:lnTo>
                  <a:lnTo>
                    <a:pt x="268" y="1057"/>
                  </a:lnTo>
                  <a:lnTo>
                    <a:pt x="270" y="1076"/>
                  </a:lnTo>
                  <a:lnTo>
                    <a:pt x="274" y="1096"/>
                  </a:lnTo>
                  <a:lnTo>
                    <a:pt x="277" y="1114"/>
                  </a:lnTo>
                  <a:lnTo>
                    <a:pt x="282" y="1133"/>
                  </a:lnTo>
                  <a:lnTo>
                    <a:pt x="287" y="1151"/>
                  </a:lnTo>
                  <a:lnTo>
                    <a:pt x="293" y="1168"/>
                  </a:lnTo>
                  <a:lnTo>
                    <a:pt x="300" y="1185"/>
                  </a:lnTo>
                  <a:lnTo>
                    <a:pt x="307" y="1202"/>
                  </a:lnTo>
                  <a:lnTo>
                    <a:pt x="315" y="1217"/>
                  </a:lnTo>
                  <a:lnTo>
                    <a:pt x="324" y="1231"/>
                  </a:lnTo>
                  <a:lnTo>
                    <a:pt x="333" y="1246"/>
                  </a:lnTo>
                  <a:lnTo>
                    <a:pt x="343" y="1260"/>
                  </a:lnTo>
                  <a:lnTo>
                    <a:pt x="354" y="1273"/>
                  </a:lnTo>
                  <a:lnTo>
                    <a:pt x="365" y="1285"/>
                  </a:lnTo>
                  <a:lnTo>
                    <a:pt x="376" y="1297"/>
                  </a:lnTo>
                  <a:lnTo>
                    <a:pt x="388" y="1308"/>
                  </a:lnTo>
                  <a:lnTo>
                    <a:pt x="401" y="1319"/>
                  </a:lnTo>
                  <a:lnTo>
                    <a:pt x="414" y="1328"/>
                  </a:lnTo>
                  <a:lnTo>
                    <a:pt x="428" y="1337"/>
                  </a:lnTo>
                  <a:lnTo>
                    <a:pt x="442" y="1345"/>
                  </a:lnTo>
                  <a:lnTo>
                    <a:pt x="456" y="1352"/>
                  </a:lnTo>
                  <a:lnTo>
                    <a:pt x="471" y="1359"/>
                  </a:lnTo>
                  <a:lnTo>
                    <a:pt x="485" y="1365"/>
                  </a:lnTo>
                  <a:lnTo>
                    <a:pt x="500" y="1371"/>
                  </a:lnTo>
                  <a:lnTo>
                    <a:pt x="516" y="1375"/>
                  </a:lnTo>
                  <a:lnTo>
                    <a:pt x="531" y="1378"/>
                  </a:lnTo>
                  <a:lnTo>
                    <a:pt x="548" y="1382"/>
                  </a:lnTo>
                  <a:lnTo>
                    <a:pt x="565" y="1383"/>
                  </a:lnTo>
                  <a:lnTo>
                    <a:pt x="580" y="1385"/>
                  </a:lnTo>
                  <a:lnTo>
                    <a:pt x="597" y="1385"/>
                  </a:lnTo>
                  <a:lnTo>
                    <a:pt x="597" y="1385"/>
                  </a:lnTo>
                  <a:lnTo>
                    <a:pt x="614" y="1384"/>
                  </a:lnTo>
                  <a:lnTo>
                    <a:pt x="631" y="1383"/>
                  </a:lnTo>
                  <a:lnTo>
                    <a:pt x="646" y="1382"/>
                  </a:lnTo>
                  <a:lnTo>
                    <a:pt x="663" y="1378"/>
                  </a:lnTo>
                  <a:lnTo>
                    <a:pt x="678" y="1375"/>
                  </a:lnTo>
                  <a:lnTo>
                    <a:pt x="694" y="1370"/>
                  </a:lnTo>
                  <a:lnTo>
                    <a:pt x="709" y="1365"/>
                  </a:lnTo>
                  <a:lnTo>
                    <a:pt x="724" y="1359"/>
                  </a:lnTo>
                  <a:lnTo>
                    <a:pt x="738" y="1352"/>
                  </a:lnTo>
                  <a:lnTo>
                    <a:pt x="752" y="1345"/>
                  </a:lnTo>
                  <a:lnTo>
                    <a:pt x="767" y="1337"/>
                  </a:lnTo>
                  <a:lnTo>
                    <a:pt x="780" y="1327"/>
                  </a:lnTo>
                  <a:lnTo>
                    <a:pt x="793" y="1317"/>
                  </a:lnTo>
                  <a:lnTo>
                    <a:pt x="806" y="1307"/>
                  </a:lnTo>
                  <a:lnTo>
                    <a:pt x="818" y="1296"/>
                  </a:lnTo>
                  <a:lnTo>
                    <a:pt x="830" y="1284"/>
                  </a:lnTo>
                  <a:lnTo>
                    <a:pt x="842" y="1272"/>
                  </a:lnTo>
                  <a:lnTo>
                    <a:pt x="853" y="1259"/>
                  </a:lnTo>
                  <a:lnTo>
                    <a:pt x="862" y="1245"/>
                  </a:lnTo>
                  <a:lnTo>
                    <a:pt x="872" y="1230"/>
                  </a:lnTo>
                  <a:lnTo>
                    <a:pt x="881" y="1216"/>
                  </a:lnTo>
                  <a:lnTo>
                    <a:pt x="889" y="1200"/>
                  </a:lnTo>
                  <a:lnTo>
                    <a:pt x="897" y="1184"/>
                  </a:lnTo>
                  <a:lnTo>
                    <a:pt x="904" y="1167"/>
                  </a:lnTo>
                  <a:lnTo>
                    <a:pt x="910" y="1150"/>
                  </a:lnTo>
                  <a:lnTo>
                    <a:pt x="915" y="1132"/>
                  </a:lnTo>
                  <a:lnTo>
                    <a:pt x="920" y="1114"/>
                  </a:lnTo>
                  <a:lnTo>
                    <a:pt x="924" y="1095"/>
                  </a:lnTo>
                  <a:lnTo>
                    <a:pt x="927" y="1076"/>
                  </a:lnTo>
                  <a:lnTo>
                    <a:pt x="929" y="1056"/>
                  </a:lnTo>
                  <a:lnTo>
                    <a:pt x="930" y="1036"/>
                  </a:lnTo>
                  <a:lnTo>
                    <a:pt x="930" y="1015"/>
                  </a:lnTo>
                  <a:lnTo>
                    <a:pt x="930" y="1015"/>
                  </a:lnTo>
                  <a:lnTo>
                    <a:pt x="930" y="994"/>
                  </a:lnTo>
                  <a:lnTo>
                    <a:pt x="929" y="973"/>
                  </a:lnTo>
                  <a:lnTo>
                    <a:pt x="927" y="954"/>
                  </a:lnTo>
                  <a:lnTo>
                    <a:pt x="924" y="934"/>
                  </a:lnTo>
                  <a:lnTo>
                    <a:pt x="920" y="916"/>
                  </a:lnTo>
                  <a:lnTo>
                    <a:pt x="915" y="897"/>
                  </a:lnTo>
                  <a:lnTo>
                    <a:pt x="910" y="879"/>
                  </a:lnTo>
                  <a:lnTo>
                    <a:pt x="904" y="862"/>
                  </a:lnTo>
                  <a:lnTo>
                    <a:pt x="897" y="846"/>
                  </a:lnTo>
                  <a:lnTo>
                    <a:pt x="889" y="829"/>
                  </a:lnTo>
                  <a:lnTo>
                    <a:pt x="881" y="813"/>
                  </a:lnTo>
                  <a:lnTo>
                    <a:pt x="872" y="799"/>
                  </a:lnTo>
                  <a:lnTo>
                    <a:pt x="862" y="785"/>
                  </a:lnTo>
                  <a:lnTo>
                    <a:pt x="853" y="770"/>
                  </a:lnTo>
                  <a:lnTo>
                    <a:pt x="842" y="758"/>
                  </a:lnTo>
                  <a:lnTo>
                    <a:pt x="830" y="745"/>
                  </a:lnTo>
                  <a:lnTo>
                    <a:pt x="818" y="733"/>
                  </a:lnTo>
                  <a:lnTo>
                    <a:pt x="806" y="723"/>
                  </a:lnTo>
                  <a:lnTo>
                    <a:pt x="793" y="712"/>
                  </a:lnTo>
                  <a:lnTo>
                    <a:pt x="780" y="702"/>
                  </a:lnTo>
                  <a:lnTo>
                    <a:pt x="767" y="694"/>
                  </a:lnTo>
                  <a:lnTo>
                    <a:pt x="752" y="686"/>
                  </a:lnTo>
                  <a:lnTo>
                    <a:pt x="738" y="677"/>
                  </a:lnTo>
                  <a:lnTo>
                    <a:pt x="724" y="671"/>
                  </a:lnTo>
                  <a:lnTo>
                    <a:pt x="709" y="664"/>
                  </a:lnTo>
                  <a:lnTo>
                    <a:pt x="694" y="659"/>
                  </a:lnTo>
                  <a:lnTo>
                    <a:pt x="678" y="655"/>
                  </a:lnTo>
                  <a:lnTo>
                    <a:pt x="663" y="651"/>
                  </a:lnTo>
                  <a:lnTo>
                    <a:pt x="646" y="649"/>
                  </a:lnTo>
                  <a:lnTo>
                    <a:pt x="631" y="646"/>
                  </a:lnTo>
                  <a:lnTo>
                    <a:pt x="614" y="645"/>
                  </a:lnTo>
                  <a:lnTo>
                    <a:pt x="597" y="644"/>
                  </a:lnTo>
                  <a:close/>
                  <a:moveTo>
                    <a:pt x="927" y="1590"/>
                  </a:moveTo>
                  <a:lnTo>
                    <a:pt x="927" y="1399"/>
                  </a:lnTo>
                  <a:lnTo>
                    <a:pt x="927" y="1399"/>
                  </a:lnTo>
                  <a:lnTo>
                    <a:pt x="910" y="1420"/>
                  </a:lnTo>
                  <a:lnTo>
                    <a:pt x="893" y="1442"/>
                  </a:lnTo>
                  <a:lnTo>
                    <a:pt x="875" y="1463"/>
                  </a:lnTo>
                  <a:lnTo>
                    <a:pt x="856" y="1482"/>
                  </a:lnTo>
                  <a:lnTo>
                    <a:pt x="836" y="1501"/>
                  </a:lnTo>
                  <a:lnTo>
                    <a:pt x="815" y="1519"/>
                  </a:lnTo>
                  <a:lnTo>
                    <a:pt x="792" y="1536"/>
                  </a:lnTo>
                  <a:lnTo>
                    <a:pt x="769" y="1552"/>
                  </a:lnTo>
                  <a:lnTo>
                    <a:pt x="744" y="1565"/>
                  </a:lnTo>
                  <a:lnTo>
                    <a:pt x="719" y="1578"/>
                  </a:lnTo>
                  <a:lnTo>
                    <a:pt x="692" y="1589"/>
                  </a:lnTo>
                  <a:lnTo>
                    <a:pt x="663" y="1597"/>
                  </a:lnTo>
                  <a:lnTo>
                    <a:pt x="633" y="1604"/>
                  </a:lnTo>
                  <a:lnTo>
                    <a:pt x="602" y="1610"/>
                  </a:lnTo>
                  <a:lnTo>
                    <a:pt x="568" y="1614"/>
                  </a:lnTo>
                  <a:lnTo>
                    <a:pt x="534" y="1615"/>
                  </a:lnTo>
                  <a:lnTo>
                    <a:pt x="534" y="1615"/>
                  </a:lnTo>
                  <a:lnTo>
                    <a:pt x="509" y="1614"/>
                  </a:lnTo>
                  <a:lnTo>
                    <a:pt x="484" y="1611"/>
                  </a:lnTo>
                  <a:lnTo>
                    <a:pt x="459" y="1609"/>
                  </a:lnTo>
                  <a:lnTo>
                    <a:pt x="434" y="1604"/>
                  </a:lnTo>
                  <a:lnTo>
                    <a:pt x="410" y="1598"/>
                  </a:lnTo>
                  <a:lnTo>
                    <a:pt x="385" y="1592"/>
                  </a:lnTo>
                  <a:lnTo>
                    <a:pt x="361" y="1584"/>
                  </a:lnTo>
                  <a:lnTo>
                    <a:pt x="337" y="1574"/>
                  </a:lnTo>
                  <a:lnTo>
                    <a:pt x="314" y="1565"/>
                  </a:lnTo>
                  <a:lnTo>
                    <a:pt x="290" y="1553"/>
                  </a:lnTo>
                  <a:lnTo>
                    <a:pt x="269" y="1540"/>
                  </a:lnTo>
                  <a:lnTo>
                    <a:pt x="247" y="1525"/>
                  </a:lnTo>
                  <a:lnTo>
                    <a:pt x="226" y="1511"/>
                  </a:lnTo>
                  <a:lnTo>
                    <a:pt x="205" y="1494"/>
                  </a:lnTo>
                  <a:lnTo>
                    <a:pt x="185" y="1477"/>
                  </a:lnTo>
                  <a:lnTo>
                    <a:pt x="166" y="1458"/>
                  </a:lnTo>
                  <a:lnTo>
                    <a:pt x="148" y="1439"/>
                  </a:lnTo>
                  <a:lnTo>
                    <a:pt x="130" y="1418"/>
                  </a:lnTo>
                  <a:lnTo>
                    <a:pt x="113" y="1396"/>
                  </a:lnTo>
                  <a:lnTo>
                    <a:pt x="98" y="1374"/>
                  </a:lnTo>
                  <a:lnTo>
                    <a:pt x="84" y="1348"/>
                  </a:lnTo>
                  <a:lnTo>
                    <a:pt x="70" y="1323"/>
                  </a:lnTo>
                  <a:lnTo>
                    <a:pt x="57" y="1297"/>
                  </a:lnTo>
                  <a:lnTo>
                    <a:pt x="45" y="1271"/>
                  </a:lnTo>
                  <a:lnTo>
                    <a:pt x="36" y="1242"/>
                  </a:lnTo>
                  <a:lnTo>
                    <a:pt x="26" y="1212"/>
                  </a:lnTo>
                  <a:lnTo>
                    <a:pt x="19" y="1182"/>
                  </a:lnTo>
                  <a:lnTo>
                    <a:pt x="12" y="1151"/>
                  </a:lnTo>
                  <a:lnTo>
                    <a:pt x="7" y="1118"/>
                  </a:lnTo>
                  <a:lnTo>
                    <a:pt x="4" y="1084"/>
                  </a:lnTo>
                  <a:lnTo>
                    <a:pt x="1" y="1050"/>
                  </a:lnTo>
                  <a:lnTo>
                    <a:pt x="0" y="1015"/>
                  </a:lnTo>
                  <a:lnTo>
                    <a:pt x="0" y="1015"/>
                  </a:lnTo>
                  <a:lnTo>
                    <a:pt x="1" y="979"/>
                  </a:lnTo>
                  <a:lnTo>
                    <a:pt x="4" y="945"/>
                  </a:lnTo>
                  <a:lnTo>
                    <a:pt x="7" y="911"/>
                  </a:lnTo>
                  <a:lnTo>
                    <a:pt x="12" y="879"/>
                  </a:lnTo>
                  <a:lnTo>
                    <a:pt x="19" y="848"/>
                  </a:lnTo>
                  <a:lnTo>
                    <a:pt x="26" y="817"/>
                  </a:lnTo>
                  <a:lnTo>
                    <a:pt x="35" y="788"/>
                  </a:lnTo>
                  <a:lnTo>
                    <a:pt x="45" y="760"/>
                  </a:lnTo>
                  <a:lnTo>
                    <a:pt x="56" y="732"/>
                  </a:lnTo>
                  <a:lnTo>
                    <a:pt x="69" y="706"/>
                  </a:lnTo>
                  <a:lnTo>
                    <a:pt x="82" y="681"/>
                  </a:lnTo>
                  <a:lnTo>
                    <a:pt x="97" y="657"/>
                  </a:lnTo>
                  <a:lnTo>
                    <a:pt x="112" y="634"/>
                  </a:lnTo>
                  <a:lnTo>
                    <a:pt x="129" y="612"/>
                  </a:lnTo>
                  <a:lnTo>
                    <a:pt x="146" y="591"/>
                  </a:lnTo>
                  <a:lnTo>
                    <a:pt x="165" y="571"/>
                  </a:lnTo>
                  <a:lnTo>
                    <a:pt x="184" y="553"/>
                  </a:lnTo>
                  <a:lnTo>
                    <a:pt x="203" y="535"/>
                  </a:lnTo>
                  <a:lnTo>
                    <a:pt x="223" y="520"/>
                  </a:lnTo>
                  <a:lnTo>
                    <a:pt x="245" y="504"/>
                  </a:lnTo>
                  <a:lnTo>
                    <a:pt x="266" y="490"/>
                  </a:lnTo>
                  <a:lnTo>
                    <a:pt x="289" y="478"/>
                  </a:lnTo>
                  <a:lnTo>
                    <a:pt x="312" y="466"/>
                  </a:lnTo>
                  <a:lnTo>
                    <a:pt x="336" y="455"/>
                  </a:lnTo>
                  <a:lnTo>
                    <a:pt x="359" y="447"/>
                  </a:lnTo>
                  <a:lnTo>
                    <a:pt x="383" y="438"/>
                  </a:lnTo>
                  <a:lnTo>
                    <a:pt x="407" y="431"/>
                  </a:lnTo>
                  <a:lnTo>
                    <a:pt x="432" y="425"/>
                  </a:lnTo>
                  <a:lnTo>
                    <a:pt x="457" y="422"/>
                  </a:lnTo>
                  <a:lnTo>
                    <a:pt x="484" y="418"/>
                  </a:lnTo>
                  <a:lnTo>
                    <a:pt x="509" y="417"/>
                  </a:lnTo>
                  <a:lnTo>
                    <a:pt x="534" y="416"/>
                  </a:lnTo>
                  <a:lnTo>
                    <a:pt x="534" y="416"/>
                  </a:lnTo>
                  <a:lnTo>
                    <a:pt x="570" y="417"/>
                  </a:lnTo>
                  <a:lnTo>
                    <a:pt x="602" y="420"/>
                  </a:lnTo>
                  <a:lnTo>
                    <a:pt x="634" y="425"/>
                  </a:lnTo>
                  <a:lnTo>
                    <a:pt x="664" y="432"/>
                  </a:lnTo>
                  <a:lnTo>
                    <a:pt x="693" y="441"/>
                  </a:lnTo>
                  <a:lnTo>
                    <a:pt x="720" y="451"/>
                  </a:lnTo>
                  <a:lnTo>
                    <a:pt x="745" y="463"/>
                  </a:lnTo>
                  <a:lnTo>
                    <a:pt x="770" y="477"/>
                  </a:lnTo>
                  <a:lnTo>
                    <a:pt x="794" y="492"/>
                  </a:lnTo>
                  <a:lnTo>
                    <a:pt x="816" y="508"/>
                  </a:lnTo>
                  <a:lnTo>
                    <a:pt x="837" y="524"/>
                  </a:lnTo>
                  <a:lnTo>
                    <a:pt x="858" y="541"/>
                  </a:lnTo>
                  <a:lnTo>
                    <a:pt x="875" y="560"/>
                  </a:lnTo>
                  <a:lnTo>
                    <a:pt x="893" y="579"/>
                  </a:lnTo>
                  <a:lnTo>
                    <a:pt x="910" y="598"/>
                  </a:lnTo>
                  <a:lnTo>
                    <a:pt x="927" y="619"/>
                  </a:lnTo>
                  <a:lnTo>
                    <a:pt x="927" y="0"/>
                  </a:lnTo>
                  <a:lnTo>
                    <a:pt x="1191" y="0"/>
                  </a:lnTo>
                  <a:lnTo>
                    <a:pt x="1191" y="1590"/>
                  </a:lnTo>
                  <a:lnTo>
                    <a:pt x="927"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9" name="Freeform 25"/>
            <p:cNvSpPr>
              <a:spLocks noEditPoints="1"/>
            </p:cNvSpPr>
            <p:nvPr userDrawn="1"/>
          </p:nvSpPr>
          <p:spPr bwMode="auto">
            <a:xfrm>
              <a:off x="8996363" y="2787650"/>
              <a:ext cx="147638" cy="147638"/>
            </a:xfrm>
            <a:custGeom>
              <a:avLst/>
              <a:gdLst>
                <a:gd name="T0" fmla="*/ 95 w 186"/>
                <a:gd name="T1" fmla="*/ 85 h 185"/>
                <a:gd name="T2" fmla="*/ 111 w 186"/>
                <a:gd name="T3" fmla="*/ 80 h 185"/>
                <a:gd name="T4" fmla="*/ 111 w 186"/>
                <a:gd name="T5" fmla="*/ 69 h 185"/>
                <a:gd name="T6" fmla="*/ 95 w 186"/>
                <a:gd name="T7" fmla="*/ 64 h 185"/>
                <a:gd name="T8" fmla="*/ 99 w 186"/>
                <a:gd name="T9" fmla="*/ 43 h 185"/>
                <a:gd name="T10" fmla="*/ 114 w 186"/>
                <a:gd name="T11" fmla="*/ 45 h 185"/>
                <a:gd name="T12" fmla="*/ 130 w 186"/>
                <a:gd name="T13" fmla="*/ 55 h 185"/>
                <a:gd name="T14" fmla="*/ 135 w 186"/>
                <a:gd name="T15" fmla="*/ 73 h 185"/>
                <a:gd name="T16" fmla="*/ 131 w 186"/>
                <a:gd name="T17" fmla="*/ 86 h 185"/>
                <a:gd name="T18" fmla="*/ 123 w 186"/>
                <a:gd name="T19" fmla="*/ 94 h 185"/>
                <a:gd name="T20" fmla="*/ 131 w 186"/>
                <a:gd name="T21" fmla="*/ 109 h 185"/>
                <a:gd name="T22" fmla="*/ 133 w 186"/>
                <a:gd name="T23" fmla="*/ 130 h 185"/>
                <a:gd name="T24" fmla="*/ 139 w 186"/>
                <a:gd name="T25" fmla="*/ 142 h 185"/>
                <a:gd name="T26" fmla="*/ 110 w 186"/>
                <a:gd name="T27" fmla="*/ 135 h 185"/>
                <a:gd name="T28" fmla="*/ 108 w 186"/>
                <a:gd name="T29" fmla="*/ 113 h 185"/>
                <a:gd name="T30" fmla="*/ 105 w 186"/>
                <a:gd name="T31" fmla="*/ 106 h 185"/>
                <a:gd name="T32" fmla="*/ 79 w 186"/>
                <a:gd name="T33" fmla="*/ 105 h 185"/>
                <a:gd name="T34" fmla="*/ 55 w 186"/>
                <a:gd name="T35" fmla="*/ 43 h 185"/>
                <a:gd name="T36" fmla="*/ 18 w 186"/>
                <a:gd name="T37" fmla="*/ 92 h 185"/>
                <a:gd name="T38" fmla="*/ 21 w 186"/>
                <a:gd name="T39" fmla="*/ 115 h 185"/>
                <a:gd name="T40" fmla="*/ 40 w 186"/>
                <a:gd name="T41" fmla="*/ 146 h 185"/>
                <a:gd name="T42" fmla="*/ 70 w 186"/>
                <a:gd name="T43" fmla="*/ 165 h 185"/>
                <a:gd name="T44" fmla="*/ 93 w 186"/>
                <a:gd name="T45" fmla="*/ 168 h 185"/>
                <a:gd name="T46" fmla="*/ 107 w 186"/>
                <a:gd name="T47" fmla="*/ 166 h 185"/>
                <a:gd name="T48" fmla="*/ 135 w 186"/>
                <a:gd name="T49" fmla="*/ 155 h 185"/>
                <a:gd name="T50" fmla="*/ 161 w 186"/>
                <a:gd name="T51" fmla="*/ 122 h 185"/>
                <a:gd name="T52" fmla="*/ 167 w 186"/>
                <a:gd name="T53" fmla="*/ 100 h 185"/>
                <a:gd name="T54" fmla="*/ 167 w 186"/>
                <a:gd name="T55" fmla="*/ 85 h 185"/>
                <a:gd name="T56" fmla="*/ 161 w 186"/>
                <a:gd name="T57" fmla="*/ 63 h 185"/>
                <a:gd name="T58" fmla="*/ 135 w 186"/>
                <a:gd name="T59" fmla="*/ 30 h 185"/>
                <a:gd name="T60" fmla="*/ 107 w 186"/>
                <a:gd name="T61" fmla="*/ 19 h 185"/>
                <a:gd name="T62" fmla="*/ 93 w 186"/>
                <a:gd name="T63" fmla="*/ 17 h 185"/>
                <a:gd name="T64" fmla="*/ 70 w 186"/>
                <a:gd name="T65" fmla="*/ 20 h 185"/>
                <a:gd name="T66" fmla="*/ 40 w 186"/>
                <a:gd name="T67" fmla="*/ 39 h 185"/>
                <a:gd name="T68" fmla="*/ 21 w 186"/>
                <a:gd name="T69" fmla="*/ 70 h 185"/>
                <a:gd name="T70" fmla="*/ 18 w 186"/>
                <a:gd name="T71" fmla="*/ 92 h 185"/>
                <a:gd name="T72" fmla="*/ 185 w 186"/>
                <a:gd name="T73" fmla="*/ 102 h 185"/>
                <a:gd name="T74" fmla="*/ 178 w 186"/>
                <a:gd name="T75" fmla="*/ 129 h 185"/>
                <a:gd name="T76" fmla="*/ 165 w 186"/>
                <a:gd name="T77" fmla="*/ 152 h 185"/>
                <a:gd name="T78" fmla="*/ 144 w 186"/>
                <a:gd name="T79" fmla="*/ 170 h 185"/>
                <a:gd name="T80" fmla="*/ 120 w 186"/>
                <a:gd name="T81" fmla="*/ 182 h 185"/>
                <a:gd name="T82" fmla="*/ 93 w 186"/>
                <a:gd name="T83" fmla="*/ 185 h 185"/>
                <a:gd name="T84" fmla="*/ 74 w 186"/>
                <a:gd name="T85" fmla="*/ 184 h 185"/>
                <a:gd name="T86" fmla="*/ 49 w 186"/>
                <a:gd name="T87" fmla="*/ 174 h 185"/>
                <a:gd name="T88" fmla="*/ 27 w 186"/>
                <a:gd name="T89" fmla="*/ 158 h 185"/>
                <a:gd name="T90" fmla="*/ 10 w 186"/>
                <a:gd name="T91" fmla="*/ 137 h 185"/>
                <a:gd name="T92" fmla="*/ 2 w 186"/>
                <a:gd name="T93" fmla="*/ 111 h 185"/>
                <a:gd name="T94" fmla="*/ 0 w 186"/>
                <a:gd name="T95" fmla="*/ 92 h 185"/>
                <a:gd name="T96" fmla="*/ 4 w 186"/>
                <a:gd name="T97" fmla="*/ 64 h 185"/>
                <a:gd name="T98" fmla="*/ 15 w 186"/>
                <a:gd name="T99" fmla="*/ 41 h 185"/>
                <a:gd name="T100" fmla="*/ 33 w 186"/>
                <a:gd name="T101" fmla="*/ 20 h 185"/>
                <a:gd name="T102" fmla="*/ 57 w 186"/>
                <a:gd name="T103" fmla="*/ 7 h 185"/>
                <a:gd name="T104" fmla="*/ 83 w 186"/>
                <a:gd name="T105" fmla="*/ 0 h 185"/>
                <a:gd name="T106" fmla="*/ 102 w 186"/>
                <a:gd name="T107" fmla="*/ 0 h 185"/>
                <a:gd name="T108" fmla="*/ 129 w 186"/>
                <a:gd name="T109" fmla="*/ 7 h 185"/>
                <a:gd name="T110" fmla="*/ 151 w 186"/>
                <a:gd name="T111" fmla="*/ 20 h 185"/>
                <a:gd name="T112" fmla="*/ 169 w 186"/>
                <a:gd name="T113" fmla="*/ 41 h 185"/>
                <a:gd name="T114" fmla="*/ 181 w 186"/>
                <a:gd name="T115" fmla="*/ 64 h 185"/>
                <a:gd name="T116" fmla="*/ 186 w 186"/>
                <a:gd name="T117"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 h="185">
                  <a:moveTo>
                    <a:pt x="79" y="85"/>
                  </a:moveTo>
                  <a:lnTo>
                    <a:pt x="95" y="85"/>
                  </a:lnTo>
                  <a:lnTo>
                    <a:pt x="95" y="85"/>
                  </a:lnTo>
                  <a:lnTo>
                    <a:pt x="102" y="85"/>
                  </a:lnTo>
                  <a:lnTo>
                    <a:pt x="107" y="82"/>
                  </a:lnTo>
                  <a:lnTo>
                    <a:pt x="111" y="80"/>
                  </a:lnTo>
                  <a:lnTo>
                    <a:pt x="111" y="74"/>
                  </a:lnTo>
                  <a:lnTo>
                    <a:pt x="111" y="74"/>
                  </a:lnTo>
                  <a:lnTo>
                    <a:pt x="111" y="69"/>
                  </a:lnTo>
                  <a:lnTo>
                    <a:pt x="108" y="66"/>
                  </a:lnTo>
                  <a:lnTo>
                    <a:pt x="102" y="64"/>
                  </a:lnTo>
                  <a:lnTo>
                    <a:pt x="95" y="64"/>
                  </a:lnTo>
                  <a:lnTo>
                    <a:pt x="79" y="64"/>
                  </a:lnTo>
                  <a:lnTo>
                    <a:pt x="79" y="85"/>
                  </a:lnTo>
                  <a:close/>
                  <a:moveTo>
                    <a:pt x="99" y="43"/>
                  </a:moveTo>
                  <a:lnTo>
                    <a:pt x="99" y="43"/>
                  </a:lnTo>
                  <a:lnTo>
                    <a:pt x="107" y="44"/>
                  </a:lnTo>
                  <a:lnTo>
                    <a:pt x="114" y="45"/>
                  </a:lnTo>
                  <a:lnTo>
                    <a:pt x="120" y="48"/>
                  </a:lnTo>
                  <a:lnTo>
                    <a:pt x="125" y="50"/>
                  </a:lnTo>
                  <a:lnTo>
                    <a:pt x="130" y="55"/>
                  </a:lnTo>
                  <a:lnTo>
                    <a:pt x="132" y="60"/>
                  </a:lnTo>
                  <a:lnTo>
                    <a:pt x="133" y="66"/>
                  </a:lnTo>
                  <a:lnTo>
                    <a:pt x="135" y="73"/>
                  </a:lnTo>
                  <a:lnTo>
                    <a:pt x="135" y="73"/>
                  </a:lnTo>
                  <a:lnTo>
                    <a:pt x="133" y="80"/>
                  </a:lnTo>
                  <a:lnTo>
                    <a:pt x="131" y="86"/>
                  </a:lnTo>
                  <a:lnTo>
                    <a:pt x="129" y="91"/>
                  </a:lnTo>
                  <a:lnTo>
                    <a:pt x="123" y="94"/>
                  </a:lnTo>
                  <a:lnTo>
                    <a:pt x="123" y="94"/>
                  </a:lnTo>
                  <a:lnTo>
                    <a:pt x="127" y="98"/>
                  </a:lnTo>
                  <a:lnTo>
                    <a:pt x="130" y="103"/>
                  </a:lnTo>
                  <a:lnTo>
                    <a:pt x="131" y="109"/>
                  </a:lnTo>
                  <a:lnTo>
                    <a:pt x="132" y="121"/>
                  </a:lnTo>
                  <a:lnTo>
                    <a:pt x="132" y="121"/>
                  </a:lnTo>
                  <a:lnTo>
                    <a:pt x="133" y="130"/>
                  </a:lnTo>
                  <a:lnTo>
                    <a:pt x="133" y="136"/>
                  </a:lnTo>
                  <a:lnTo>
                    <a:pt x="136" y="140"/>
                  </a:lnTo>
                  <a:lnTo>
                    <a:pt x="139" y="142"/>
                  </a:lnTo>
                  <a:lnTo>
                    <a:pt x="112" y="142"/>
                  </a:lnTo>
                  <a:lnTo>
                    <a:pt x="112" y="142"/>
                  </a:lnTo>
                  <a:lnTo>
                    <a:pt x="110" y="135"/>
                  </a:lnTo>
                  <a:lnTo>
                    <a:pt x="108" y="125"/>
                  </a:lnTo>
                  <a:lnTo>
                    <a:pt x="108" y="125"/>
                  </a:lnTo>
                  <a:lnTo>
                    <a:pt x="108" y="113"/>
                  </a:lnTo>
                  <a:lnTo>
                    <a:pt x="107" y="110"/>
                  </a:lnTo>
                  <a:lnTo>
                    <a:pt x="106" y="107"/>
                  </a:lnTo>
                  <a:lnTo>
                    <a:pt x="105" y="106"/>
                  </a:lnTo>
                  <a:lnTo>
                    <a:pt x="102" y="105"/>
                  </a:lnTo>
                  <a:lnTo>
                    <a:pt x="94" y="105"/>
                  </a:lnTo>
                  <a:lnTo>
                    <a:pt x="79" y="105"/>
                  </a:lnTo>
                  <a:lnTo>
                    <a:pt x="79" y="142"/>
                  </a:lnTo>
                  <a:lnTo>
                    <a:pt x="55" y="142"/>
                  </a:lnTo>
                  <a:lnTo>
                    <a:pt x="55" y="43"/>
                  </a:lnTo>
                  <a:lnTo>
                    <a:pt x="99" y="43"/>
                  </a:lnTo>
                  <a:close/>
                  <a:moveTo>
                    <a:pt x="18" y="92"/>
                  </a:moveTo>
                  <a:lnTo>
                    <a:pt x="18" y="92"/>
                  </a:lnTo>
                  <a:lnTo>
                    <a:pt x="19" y="100"/>
                  </a:lnTo>
                  <a:lnTo>
                    <a:pt x="20" y="107"/>
                  </a:lnTo>
                  <a:lnTo>
                    <a:pt x="21" y="115"/>
                  </a:lnTo>
                  <a:lnTo>
                    <a:pt x="24" y="122"/>
                  </a:lnTo>
                  <a:lnTo>
                    <a:pt x="31" y="135"/>
                  </a:lnTo>
                  <a:lnTo>
                    <a:pt x="40" y="146"/>
                  </a:lnTo>
                  <a:lnTo>
                    <a:pt x="51" y="155"/>
                  </a:lnTo>
                  <a:lnTo>
                    <a:pt x="64" y="162"/>
                  </a:lnTo>
                  <a:lnTo>
                    <a:pt x="70" y="165"/>
                  </a:lnTo>
                  <a:lnTo>
                    <a:pt x="77" y="166"/>
                  </a:lnTo>
                  <a:lnTo>
                    <a:pt x="84" y="167"/>
                  </a:lnTo>
                  <a:lnTo>
                    <a:pt x="93" y="168"/>
                  </a:lnTo>
                  <a:lnTo>
                    <a:pt x="93" y="168"/>
                  </a:lnTo>
                  <a:lnTo>
                    <a:pt x="100" y="167"/>
                  </a:lnTo>
                  <a:lnTo>
                    <a:pt x="107" y="166"/>
                  </a:lnTo>
                  <a:lnTo>
                    <a:pt x="114" y="165"/>
                  </a:lnTo>
                  <a:lnTo>
                    <a:pt x="122" y="162"/>
                  </a:lnTo>
                  <a:lnTo>
                    <a:pt x="135" y="155"/>
                  </a:lnTo>
                  <a:lnTo>
                    <a:pt x="145" y="146"/>
                  </a:lnTo>
                  <a:lnTo>
                    <a:pt x="155" y="135"/>
                  </a:lnTo>
                  <a:lnTo>
                    <a:pt x="161" y="122"/>
                  </a:lnTo>
                  <a:lnTo>
                    <a:pt x="163" y="115"/>
                  </a:lnTo>
                  <a:lnTo>
                    <a:pt x="166" y="107"/>
                  </a:lnTo>
                  <a:lnTo>
                    <a:pt x="167" y="100"/>
                  </a:lnTo>
                  <a:lnTo>
                    <a:pt x="167" y="92"/>
                  </a:lnTo>
                  <a:lnTo>
                    <a:pt x="167" y="92"/>
                  </a:lnTo>
                  <a:lnTo>
                    <a:pt x="167" y="85"/>
                  </a:lnTo>
                  <a:lnTo>
                    <a:pt x="166" y="78"/>
                  </a:lnTo>
                  <a:lnTo>
                    <a:pt x="163" y="70"/>
                  </a:lnTo>
                  <a:lnTo>
                    <a:pt x="161" y="63"/>
                  </a:lnTo>
                  <a:lnTo>
                    <a:pt x="155" y="50"/>
                  </a:lnTo>
                  <a:lnTo>
                    <a:pt x="145" y="39"/>
                  </a:lnTo>
                  <a:lnTo>
                    <a:pt x="135" y="30"/>
                  </a:lnTo>
                  <a:lnTo>
                    <a:pt x="122" y="23"/>
                  </a:lnTo>
                  <a:lnTo>
                    <a:pt x="114" y="20"/>
                  </a:lnTo>
                  <a:lnTo>
                    <a:pt x="107" y="19"/>
                  </a:lnTo>
                  <a:lnTo>
                    <a:pt x="100" y="18"/>
                  </a:lnTo>
                  <a:lnTo>
                    <a:pt x="93" y="17"/>
                  </a:lnTo>
                  <a:lnTo>
                    <a:pt x="93" y="17"/>
                  </a:lnTo>
                  <a:lnTo>
                    <a:pt x="84" y="18"/>
                  </a:lnTo>
                  <a:lnTo>
                    <a:pt x="77" y="19"/>
                  </a:lnTo>
                  <a:lnTo>
                    <a:pt x="70" y="20"/>
                  </a:lnTo>
                  <a:lnTo>
                    <a:pt x="63" y="23"/>
                  </a:lnTo>
                  <a:lnTo>
                    <a:pt x="51" y="30"/>
                  </a:lnTo>
                  <a:lnTo>
                    <a:pt x="40" y="39"/>
                  </a:lnTo>
                  <a:lnTo>
                    <a:pt x="31" y="50"/>
                  </a:lnTo>
                  <a:lnTo>
                    <a:pt x="24" y="63"/>
                  </a:lnTo>
                  <a:lnTo>
                    <a:pt x="21" y="70"/>
                  </a:lnTo>
                  <a:lnTo>
                    <a:pt x="20" y="78"/>
                  </a:lnTo>
                  <a:lnTo>
                    <a:pt x="19" y="85"/>
                  </a:lnTo>
                  <a:lnTo>
                    <a:pt x="18" y="92"/>
                  </a:lnTo>
                  <a:close/>
                  <a:moveTo>
                    <a:pt x="186" y="92"/>
                  </a:moveTo>
                  <a:lnTo>
                    <a:pt x="186" y="92"/>
                  </a:lnTo>
                  <a:lnTo>
                    <a:pt x="185" y="102"/>
                  </a:lnTo>
                  <a:lnTo>
                    <a:pt x="184" y="111"/>
                  </a:lnTo>
                  <a:lnTo>
                    <a:pt x="181" y="121"/>
                  </a:lnTo>
                  <a:lnTo>
                    <a:pt x="178" y="129"/>
                  </a:lnTo>
                  <a:lnTo>
                    <a:pt x="174" y="137"/>
                  </a:lnTo>
                  <a:lnTo>
                    <a:pt x="169" y="145"/>
                  </a:lnTo>
                  <a:lnTo>
                    <a:pt x="165" y="152"/>
                  </a:lnTo>
                  <a:lnTo>
                    <a:pt x="159" y="158"/>
                  </a:lnTo>
                  <a:lnTo>
                    <a:pt x="151" y="165"/>
                  </a:lnTo>
                  <a:lnTo>
                    <a:pt x="144" y="170"/>
                  </a:lnTo>
                  <a:lnTo>
                    <a:pt x="137" y="174"/>
                  </a:lnTo>
                  <a:lnTo>
                    <a:pt x="129" y="178"/>
                  </a:lnTo>
                  <a:lnTo>
                    <a:pt x="120" y="182"/>
                  </a:lnTo>
                  <a:lnTo>
                    <a:pt x="112" y="184"/>
                  </a:lnTo>
                  <a:lnTo>
                    <a:pt x="102" y="185"/>
                  </a:lnTo>
                  <a:lnTo>
                    <a:pt x="93" y="185"/>
                  </a:lnTo>
                  <a:lnTo>
                    <a:pt x="93" y="185"/>
                  </a:lnTo>
                  <a:lnTo>
                    <a:pt x="83" y="185"/>
                  </a:lnTo>
                  <a:lnTo>
                    <a:pt x="74" y="184"/>
                  </a:lnTo>
                  <a:lnTo>
                    <a:pt x="65" y="182"/>
                  </a:lnTo>
                  <a:lnTo>
                    <a:pt x="57" y="178"/>
                  </a:lnTo>
                  <a:lnTo>
                    <a:pt x="49" y="174"/>
                  </a:lnTo>
                  <a:lnTo>
                    <a:pt x="40" y="170"/>
                  </a:lnTo>
                  <a:lnTo>
                    <a:pt x="33" y="165"/>
                  </a:lnTo>
                  <a:lnTo>
                    <a:pt x="27" y="158"/>
                  </a:lnTo>
                  <a:lnTo>
                    <a:pt x="21" y="152"/>
                  </a:lnTo>
                  <a:lnTo>
                    <a:pt x="15" y="145"/>
                  </a:lnTo>
                  <a:lnTo>
                    <a:pt x="10" y="137"/>
                  </a:lnTo>
                  <a:lnTo>
                    <a:pt x="7" y="129"/>
                  </a:lnTo>
                  <a:lnTo>
                    <a:pt x="4" y="121"/>
                  </a:lnTo>
                  <a:lnTo>
                    <a:pt x="2" y="111"/>
                  </a:lnTo>
                  <a:lnTo>
                    <a:pt x="0" y="102"/>
                  </a:lnTo>
                  <a:lnTo>
                    <a:pt x="0" y="92"/>
                  </a:lnTo>
                  <a:lnTo>
                    <a:pt x="0" y="92"/>
                  </a:lnTo>
                  <a:lnTo>
                    <a:pt x="0" y="82"/>
                  </a:lnTo>
                  <a:lnTo>
                    <a:pt x="2" y="74"/>
                  </a:lnTo>
                  <a:lnTo>
                    <a:pt x="4" y="64"/>
                  </a:lnTo>
                  <a:lnTo>
                    <a:pt x="7" y="56"/>
                  </a:lnTo>
                  <a:lnTo>
                    <a:pt x="10" y="48"/>
                  </a:lnTo>
                  <a:lnTo>
                    <a:pt x="15" y="41"/>
                  </a:lnTo>
                  <a:lnTo>
                    <a:pt x="21" y="33"/>
                  </a:lnTo>
                  <a:lnTo>
                    <a:pt x="27" y="26"/>
                  </a:lnTo>
                  <a:lnTo>
                    <a:pt x="33" y="20"/>
                  </a:lnTo>
                  <a:lnTo>
                    <a:pt x="40" y="16"/>
                  </a:lnTo>
                  <a:lnTo>
                    <a:pt x="49" y="11"/>
                  </a:lnTo>
                  <a:lnTo>
                    <a:pt x="57" y="7"/>
                  </a:lnTo>
                  <a:lnTo>
                    <a:pt x="65" y="4"/>
                  </a:lnTo>
                  <a:lnTo>
                    <a:pt x="74" y="1"/>
                  </a:lnTo>
                  <a:lnTo>
                    <a:pt x="83" y="0"/>
                  </a:lnTo>
                  <a:lnTo>
                    <a:pt x="93" y="0"/>
                  </a:lnTo>
                  <a:lnTo>
                    <a:pt x="93" y="0"/>
                  </a:lnTo>
                  <a:lnTo>
                    <a:pt x="102" y="0"/>
                  </a:lnTo>
                  <a:lnTo>
                    <a:pt x="112" y="1"/>
                  </a:lnTo>
                  <a:lnTo>
                    <a:pt x="120" y="4"/>
                  </a:lnTo>
                  <a:lnTo>
                    <a:pt x="129" y="7"/>
                  </a:lnTo>
                  <a:lnTo>
                    <a:pt x="137" y="11"/>
                  </a:lnTo>
                  <a:lnTo>
                    <a:pt x="144" y="16"/>
                  </a:lnTo>
                  <a:lnTo>
                    <a:pt x="151" y="20"/>
                  </a:lnTo>
                  <a:lnTo>
                    <a:pt x="159" y="26"/>
                  </a:lnTo>
                  <a:lnTo>
                    <a:pt x="165" y="33"/>
                  </a:lnTo>
                  <a:lnTo>
                    <a:pt x="169" y="41"/>
                  </a:lnTo>
                  <a:lnTo>
                    <a:pt x="174" y="48"/>
                  </a:lnTo>
                  <a:lnTo>
                    <a:pt x="178" y="56"/>
                  </a:lnTo>
                  <a:lnTo>
                    <a:pt x="181" y="64"/>
                  </a:lnTo>
                  <a:lnTo>
                    <a:pt x="184" y="74"/>
                  </a:lnTo>
                  <a:lnTo>
                    <a:pt x="185" y="82"/>
                  </a:lnTo>
                  <a:lnTo>
                    <a:pt x="186"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sp>
        <p:nvSpPr>
          <p:cNvPr id="2" name="Title 1"/>
          <p:cNvSpPr>
            <a:spLocks noGrp="1"/>
          </p:cNvSpPr>
          <p:nvPr>
            <p:ph type="ctrTitle"/>
          </p:nvPr>
        </p:nvSpPr>
        <p:spPr>
          <a:xfrm>
            <a:off x="448310" y="1544638"/>
            <a:ext cx="3840480" cy="1969180"/>
          </a:xfrm>
          <a:prstGeom prst="rect">
            <a:avLst/>
          </a:prstGeom>
        </p:spPr>
        <p:txBody>
          <a:bodyPr lIns="0" tIns="0" rIns="0" bIns="91440" anchor="b">
            <a:noAutofit/>
          </a:bodyPr>
          <a:lstStyle>
            <a:lvl1pPr>
              <a:lnSpc>
                <a:spcPct val="90000"/>
              </a:lnSpc>
              <a:defRPr sz="34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448310" y="3513818"/>
            <a:ext cx="3840480" cy="1100410"/>
          </a:xfrm>
          <a:prstGeom prst="rect">
            <a:avLst/>
          </a:prstGeom>
        </p:spPr>
        <p:txBody>
          <a:bodyPr lIns="0" tIns="0" rIns="0" bIns="0" anchor="t">
            <a:noAutofit/>
          </a:bodyPr>
          <a:lstStyle>
            <a:lvl1pPr marL="0" indent="0" algn="l">
              <a:lnSpc>
                <a:spcPct val="90000"/>
              </a:lnSpc>
              <a:spcBef>
                <a:spcPts val="0"/>
              </a:spcBef>
              <a:spcAft>
                <a:spcPts val="0"/>
              </a:spcAft>
              <a:buNone/>
              <a:defRPr sz="1800" b="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153846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6">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0" y="0"/>
            <a:ext cx="9144000" cy="6858000"/>
          </a:xfrm>
          <a:prstGeom prst="rect">
            <a:avLst/>
          </a:prstGeom>
        </p:spPr>
      </p:pic>
      <p:sp>
        <p:nvSpPr>
          <p:cNvPr id="25" name="Rectangle 24"/>
          <p:cNvSpPr/>
          <p:nvPr userDrawn="1"/>
        </p:nvSpPr>
        <p:spPr>
          <a:xfrm>
            <a:off x="0" y="6675120"/>
            <a:ext cx="8915400" cy="182880"/>
          </a:xfrm>
          <a:prstGeom prst="rect">
            <a:avLst/>
          </a:prstGeom>
          <a:solidFill>
            <a:schemeClr val="accent6"/>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6" name="Rectangle 25"/>
          <p:cNvSpPr/>
          <p:nvPr userDrawn="1"/>
        </p:nvSpPr>
        <p:spPr>
          <a:xfrm>
            <a:off x="8915400" y="6675120"/>
            <a:ext cx="228600" cy="182880"/>
          </a:xfrm>
          <a:prstGeom prst="rect">
            <a:avLst/>
          </a:prstGeom>
          <a:solidFill>
            <a:schemeClr val="accent6">
              <a:alpha val="6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1" name="Rectangle 20"/>
          <p:cNvSpPr/>
          <p:nvPr userDrawn="1"/>
        </p:nvSpPr>
        <p:spPr>
          <a:xfrm>
            <a:off x="311150" y="636588"/>
            <a:ext cx="4114800" cy="4114800"/>
          </a:xfrm>
          <a:prstGeom prst="rect">
            <a:avLst/>
          </a:prstGeom>
          <a:solidFill>
            <a:schemeClr val="bg1">
              <a:alpha val="85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grpSp>
        <p:nvGrpSpPr>
          <p:cNvPr id="61" name="Group 60"/>
          <p:cNvGrpSpPr>
            <a:grpSpLocks noChangeAspect="1"/>
          </p:cNvGrpSpPr>
          <p:nvPr userDrawn="1"/>
        </p:nvGrpSpPr>
        <p:grpSpPr>
          <a:xfrm>
            <a:off x="448310" y="773748"/>
            <a:ext cx="1303697" cy="182880"/>
            <a:chOff x="0" y="2787650"/>
            <a:chExt cx="9144001" cy="1282700"/>
          </a:xfrm>
          <a:solidFill>
            <a:schemeClr val="tx1"/>
          </a:solidFill>
        </p:grpSpPr>
        <p:sp>
          <p:nvSpPr>
            <p:cNvPr id="49" name="Freeform 5"/>
            <p:cNvSpPr>
              <a:spLocks noEditPoints="1"/>
            </p:cNvSpPr>
            <p:nvPr userDrawn="1"/>
          </p:nvSpPr>
          <p:spPr bwMode="auto">
            <a:xfrm>
              <a:off x="0" y="2838450"/>
              <a:ext cx="1008063" cy="1211263"/>
            </a:xfrm>
            <a:custGeom>
              <a:avLst/>
              <a:gdLst>
                <a:gd name="T0" fmla="*/ 1001 w 1271"/>
                <a:gd name="T1" fmla="*/ 1053 h 1526"/>
                <a:gd name="T2" fmla="*/ 983 w 1271"/>
                <a:gd name="T3" fmla="*/ 989 h 1526"/>
                <a:gd name="T4" fmla="*/ 943 w 1271"/>
                <a:gd name="T5" fmla="*/ 939 h 1526"/>
                <a:gd name="T6" fmla="*/ 881 w 1271"/>
                <a:gd name="T7" fmla="*/ 901 h 1526"/>
                <a:gd name="T8" fmla="*/ 797 w 1271"/>
                <a:gd name="T9" fmla="*/ 878 h 1526"/>
                <a:gd name="T10" fmla="*/ 689 w 1271"/>
                <a:gd name="T11" fmla="*/ 870 h 1526"/>
                <a:gd name="T12" fmla="*/ 708 w 1271"/>
                <a:gd name="T13" fmla="*/ 1289 h 1526"/>
                <a:gd name="T14" fmla="*/ 773 w 1271"/>
                <a:gd name="T15" fmla="*/ 1286 h 1526"/>
                <a:gd name="T16" fmla="*/ 857 w 1271"/>
                <a:gd name="T17" fmla="*/ 1268 h 1526"/>
                <a:gd name="T18" fmla="*/ 924 w 1271"/>
                <a:gd name="T19" fmla="*/ 1235 h 1526"/>
                <a:gd name="T20" fmla="*/ 971 w 1271"/>
                <a:gd name="T21" fmla="*/ 1188 h 1526"/>
                <a:gd name="T22" fmla="*/ 997 w 1271"/>
                <a:gd name="T23" fmla="*/ 1127 h 1526"/>
                <a:gd name="T24" fmla="*/ 917 w 1271"/>
                <a:gd name="T25" fmla="*/ 434 h 1526"/>
                <a:gd name="T26" fmla="*/ 912 w 1271"/>
                <a:gd name="T27" fmla="*/ 390 h 1526"/>
                <a:gd name="T28" fmla="*/ 890 w 1271"/>
                <a:gd name="T29" fmla="*/ 334 h 1526"/>
                <a:gd name="T30" fmla="*/ 848 w 1271"/>
                <a:gd name="T31" fmla="*/ 290 h 1526"/>
                <a:gd name="T32" fmla="*/ 788 w 1271"/>
                <a:gd name="T33" fmla="*/ 258 h 1526"/>
                <a:gd name="T34" fmla="*/ 711 w 1271"/>
                <a:gd name="T35" fmla="*/ 242 h 1526"/>
                <a:gd name="T36" fmla="*/ 264 w 1271"/>
                <a:gd name="T37" fmla="*/ 238 h 1526"/>
                <a:gd name="T38" fmla="*/ 629 w 1271"/>
                <a:gd name="T39" fmla="*/ 643 h 1526"/>
                <a:gd name="T40" fmla="*/ 720 w 1271"/>
                <a:gd name="T41" fmla="*/ 636 h 1526"/>
                <a:gd name="T42" fmla="*/ 797 w 1271"/>
                <a:gd name="T43" fmla="*/ 614 h 1526"/>
                <a:gd name="T44" fmla="*/ 856 w 1271"/>
                <a:gd name="T45" fmla="*/ 579 h 1526"/>
                <a:gd name="T46" fmla="*/ 891 w 1271"/>
                <a:gd name="T47" fmla="*/ 537 h 1526"/>
                <a:gd name="T48" fmla="*/ 905 w 1271"/>
                <a:gd name="T49" fmla="*/ 507 h 1526"/>
                <a:gd name="T50" fmla="*/ 916 w 1271"/>
                <a:gd name="T51" fmla="*/ 460 h 1526"/>
                <a:gd name="T52" fmla="*/ 1186 w 1271"/>
                <a:gd name="T53" fmla="*/ 391 h 1526"/>
                <a:gd name="T54" fmla="*/ 1175 w 1271"/>
                <a:gd name="T55" fmla="*/ 487 h 1526"/>
                <a:gd name="T56" fmla="*/ 1147 w 1271"/>
                <a:gd name="T57" fmla="*/ 565 h 1526"/>
                <a:gd name="T58" fmla="*/ 1104 w 1271"/>
                <a:gd name="T59" fmla="*/ 630 h 1526"/>
                <a:gd name="T60" fmla="*/ 1050 w 1271"/>
                <a:gd name="T61" fmla="*/ 681 h 1526"/>
                <a:gd name="T62" fmla="*/ 989 w 1271"/>
                <a:gd name="T63" fmla="*/ 722 h 1526"/>
                <a:gd name="T64" fmla="*/ 1001 w 1271"/>
                <a:gd name="T65" fmla="*/ 745 h 1526"/>
                <a:gd name="T66" fmla="*/ 1090 w 1271"/>
                <a:gd name="T67" fmla="*/ 788 h 1526"/>
                <a:gd name="T68" fmla="*/ 1164 w 1271"/>
                <a:gd name="T69" fmla="*/ 843 h 1526"/>
                <a:gd name="T70" fmla="*/ 1213 w 1271"/>
                <a:gd name="T71" fmla="*/ 899 h 1526"/>
                <a:gd name="T72" fmla="*/ 1236 w 1271"/>
                <a:gd name="T73" fmla="*/ 939 h 1526"/>
                <a:gd name="T74" fmla="*/ 1253 w 1271"/>
                <a:gd name="T75" fmla="*/ 983 h 1526"/>
                <a:gd name="T76" fmla="*/ 1265 w 1271"/>
                <a:gd name="T77" fmla="*/ 1032 h 1526"/>
                <a:gd name="T78" fmla="*/ 1270 w 1271"/>
                <a:gd name="T79" fmla="*/ 1086 h 1526"/>
                <a:gd name="T80" fmla="*/ 1270 w 1271"/>
                <a:gd name="T81" fmla="*/ 1130 h 1526"/>
                <a:gd name="T82" fmla="*/ 1260 w 1271"/>
                <a:gd name="T83" fmla="*/ 1202 h 1526"/>
                <a:gd name="T84" fmla="*/ 1240 w 1271"/>
                <a:gd name="T85" fmla="*/ 1268 h 1526"/>
                <a:gd name="T86" fmla="*/ 1207 w 1271"/>
                <a:gd name="T87" fmla="*/ 1325 h 1526"/>
                <a:gd name="T88" fmla="*/ 1167 w 1271"/>
                <a:gd name="T89" fmla="*/ 1375 h 1526"/>
                <a:gd name="T90" fmla="*/ 1115 w 1271"/>
                <a:gd name="T91" fmla="*/ 1419 h 1526"/>
                <a:gd name="T92" fmla="*/ 1056 w 1271"/>
                <a:gd name="T93" fmla="*/ 1455 h 1526"/>
                <a:gd name="T94" fmla="*/ 988 w 1271"/>
                <a:gd name="T95" fmla="*/ 1484 h 1526"/>
                <a:gd name="T96" fmla="*/ 911 w 1271"/>
                <a:gd name="T97" fmla="*/ 1505 h 1526"/>
                <a:gd name="T98" fmla="*/ 828 w 1271"/>
                <a:gd name="T99" fmla="*/ 1520 h 1526"/>
                <a:gd name="T100" fmla="*/ 738 w 1271"/>
                <a:gd name="T101" fmla="*/ 1526 h 1526"/>
                <a:gd name="T102" fmla="*/ 0 w 1271"/>
                <a:gd name="T103" fmla="*/ 0 h 1526"/>
                <a:gd name="T104" fmla="*/ 713 w 1271"/>
                <a:gd name="T105" fmla="*/ 0 h 1526"/>
                <a:gd name="T106" fmla="*/ 794 w 1271"/>
                <a:gd name="T107" fmla="*/ 8 h 1526"/>
                <a:gd name="T108" fmla="*/ 868 w 1271"/>
                <a:gd name="T109" fmla="*/ 22 h 1526"/>
                <a:gd name="T110" fmla="*/ 936 w 1271"/>
                <a:gd name="T111" fmla="*/ 42 h 1526"/>
                <a:gd name="T112" fmla="*/ 997 w 1271"/>
                <a:gd name="T113" fmla="*/ 71 h 1526"/>
                <a:gd name="T114" fmla="*/ 1050 w 1271"/>
                <a:gd name="T115" fmla="*/ 106 h 1526"/>
                <a:gd name="T116" fmla="*/ 1095 w 1271"/>
                <a:gd name="T117" fmla="*/ 147 h 1526"/>
                <a:gd name="T118" fmla="*/ 1131 w 1271"/>
                <a:gd name="T119" fmla="*/ 194 h 1526"/>
                <a:gd name="T120" fmla="*/ 1158 w 1271"/>
                <a:gd name="T121" fmla="*/ 247 h 1526"/>
                <a:gd name="T122" fmla="*/ 1176 w 1271"/>
                <a:gd name="T123" fmla="*/ 305 h 1526"/>
                <a:gd name="T124" fmla="*/ 1185 w 1271"/>
                <a:gd name="T125" fmla="*/ 368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71" h="1526">
                  <a:moveTo>
                    <a:pt x="1002" y="1077"/>
                  </a:moveTo>
                  <a:lnTo>
                    <a:pt x="1002" y="1077"/>
                  </a:lnTo>
                  <a:lnTo>
                    <a:pt x="1001" y="1053"/>
                  </a:lnTo>
                  <a:lnTo>
                    <a:pt x="997" y="1031"/>
                  </a:lnTo>
                  <a:lnTo>
                    <a:pt x="991" y="1010"/>
                  </a:lnTo>
                  <a:lnTo>
                    <a:pt x="983" y="989"/>
                  </a:lnTo>
                  <a:lnTo>
                    <a:pt x="972" y="972"/>
                  </a:lnTo>
                  <a:lnTo>
                    <a:pt x="959" y="955"/>
                  </a:lnTo>
                  <a:lnTo>
                    <a:pt x="943" y="939"/>
                  </a:lnTo>
                  <a:lnTo>
                    <a:pt x="924" y="925"/>
                  </a:lnTo>
                  <a:lnTo>
                    <a:pt x="904" y="912"/>
                  </a:lnTo>
                  <a:lnTo>
                    <a:pt x="881" y="901"/>
                  </a:lnTo>
                  <a:lnTo>
                    <a:pt x="855" y="892"/>
                  </a:lnTo>
                  <a:lnTo>
                    <a:pt x="826" y="884"/>
                  </a:lnTo>
                  <a:lnTo>
                    <a:pt x="797" y="878"/>
                  </a:lnTo>
                  <a:lnTo>
                    <a:pt x="763" y="874"/>
                  </a:lnTo>
                  <a:lnTo>
                    <a:pt x="727" y="871"/>
                  </a:lnTo>
                  <a:lnTo>
                    <a:pt x="689" y="870"/>
                  </a:lnTo>
                  <a:lnTo>
                    <a:pt x="264" y="870"/>
                  </a:lnTo>
                  <a:lnTo>
                    <a:pt x="264" y="1289"/>
                  </a:lnTo>
                  <a:lnTo>
                    <a:pt x="708" y="1289"/>
                  </a:lnTo>
                  <a:lnTo>
                    <a:pt x="708" y="1289"/>
                  </a:lnTo>
                  <a:lnTo>
                    <a:pt x="742" y="1288"/>
                  </a:lnTo>
                  <a:lnTo>
                    <a:pt x="773" y="1286"/>
                  </a:lnTo>
                  <a:lnTo>
                    <a:pt x="804" y="1281"/>
                  </a:lnTo>
                  <a:lnTo>
                    <a:pt x="831" y="1275"/>
                  </a:lnTo>
                  <a:lnTo>
                    <a:pt x="857" y="1268"/>
                  </a:lnTo>
                  <a:lnTo>
                    <a:pt x="881" y="1258"/>
                  </a:lnTo>
                  <a:lnTo>
                    <a:pt x="904" y="1247"/>
                  </a:lnTo>
                  <a:lnTo>
                    <a:pt x="924" y="1235"/>
                  </a:lnTo>
                  <a:lnTo>
                    <a:pt x="942" y="1221"/>
                  </a:lnTo>
                  <a:lnTo>
                    <a:pt x="958" y="1206"/>
                  </a:lnTo>
                  <a:lnTo>
                    <a:pt x="971" y="1188"/>
                  </a:lnTo>
                  <a:lnTo>
                    <a:pt x="982" y="1169"/>
                  </a:lnTo>
                  <a:lnTo>
                    <a:pt x="991" y="1148"/>
                  </a:lnTo>
                  <a:lnTo>
                    <a:pt x="997" y="1127"/>
                  </a:lnTo>
                  <a:lnTo>
                    <a:pt x="1001" y="1103"/>
                  </a:lnTo>
                  <a:lnTo>
                    <a:pt x="1002" y="1077"/>
                  </a:lnTo>
                  <a:close/>
                  <a:moveTo>
                    <a:pt x="917" y="434"/>
                  </a:moveTo>
                  <a:lnTo>
                    <a:pt x="917" y="434"/>
                  </a:lnTo>
                  <a:lnTo>
                    <a:pt x="916" y="411"/>
                  </a:lnTo>
                  <a:lnTo>
                    <a:pt x="912" y="390"/>
                  </a:lnTo>
                  <a:lnTo>
                    <a:pt x="908" y="371"/>
                  </a:lnTo>
                  <a:lnTo>
                    <a:pt x="899" y="352"/>
                  </a:lnTo>
                  <a:lnTo>
                    <a:pt x="890" y="334"/>
                  </a:lnTo>
                  <a:lnTo>
                    <a:pt x="878" y="318"/>
                  </a:lnTo>
                  <a:lnTo>
                    <a:pt x="863" y="303"/>
                  </a:lnTo>
                  <a:lnTo>
                    <a:pt x="848" y="290"/>
                  </a:lnTo>
                  <a:lnTo>
                    <a:pt x="830" y="278"/>
                  </a:lnTo>
                  <a:lnTo>
                    <a:pt x="810" y="268"/>
                  </a:lnTo>
                  <a:lnTo>
                    <a:pt x="788" y="258"/>
                  </a:lnTo>
                  <a:lnTo>
                    <a:pt x="764" y="251"/>
                  </a:lnTo>
                  <a:lnTo>
                    <a:pt x="738" y="245"/>
                  </a:lnTo>
                  <a:lnTo>
                    <a:pt x="711" y="242"/>
                  </a:lnTo>
                  <a:lnTo>
                    <a:pt x="681" y="239"/>
                  </a:lnTo>
                  <a:lnTo>
                    <a:pt x="650" y="238"/>
                  </a:lnTo>
                  <a:lnTo>
                    <a:pt x="264" y="238"/>
                  </a:lnTo>
                  <a:lnTo>
                    <a:pt x="264" y="643"/>
                  </a:lnTo>
                  <a:lnTo>
                    <a:pt x="629" y="643"/>
                  </a:lnTo>
                  <a:lnTo>
                    <a:pt x="629" y="643"/>
                  </a:lnTo>
                  <a:lnTo>
                    <a:pt x="662" y="643"/>
                  </a:lnTo>
                  <a:lnTo>
                    <a:pt x="691" y="641"/>
                  </a:lnTo>
                  <a:lnTo>
                    <a:pt x="720" y="636"/>
                  </a:lnTo>
                  <a:lnTo>
                    <a:pt x="748" y="631"/>
                  </a:lnTo>
                  <a:lnTo>
                    <a:pt x="773" y="624"/>
                  </a:lnTo>
                  <a:lnTo>
                    <a:pt x="797" y="614"/>
                  </a:lnTo>
                  <a:lnTo>
                    <a:pt x="818" y="605"/>
                  </a:lnTo>
                  <a:lnTo>
                    <a:pt x="838" y="592"/>
                  </a:lnTo>
                  <a:lnTo>
                    <a:pt x="856" y="579"/>
                  </a:lnTo>
                  <a:lnTo>
                    <a:pt x="872" y="563"/>
                  </a:lnTo>
                  <a:lnTo>
                    <a:pt x="885" y="546"/>
                  </a:lnTo>
                  <a:lnTo>
                    <a:pt x="891" y="537"/>
                  </a:lnTo>
                  <a:lnTo>
                    <a:pt x="897" y="527"/>
                  </a:lnTo>
                  <a:lnTo>
                    <a:pt x="902" y="516"/>
                  </a:lnTo>
                  <a:lnTo>
                    <a:pt x="905" y="507"/>
                  </a:lnTo>
                  <a:lnTo>
                    <a:pt x="909" y="495"/>
                  </a:lnTo>
                  <a:lnTo>
                    <a:pt x="912" y="484"/>
                  </a:lnTo>
                  <a:lnTo>
                    <a:pt x="916" y="460"/>
                  </a:lnTo>
                  <a:lnTo>
                    <a:pt x="917" y="434"/>
                  </a:lnTo>
                  <a:close/>
                  <a:moveTo>
                    <a:pt x="1186" y="391"/>
                  </a:moveTo>
                  <a:lnTo>
                    <a:pt x="1186" y="391"/>
                  </a:lnTo>
                  <a:lnTo>
                    <a:pt x="1185" y="425"/>
                  </a:lnTo>
                  <a:lnTo>
                    <a:pt x="1181" y="457"/>
                  </a:lnTo>
                  <a:lnTo>
                    <a:pt x="1175" y="487"/>
                  </a:lnTo>
                  <a:lnTo>
                    <a:pt x="1167" y="515"/>
                  </a:lnTo>
                  <a:lnTo>
                    <a:pt x="1157" y="542"/>
                  </a:lnTo>
                  <a:lnTo>
                    <a:pt x="1147" y="565"/>
                  </a:lnTo>
                  <a:lnTo>
                    <a:pt x="1133" y="589"/>
                  </a:lnTo>
                  <a:lnTo>
                    <a:pt x="1119" y="610"/>
                  </a:lnTo>
                  <a:lnTo>
                    <a:pt x="1104" y="630"/>
                  </a:lnTo>
                  <a:lnTo>
                    <a:pt x="1087" y="648"/>
                  </a:lnTo>
                  <a:lnTo>
                    <a:pt x="1069" y="666"/>
                  </a:lnTo>
                  <a:lnTo>
                    <a:pt x="1050" y="681"/>
                  </a:lnTo>
                  <a:lnTo>
                    <a:pt x="1029" y="696"/>
                  </a:lnTo>
                  <a:lnTo>
                    <a:pt x="1009" y="709"/>
                  </a:lnTo>
                  <a:lnTo>
                    <a:pt x="989" y="722"/>
                  </a:lnTo>
                  <a:lnTo>
                    <a:pt x="967" y="733"/>
                  </a:lnTo>
                  <a:lnTo>
                    <a:pt x="967" y="733"/>
                  </a:lnTo>
                  <a:lnTo>
                    <a:pt x="1001" y="745"/>
                  </a:lnTo>
                  <a:lnTo>
                    <a:pt x="1032" y="758"/>
                  </a:lnTo>
                  <a:lnTo>
                    <a:pt x="1062" y="772"/>
                  </a:lnTo>
                  <a:lnTo>
                    <a:pt x="1090" y="788"/>
                  </a:lnTo>
                  <a:lnTo>
                    <a:pt x="1117" y="804"/>
                  </a:lnTo>
                  <a:lnTo>
                    <a:pt x="1142" y="822"/>
                  </a:lnTo>
                  <a:lnTo>
                    <a:pt x="1164" y="843"/>
                  </a:lnTo>
                  <a:lnTo>
                    <a:pt x="1186" y="864"/>
                  </a:lnTo>
                  <a:lnTo>
                    <a:pt x="1205" y="887"/>
                  </a:lnTo>
                  <a:lnTo>
                    <a:pt x="1213" y="899"/>
                  </a:lnTo>
                  <a:lnTo>
                    <a:pt x="1222" y="912"/>
                  </a:lnTo>
                  <a:lnTo>
                    <a:pt x="1229" y="925"/>
                  </a:lnTo>
                  <a:lnTo>
                    <a:pt x="1236" y="939"/>
                  </a:lnTo>
                  <a:lnTo>
                    <a:pt x="1242" y="952"/>
                  </a:lnTo>
                  <a:lnTo>
                    <a:pt x="1248" y="968"/>
                  </a:lnTo>
                  <a:lnTo>
                    <a:pt x="1253" y="983"/>
                  </a:lnTo>
                  <a:lnTo>
                    <a:pt x="1258" y="999"/>
                  </a:lnTo>
                  <a:lnTo>
                    <a:pt x="1261" y="1016"/>
                  </a:lnTo>
                  <a:lnTo>
                    <a:pt x="1265" y="1032"/>
                  </a:lnTo>
                  <a:lnTo>
                    <a:pt x="1267" y="1049"/>
                  </a:lnTo>
                  <a:lnTo>
                    <a:pt x="1268" y="1067"/>
                  </a:lnTo>
                  <a:lnTo>
                    <a:pt x="1270" y="1086"/>
                  </a:lnTo>
                  <a:lnTo>
                    <a:pt x="1271" y="1105"/>
                  </a:lnTo>
                  <a:lnTo>
                    <a:pt x="1271" y="1105"/>
                  </a:lnTo>
                  <a:lnTo>
                    <a:pt x="1270" y="1130"/>
                  </a:lnTo>
                  <a:lnTo>
                    <a:pt x="1267" y="1155"/>
                  </a:lnTo>
                  <a:lnTo>
                    <a:pt x="1265" y="1179"/>
                  </a:lnTo>
                  <a:lnTo>
                    <a:pt x="1260" y="1202"/>
                  </a:lnTo>
                  <a:lnTo>
                    <a:pt x="1254" y="1225"/>
                  </a:lnTo>
                  <a:lnTo>
                    <a:pt x="1247" y="1246"/>
                  </a:lnTo>
                  <a:lnTo>
                    <a:pt x="1240" y="1268"/>
                  </a:lnTo>
                  <a:lnTo>
                    <a:pt x="1230" y="1287"/>
                  </a:lnTo>
                  <a:lnTo>
                    <a:pt x="1219" y="1306"/>
                  </a:lnTo>
                  <a:lnTo>
                    <a:pt x="1207" y="1325"/>
                  </a:lnTo>
                  <a:lnTo>
                    <a:pt x="1195" y="1343"/>
                  </a:lnTo>
                  <a:lnTo>
                    <a:pt x="1181" y="1360"/>
                  </a:lnTo>
                  <a:lnTo>
                    <a:pt x="1167" y="1375"/>
                  </a:lnTo>
                  <a:lnTo>
                    <a:pt x="1150" y="1391"/>
                  </a:lnTo>
                  <a:lnTo>
                    <a:pt x="1133" y="1405"/>
                  </a:lnTo>
                  <a:lnTo>
                    <a:pt x="1115" y="1419"/>
                  </a:lnTo>
                  <a:lnTo>
                    <a:pt x="1096" y="1431"/>
                  </a:lnTo>
                  <a:lnTo>
                    <a:pt x="1077" y="1445"/>
                  </a:lnTo>
                  <a:lnTo>
                    <a:pt x="1056" y="1455"/>
                  </a:lnTo>
                  <a:lnTo>
                    <a:pt x="1034" y="1466"/>
                  </a:lnTo>
                  <a:lnTo>
                    <a:pt x="1012" y="1476"/>
                  </a:lnTo>
                  <a:lnTo>
                    <a:pt x="988" y="1484"/>
                  </a:lnTo>
                  <a:lnTo>
                    <a:pt x="963" y="1492"/>
                  </a:lnTo>
                  <a:lnTo>
                    <a:pt x="938" y="1499"/>
                  </a:lnTo>
                  <a:lnTo>
                    <a:pt x="911" y="1505"/>
                  </a:lnTo>
                  <a:lnTo>
                    <a:pt x="885" y="1511"/>
                  </a:lnTo>
                  <a:lnTo>
                    <a:pt x="856" y="1516"/>
                  </a:lnTo>
                  <a:lnTo>
                    <a:pt x="828" y="1520"/>
                  </a:lnTo>
                  <a:lnTo>
                    <a:pt x="799" y="1522"/>
                  </a:lnTo>
                  <a:lnTo>
                    <a:pt x="768" y="1525"/>
                  </a:lnTo>
                  <a:lnTo>
                    <a:pt x="738" y="1526"/>
                  </a:lnTo>
                  <a:lnTo>
                    <a:pt x="706" y="1526"/>
                  </a:lnTo>
                  <a:lnTo>
                    <a:pt x="0" y="1526"/>
                  </a:lnTo>
                  <a:lnTo>
                    <a:pt x="0" y="0"/>
                  </a:lnTo>
                  <a:lnTo>
                    <a:pt x="684" y="0"/>
                  </a:lnTo>
                  <a:lnTo>
                    <a:pt x="684" y="0"/>
                  </a:lnTo>
                  <a:lnTo>
                    <a:pt x="713" y="0"/>
                  </a:lnTo>
                  <a:lnTo>
                    <a:pt x="740" y="3"/>
                  </a:lnTo>
                  <a:lnTo>
                    <a:pt x="768" y="4"/>
                  </a:lnTo>
                  <a:lnTo>
                    <a:pt x="794" y="8"/>
                  </a:lnTo>
                  <a:lnTo>
                    <a:pt x="819" y="11"/>
                  </a:lnTo>
                  <a:lnTo>
                    <a:pt x="844" y="16"/>
                  </a:lnTo>
                  <a:lnTo>
                    <a:pt x="868" y="22"/>
                  </a:lnTo>
                  <a:lnTo>
                    <a:pt x="892" y="28"/>
                  </a:lnTo>
                  <a:lnTo>
                    <a:pt x="915" y="35"/>
                  </a:lnTo>
                  <a:lnTo>
                    <a:pt x="936" y="42"/>
                  </a:lnTo>
                  <a:lnTo>
                    <a:pt x="958" y="52"/>
                  </a:lnTo>
                  <a:lnTo>
                    <a:pt x="978" y="61"/>
                  </a:lnTo>
                  <a:lnTo>
                    <a:pt x="997" y="71"/>
                  </a:lnTo>
                  <a:lnTo>
                    <a:pt x="1015" y="82"/>
                  </a:lnTo>
                  <a:lnTo>
                    <a:pt x="1033" y="94"/>
                  </a:lnTo>
                  <a:lnTo>
                    <a:pt x="1050" y="106"/>
                  </a:lnTo>
                  <a:lnTo>
                    <a:pt x="1065" y="119"/>
                  </a:lnTo>
                  <a:lnTo>
                    <a:pt x="1081" y="133"/>
                  </a:lnTo>
                  <a:lnTo>
                    <a:pt x="1095" y="147"/>
                  </a:lnTo>
                  <a:lnTo>
                    <a:pt x="1108" y="162"/>
                  </a:lnTo>
                  <a:lnTo>
                    <a:pt x="1120" y="177"/>
                  </a:lnTo>
                  <a:lnTo>
                    <a:pt x="1131" y="194"/>
                  </a:lnTo>
                  <a:lnTo>
                    <a:pt x="1142" y="211"/>
                  </a:lnTo>
                  <a:lnTo>
                    <a:pt x="1150" y="229"/>
                  </a:lnTo>
                  <a:lnTo>
                    <a:pt x="1158" y="247"/>
                  </a:lnTo>
                  <a:lnTo>
                    <a:pt x="1166" y="266"/>
                  </a:lnTo>
                  <a:lnTo>
                    <a:pt x="1172" y="285"/>
                  </a:lnTo>
                  <a:lnTo>
                    <a:pt x="1176" y="305"/>
                  </a:lnTo>
                  <a:lnTo>
                    <a:pt x="1180" y="325"/>
                  </a:lnTo>
                  <a:lnTo>
                    <a:pt x="1184" y="347"/>
                  </a:lnTo>
                  <a:lnTo>
                    <a:pt x="1185" y="368"/>
                  </a:lnTo>
                  <a:lnTo>
                    <a:pt x="1186" y="3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0" name="Rectangle 9"/>
            <p:cNvSpPr>
              <a:spLocks noChangeArrowheads="1"/>
            </p:cNvSpPr>
            <p:nvPr userDrawn="1"/>
          </p:nvSpPr>
          <p:spPr bwMode="auto">
            <a:xfrm>
              <a:off x="1149350" y="2787650"/>
              <a:ext cx="209550" cy="1262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1" name="Freeform 10"/>
            <p:cNvSpPr>
              <a:spLocks noEditPoints="1"/>
            </p:cNvSpPr>
            <p:nvPr userDrawn="1"/>
          </p:nvSpPr>
          <p:spPr bwMode="auto">
            <a:xfrm>
              <a:off x="1484313" y="3122613"/>
              <a:ext cx="827088" cy="946150"/>
            </a:xfrm>
            <a:custGeom>
              <a:avLst/>
              <a:gdLst>
                <a:gd name="T0" fmla="*/ 735 w 1044"/>
                <a:gd name="T1" fmla="*/ 661 h 1192"/>
                <a:gd name="T2" fmla="*/ 601 w 1044"/>
                <a:gd name="T3" fmla="*/ 636 h 1192"/>
                <a:gd name="T4" fmla="*/ 496 w 1044"/>
                <a:gd name="T5" fmla="*/ 634 h 1192"/>
                <a:gd name="T6" fmla="*/ 392 w 1044"/>
                <a:gd name="T7" fmla="*/ 653 h 1192"/>
                <a:gd name="T8" fmla="*/ 315 w 1044"/>
                <a:gd name="T9" fmla="*/ 695 h 1192"/>
                <a:gd name="T10" fmla="*/ 272 w 1044"/>
                <a:gd name="T11" fmla="*/ 758 h 1192"/>
                <a:gd name="T12" fmla="*/ 262 w 1044"/>
                <a:gd name="T13" fmla="*/ 823 h 1192"/>
                <a:gd name="T14" fmla="*/ 272 w 1044"/>
                <a:gd name="T15" fmla="*/ 879 h 1192"/>
                <a:gd name="T16" fmla="*/ 313 w 1044"/>
                <a:gd name="T17" fmla="*/ 937 h 1192"/>
                <a:gd name="T18" fmla="*/ 377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89 w 1044"/>
                <a:gd name="T33" fmla="*/ 679 h 1192"/>
                <a:gd name="T34" fmla="*/ 768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4 w 1044"/>
                <a:gd name="T47" fmla="*/ 1168 h 1192"/>
                <a:gd name="T48" fmla="*/ 185 w 1044"/>
                <a:gd name="T49" fmla="*/ 1139 h 1192"/>
                <a:gd name="T50" fmla="*/ 123 w 1044"/>
                <a:gd name="T51" fmla="*/ 1100 h 1192"/>
                <a:gd name="T52" fmla="*/ 73 w 1044"/>
                <a:gd name="T53" fmla="*/ 1050 h 1192"/>
                <a:gd name="T54" fmla="*/ 33 w 1044"/>
                <a:gd name="T55" fmla="*/ 989 h 1192"/>
                <a:gd name="T56" fmla="*/ 10 w 1044"/>
                <a:gd name="T57" fmla="*/ 917 h 1192"/>
                <a:gd name="T58" fmla="*/ 0 w 1044"/>
                <a:gd name="T59" fmla="*/ 836 h 1192"/>
                <a:gd name="T60" fmla="*/ 2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5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6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89" y="679"/>
                  </a:moveTo>
                  <a:lnTo>
                    <a:pt x="789" y="679"/>
                  </a:lnTo>
                  <a:lnTo>
                    <a:pt x="763" y="670"/>
                  </a:lnTo>
                  <a:lnTo>
                    <a:pt x="735" y="661"/>
                  </a:lnTo>
                  <a:lnTo>
                    <a:pt x="703" y="653"/>
                  </a:lnTo>
                  <a:lnTo>
                    <a:pt x="670" y="646"/>
                  </a:lnTo>
                  <a:lnTo>
                    <a:pt x="637" y="641"/>
                  </a:lnTo>
                  <a:lnTo>
                    <a:pt x="601" y="636"/>
                  </a:lnTo>
                  <a:lnTo>
                    <a:pt x="564" y="634"/>
                  </a:lnTo>
                  <a:lnTo>
                    <a:pt x="526" y="633"/>
                  </a:lnTo>
                  <a:lnTo>
                    <a:pt x="526" y="633"/>
                  </a:lnTo>
                  <a:lnTo>
                    <a:pt x="496" y="634"/>
                  </a:lnTo>
                  <a:lnTo>
                    <a:pt x="467" y="636"/>
                  </a:lnTo>
                  <a:lnTo>
                    <a:pt x="440" y="640"/>
                  </a:lnTo>
                  <a:lnTo>
                    <a:pt x="414" y="646"/>
                  </a:lnTo>
                  <a:lnTo>
                    <a:pt x="392" y="653"/>
                  </a:lnTo>
                  <a:lnTo>
                    <a:pt x="369" y="661"/>
                  </a:lnTo>
                  <a:lnTo>
                    <a:pt x="350" y="671"/>
                  </a:lnTo>
                  <a:lnTo>
                    <a:pt x="332" y="682"/>
                  </a:lnTo>
                  <a:lnTo>
                    <a:pt x="315" y="695"/>
                  </a:lnTo>
                  <a:lnTo>
                    <a:pt x="302" y="708"/>
                  </a:lnTo>
                  <a:lnTo>
                    <a:pt x="290" y="724"/>
                  </a:lnTo>
                  <a:lnTo>
                    <a:pt x="280" y="740"/>
                  </a:lnTo>
                  <a:lnTo>
                    <a:pt x="272" y="758"/>
                  </a:lnTo>
                  <a:lnTo>
                    <a:pt x="266" y="777"/>
                  </a:lnTo>
                  <a:lnTo>
                    <a:pt x="263" y="798"/>
                  </a:lnTo>
                  <a:lnTo>
                    <a:pt x="262" y="819"/>
                  </a:lnTo>
                  <a:lnTo>
                    <a:pt x="262" y="823"/>
                  </a:lnTo>
                  <a:lnTo>
                    <a:pt x="262" y="823"/>
                  </a:lnTo>
                  <a:lnTo>
                    <a:pt x="263" y="843"/>
                  </a:lnTo>
                  <a:lnTo>
                    <a:pt x="266" y="861"/>
                  </a:lnTo>
                  <a:lnTo>
                    <a:pt x="272" y="879"/>
                  </a:lnTo>
                  <a:lnTo>
                    <a:pt x="280" y="896"/>
                  </a:lnTo>
                  <a:lnTo>
                    <a:pt x="289" y="911"/>
                  </a:lnTo>
                  <a:lnTo>
                    <a:pt x="300" y="924"/>
                  </a:lnTo>
                  <a:lnTo>
                    <a:pt x="313" y="937"/>
                  </a:lnTo>
                  <a:lnTo>
                    <a:pt x="326" y="948"/>
                  </a:lnTo>
                  <a:lnTo>
                    <a:pt x="343" y="959"/>
                  </a:lnTo>
                  <a:lnTo>
                    <a:pt x="360" y="967"/>
                  </a:lnTo>
                  <a:lnTo>
                    <a:pt x="377" y="976"/>
                  </a:lnTo>
                  <a:lnTo>
                    <a:pt x="398" y="982"/>
                  </a:lnTo>
                  <a:lnTo>
                    <a:pt x="418" y="986"/>
                  </a:lnTo>
                  <a:lnTo>
                    <a:pt x="440" y="990"/>
                  </a:lnTo>
                  <a:lnTo>
                    <a:pt x="461" y="992"/>
                  </a:lnTo>
                  <a:lnTo>
                    <a:pt x="485" y="992"/>
                  </a:lnTo>
                  <a:lnTo>
                    <a:pt x="485"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3" y="802"/>
                  </a:lnTo>
                  <a:lnTo>
                    <a:pt x="786" y="790"/>
                  </a:lnTo>
                  <a:lnTo>
                    <a:pt x="788" y="777"/>
                  </a:lnTo>
                  <a:lnTo>
                    <a:pt x="788" y="764"/>
                  </a:lnTo>
                  <a:lnTo>
                    <a:pt x="789" y="751"/>
                  </a:lnTo>
                  <a:lnTo>
                    <a:pt x="789" y="679"/>
                  </a:lnTo>
                  <a:close/>
                  <a:moveTo>
                    <a:pt x="782" y="1167"/>
                  </a:moveTo>
                  <a:lnTo>
                    <a:pt x="782" y="1026"/>
                  </a:lnTo>
                  <a:lnTo>
                    <a:pt x="782" y="1026"/>
                  </a:lnTo>
                  <a:lnTo>
                    <a:pt x="768" y="1043"/>
                  </a:lnTo>
                  <a:lnTo>
                    <a:pt x="751" y="1059"/>
                  </a:lnTo>
                  <a:lnTo>
                    <a:pt x="735" y="1076"/>
                  </a:lnTo>
                  <a:lnTo>
                    <a:pt x="715"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50" y="1188"/>
                  </a:lnTo>
                  <a:lnTo>
                    <a:pt x="330" y="1186"/>
                  </a:lnTo>
                  <a:lnTo>
                    <a:pt x="311" y="1182"/>
                  </a:lnTo>
                  <a:lnTo>
                    <a:pt x="291" y="1179"/>
                  </a:lnTo>
                  <a:lnTo>
                    <a:pt x="272" y="1174"/>
                  </a:lnTo>
                  <a:lnTo>
                    <a:pt x="254" y="1168"/>
                  </a:lnTo>
                  <a:lnTo>
                    <a:pt x="237" y="1162"/>
                  </a:lnTo>
                  <a:lnTo>
                    <a:pt x="219" y="1155"/>
                  </a:lnTo>
                  <a:lnTo>
                    <a:pt x="202" y="1148"/>
                  </a:lnTo>
                  <a:lnTo>
                    <a:pt x="185" y="1139"/>
                  </a:lnTo>
                  <a:lnTo>
                    <a:pt x="168" y="1131"/>
                  </a:lnTo>
                  <a:lnTo>
                    <a:pt x="153" y="1121"/>
                  </a:lnTo>
                  <a:lnTo>
                    <a:pt x="137" y="1111"/>
                  </a:lnTo>
                  <a:lnTo>
                    <a:pt x="123" y="1100"/>
                  </a:lnTo>
                  <a:lnTo>
                    <a:pt x="110" y="1089"/>
                  </a:lnTo>
                  <a:lnTo>
                    <a:pt x="97" y="1076"/>
                  </a:lnTo>
                  <a:lnTo>
                    <a:pt x="85" y="1064"/>
                  </a:lnTo>
                  <a:lnTo>
                    <a:pt x="73" y="1050"/>
                  </a:lnTo>
                  <a:lnTo>
                    <a:pt x="62" y="1035"/>
                  </a:lnTo>
                  <a:lnTo>
                    <a:pt x="51" y="1021"/>
                  </a:lnTo>
                  <a:lnTo>
                    <a:pt x="42" y="1005"/>
                  </a:lnTo>
                  <a:lnTo>
                    <a:pt x="33" y="989"/>
                  </a:lnTo>
                  <a:lnTo>
                    <a:pt x="26" y="972"/>
                  </a:lnTo>
                  <a:lnTo>
                    <a:pt x="19" y="954"/>
                  </a:lnTo>
                  <a:lnTo>
                    <a:pt x="14" y="936"/>
                  </a:lnTo>
                  <a:lnTo>
                    <a:pt x="10" y="917"/>
                  </a:lnTo>
                  <a:lnTo>
                    <a:pt x="6" y="898"/>
                  </a:lnTo>
                  <a:lnTo>
                    <a:pt x="2" y="878"/>
                  </a:lnTo>
                  <a:lnTo>
                    <a:pt x="1" y="857"/>
                  </a:lnTo>
                  <a:lnTo>
                    <a:pt x="0" y="836"/>
                  </a:lnTo>
                  <a:lnTo>
                    <a:pt x="0" y="831"/>
                  </a:lnTo>
                  <a:lnTo>
                    <a:pt x="0" y="831"/>
                  </a:lnTo>
                  <a:lnTo>
                    <a:pt x="1" y="808"/>
                  </a:lnTo>
                  <a:lnTo>
                    <a:pt x="2" y="787"/>
                  </a:lnTo>
                  <a:lnTo>
                    <a:pt x="6"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0" y="491"/>
                  </a:lnTo>
                  <a:lnTo>
                    <a:pt x="281" y="485"/>
                  </a:lnTo>
                  <a:lnTo>
                    <a:pt x="302" y="479"/>
                  </a:lnTo>
                  <a:lnTo>
                    <a:pt x="324" y="474"/>
                  </a:lnTo>
                  <a:lnTo>
                    <a:pt x="346" y="470"/>
                  </a:lnTo>
                  <a:lnTo>
                    <a:pt x="370"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3" y="451"/>
                  </a:lnTo>
                  <a:lnTo>
                    <a:pt x="780" y="425"/>
                  </a:lnTo>
                  <a:lnTo>
                    <a:pt x="775" y="399"/>
                  </a:lnTo>
                  <a:lnTo>
                    <a:pt x="767" y="375"/>
                  </a:lnTo>
                  <a:lnTo>
                    <a:pt x="756" y="353"/>
                  </a:lnTo>
                  <a:lnTo>
                    <a:pt x="744" y="333"/>
                  </a:lnTo>
                  <a:lnTo>
                    <a:pt x="729" y="315"/>
                  </a:lnTo>
                  <a:lnTo>
                    <a:pt x="712" y="298"/>
                  </a:lnTo>
                  <a:lnTo>
                    <a:pt x="693" y="283"/>
                  </a:lnTo>
                  <a:lnTo>
                    <a:pt x="671" y="271"/>
                  </a:lnTo>
                  <a:lnTo>
                    <a:pt x="649" y="260"/>
                  </a:lnTo>
                  <a:lnTo>
                    <a:pt x="623" y="251"/>
                  </a:lnTo>
                  <a:lnTo>
                    <a:pt x="596" y="243"/>
                  </a:lnTo>
                  <a:lnTo>
                    <a:pt x="566" y="239"/>
                  </a:lnTo>
                  <a:lnTo>
                    <a:pt x="535" y="236"/>
                  </a:lnTo>
                  <a:lnTo>
                    <a:pt x="502" y="235"/>
                  </a:lnTo>
                  <a:lnTo>
                    <a:pt x="502" y="235"/>
                  </a:lnTo>
                  <a:lnTo>
                    <a:pt x="455" y="236"/>
                  </a:lnTo>
                  <a:lnTo>
                    <a:pt x="411" y="240"/>
                  </a:lnTo>
                  <a:lnTo>
                    <a:pt x="369" y="246"/>
                  </a:lnTo>
                  <a:lnTo>
                    <a:pt x="328" y="254"/>
                  </a:lnTo>
                  <a:lnTo>
                    <a:pt x="289" y="265"/>
                  </a:lnTo>
                  <a:lnTo>
                    <a:pt x="250" y="277"/>
                  </a:lnTo>
                  <a:lnTo>
                    <a:pt x="211" y="290"/>
                  </a:lnTo>
                  <a:lnTo>
                    <a:pt x="173" y="307"/>
                  </a:lnTo>
                  <a:lnTo>
                    <a:pt x="100" y="95"/>
                  </a:lnTo>
                  <a:lnTo>
                    <a:pt x="100" y="95"/>
                  </a:lnTo>
                  <a:lnTo>
                    <a:pt x="148" y="75"/>
                  </a:lnTo>
                  <a:lnTo>
                    <a:pt x="196" y="56"/>
                  </a:lnTo>
                  <a:lnTo>
                    <a:pt x="246" y="39"/>
                  </a:lnTo>
                  <a:lnTo>
                    <a:pt x="271" y="32"/>
                  </a:lnTo>
                  <a:lnTo>
                    <a:pt x="297" y="26"/>
                  </a:lnTo>
                  <a:lnTo>
                    <a:pt x="324" y="20"/>
                  </a:lnTo>
                  <a:lnTo>
                    <a:pt x="351" y="14"/>
                  </a:lnTo>
                  <a:lnTo>
                    <a:pt x="380" y="11"/>
                  </a:lnTo>
                  <a:lnTo>
                    <a:pt x="410" y="6"/>
                  </a:lnTo>
                  <a:lnTo>
                    <a:pt x="440" y="3"/>
                  </a:lnTo>
                  <a:lnTo>
                    <a:pt x="472" y="1"/>
                  </a:lnTo>
                  <a:lnTo>
                    <a:pt x="504" y="0"/>
                  </a:lnTo>
                  <a:lnTo>
                    <a:pt x="539" y="0"/>
                  </a:lnTo>
                  <a:lnTo>
                    <a:pt x="539" y="0"/>
                  </a:lnTo>
                  <a:lnTo>
                    <a:pt x="570" y="0"/>
                  </a:lnTo>
                  <a:lnTo>
                    <a:pt x="601" y="1"/>
                  </a:lnTo>
                  <a:lnTo>
                    <a:pt x="629"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8" y="126"/>
                  </a:lnTo>
                  <a:lnTo>
                    <a:pt x="934" y="143"/>
                  </a:lnTo>
                  <a:lnTo>
                    <a:pt x="948" y="160"/>
                  </a:lnTo>
                  <a:lnTo>
                    <a:pt x="961" y="178"/>
                  </a:lnTo>
                  <a:lnTo>
                    <a:pt x="973" y="197"/>
                  </a:lnTo>
                  <a:lnTo>
                    <a:pt x="985" y="216"/>
                  </a:lnTo>
                  <a:lnTo>
                    <a:pt x="996" y="236"/>
                  </a:lnTo>
                  <a:lnTo>
                    <a:pt x="1004"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2" name="Freeform 11"/>
            <p:cNvSpPr>
              <a:spLocks/>
            </p:cNvSpPr>
            <p:nvPr userDrawn="1"/>
          </p:nvSpPr>
          <p:spPr bwMode="auto">
            <a:xfrm>
              <a:off x="2424113" y="3117850"/>
              <a:ext cx="846138" cy="952500"/>
            </a:xfrm>
            <a:custGeom>
              <a:avLst/>
              <a:gdLst>
                <a:gd name="T0" fmla="*/ 531 w 1065"/>
                <a:gd name="T1" fmla="*/ 1198 h 1200"/>
                <a:gd name="T2" fmla="*/ 413 w 1065"/>
                <a:gd name="T3" fmla="*/ 1174 h 1200"/>
                <a:gd name="T4" fmla="*/ 306 w 1065"/>
                <a:gd name="T5" fmla="*/ 1128 h 1200"/>
                <a:gd name="T6" fmla="*/ 211 w 1065"/>
                <a:gd name="T7" fmla="*/ 1064 h 1200"/>
                <a:gd name="T8" fmla="*/ 131 w 1065"/>
                <a:gd name="T9" fmla="*/ 983 h 1200"/>
                <a:gd name="T10" fmla="*/ 69 w 1065"/>
                <a:gd name="T11" fmla="*/ 887 h 1200"/>
                <a:gd name="T12" fmla="*/ 25 w 1065"/>
                <a:gd name="T13" fmla="*/ 781 h 1200"/>
                <a:gd name="T14" fmla="*/ 4 w 1065"/>
                <a:gd name="T15" fmla="*/ 665 h 1200"/>
                <a:gd name="T16" fmla="*/ 1 w 1065"/>
                <a:gd name="T17" fmla="*/ 573 h 1200"/>
                <a:gd name="T18" fmla="*/ 18 w 1065"/>
                <a:gd name="T19" fmla="*/ 454 h 1200"/>
                <a:gd name="T20" fmla="*/ 56 w 1065"/>
                <a:gd name="T21" fmla="*/ 344 h 1200"/>
                <a:gd name="T22" fmla="*/ 115 w 1065"/>
                <a:gd name="T23" fmla="*/ 244 h 1200"/>
                <a:gd name="T24" fmla="*/ 190 w 1065"/>
                <a:gd name="T25" fmla="*/ 158 h 1200"/>
                <a:gd name="T26" fmla="*/ 281 w 1065"/>
                <a:gd name="T27" fmla="*/ 88 h 1200"/>
                <a:gd name="T28" fmla="*/ 386 w 1065"/>
                <a:gd name="T29" fmla="*/ 37 h 1200"/>
                <a:gd name="T30" fmla="*/ 503 w 1065"/>
                <a:gd name="T31" fmla="*/ 7 h 1200"/>
                <a:gd name="T32" fmla="*/ 597 w 1065"/>
                <a:gd name="T33" fmla="*/ 0 h 1200"/>
                <a:gd name="T34" fmla="*/ 745 w 1065"/>
                <a:gd name="T35" fmla="*/ 14 h 1200"/>
                <a:gd name="T36" fmla="*/ 868 w 1065"/>
                <a:gd name="T37" fmla="*/ 55 h 1200"/>
                <a:gd name="T38" fmla="*/ 971 w 1065"/>
                <a:gd name="T39" fmla="*/ 118 h 1200"/>
                <a:gd name="T40" fmla="*/ 1057 w 1065"/>
                <a:gd name="T41" fmla="*/ 198 h 1200"/>
                <a:gd name="T42" fmla="*/ 847 w 1065"/>
                <a:gd name="T43" fmla="*/ 329 h 1200"/>
                <a:gd name="T44" fmla="*/ 781 w 1065"/>
                <a:gd name="T45" fmla="*/ 280 h 1200"/>
                <a:gd name="T46" fmla="*/ 707 w 1065"/>
                <a:gd name="T47" fmla="*/ 247 h 1200"/>
                <a:gd name="T48" fmla="*/ 619 w 1065"/>
                <a:gd name="T49" fmla="*/ 231 h 1200"/>
                <a:gd name="T50" fmla="*/ 559 w 1065"/>
                <a:gd name="T51" fmla="*/ 233 h 1200"/>
                <a:gd name="T52" fmla="*/ 493 w 1065"/>
                <a:gd name="T53" fmla="*/ 247 h 1200"/>
                <a:gd name="T54" fmla="*/ 433 w 1065"/>
                <a:gd name="T55" fmla="*/ 276 h 1200"/>
                <a:gd name="T56" fmla="*/ 381 w 1065"/>
                <a:gd name="T57" fmla="*/ 315 h 1200"/>
                <a:gd name="T58" fmla="*/ 337 w 1065"/>
                <a:gd name="T59" fmla="*/ 365 h 1200"/>
                <a:gd name="T60" fmla="*/ 302 w 1065"/>
                <a:gd name="T61" fmla="*/ 424 h 1200"/>
                <a:gd name="T62" fmla="*/ 278 w 1065"/>
                <a:gd name="T63" fmla="*/ 489 h 1200"/>
                <a:gd name="T64" fmla="*/ 265 w 1065"/>
                <a:gd name="T65" fmla="*/ 561 h 1200"/>
                <a:gd name="T66" fmla="*/ 264 w 1065"/>
                <a:gd name="T67" fmla="*/ 618 h 1200"/>
                <a:gd name="T68" fmla="*/ 273 w 1065"/>
                <a:gd name="T69" fmla="*/ 692 h 1200"/>
                <a:gd name="T70" fmla="*/ 295 w 1065"/>
                <a:gd name="T71" fmla="*/ 762 h 1200"/>
                <a:gd name="T72" fmla="*/ 328 w 1065"/>
                <a:gd name="T73" fmla="*/ 823 h 1200"/>
                <a:gd name="T74" fmla="*/ 371 w 1065"/>
                <a:gd name="T75" fmla="*/ 875 h 1200"/>
                <a:gd name="T76" fmla="*/ 424 w 1065"/>
                <a:gd name="T77" fmla="*/ 918 h 1200"/>
                <a:gd name="T78" fmla="*/ 485 w 1065"/>
                <a:gd name="T79" fmla="*/ 949 h 1200"/>
                <a:gd name="T80" fmla="*/ 553 w 1065"/>
                <a:gd name="T81" fmla="*/ 967 h 1200"/>
                <a:gd name="T82" fmla="*/ 608 w 1065"/>
                <a:gd name="T83" fmla="*/ 972 h 1200"/>
                <a:gd name="T84" fmla="*/ 695 w 1065"/>
                <a:gd name="T85" fmla="*/ 961 h 1200"/>
                <a:gd name="T86" fmla="*/ 773 w 1065"/>
                <a:gd name="T87" fmla="*/ 931 h 1200"/>
                <a:gd name="T88" fmla="*/ 842 w 1065"/>
                <a:gd name="T89" fmla="*/ 886 h 1200"/>
                <a:gd name="T90" fmla="*/ 1065 w 1065"/>
                <a:gd name="T91" fmla="*/ 985 h 1200"/>
                <a:gd name="T92" fmla="*/ 1000 w 1065"/>
                <a:gd name="T93" fmla="*/ 1052 h 1200"/>
                <a:gd name="T94" fmla="*/ 899 w 1065"/>
                <a:gd name="T95" fmla="*/ 1125 h 1200"/>
                <a:gd name="T96" fmla="*/ 781 w 1065"/>
                <a:gd name="T97" fmla="*/ 1176 h 1200"/>
                <a:gd name="T98" fmla="*/ 635 w 1065"/>
                <a:gd name="T99" fmla="*/ 1199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65" h="1200">
                  <a:moveTo>
                    <a:pt x="595" y="1200"/>
                  </a:moveTo>
                  <a:lnTo>
                    <a:pt x="595" y="1200"/>
                  </a:lnTo>
                  <a:lnTo>
                    <a:pt x="562" y="1200"/>
                  </a:lnTo>
                  <a:lnTo>
                    <a:pt x="531" y="1198"/>
                  </a:lnTo>
                  <a:lnTo>
                    <a:pt x="502" y="1194"/>
                  </a:lnTo>
                  <a:lnTo>
                    <a:pt x="471" y="1188"/>
                  </a:lnTo>
                  <a:lnTo>
                    <a:pt x="442" y="1182"/>
                  </a:lnTo>
                  <a:lnTo>
                    <a:pt x="413" y="1174"/>
                  </a:lnTo>
                  <a:lnTo>
                    <a:pt x="385" y="1164"/>
                  </a:lnTo>
                  <a:lnTo>
                    <a:pt x="357" y="1153"/>
                  </a:lnTo>
                  <a:lnTo>
                    <a:pt x="331" y="1141"/>
                  </a:lnTo>
                  <a:lnTo>
                    <a:pt x="306" y="1128"/>
                  </a:lnTo>
                  <a:lnTo>
                    <a:pt x="281" y="1114"/>
                  </a:lnTo>
                  <a:lnTo>
                    <a:pt x="257" y="1098"/>
                  </a:lnTo>
                  <a:lnTo>
                    <a:pt x="233" y="1082"/>
                  </a:lnTo>
                  <a:lnTo>
                    <a:pt x="211" y="1064"/>
                  </a:lnTo>
                  <a:lnTo>
                    <a:pt x="190" y="1045"/>
                  </a:lnTo>
                  <a:lnTo>
                    <a:pt x="170" y="1026"/>
                  </a:lnTo>
                  <a:lnTo>
                    <a:pt x="149" y="1004"/>
                  </a:lnTo>
                  <a:lnTo>
                    <a:pt x="131" y="983"/>
                  </a:lnTo>
                  <a:lnTo>
                    <a:pt x="115" y="960"/>
                  </a:lnTo>
                  <a:lnTo>
                    <a:pt x="98" y="937"/>
                  </a:lnTo>
                  <a:lnTo>
                    <a:pt x="84" y="912"/>
                  </a:lnTo>
                  <a:lnTo>
                    <a:pt x="69" y="887"/>
                  </a:lnTo>
                  <a:lnTo>
                    <a:pt x="56" y="862"/>
                  </a:lnTo>
                  <a:lnTo>
                    <a:pt x="45" y="836"/>
                  </a:lnTo>
                  <a:lnTo>
                    <a:pt x="35" y="808"/>
                  </a:lnTo>
                  <a:lnTo>
                    <a:pt x="25" y="781"/>
                  </a:lnTo>
                  <a:lnTo>
                    <a:pt x="18" y="752"/>
                  </a:lnTo>
                  <a:lnTo>
                    <a:pt x="12" y="723"/>
                  </a:lnTo>
                  <a:lnTo>
                    <a:pt x="7" y="694"/>
                  </a:lnTo>
                  <a:lnTo>
                    <a:pt x="4" y="665"/>
                  </a:lnTo>
                  <a:lnTo>
                    <a:pt x="1" y="634"/>
                  </a:lnTo>
                  <a:lnTo>
                    <a:pt x="0" y="604"/>
                  </a:lnTo>
                  <a:lnTo>
                    <a:pt x="0" y="604"/>
                  </a:lnTo>
                  <a:lnTo>
                    <a:pt x="1" y="573"/>
                  </a:lnTo>
                  <a:lnTo>
                    <a:pt x="4" y="542"/>
                  </a:lnTo>
                  <a:lnTo>
                    <a:pt x="7" y="512"/>
                  </a:lnTo>
                  <a:lnTo>
                    <a:pt x="12" y="483"/>
                  </a:lnTo>
                  <a:lnTo>
                    <a:pt x="18" y="454"/>
                  </a:lnTo>
                  <a:lnTo>
                    <a:pt x="25" y="426"/>
                  </a:lnTo>
                  <a:lnTo>
                    <a:pt x="35" y="397"/>
                  </a:lnTo>
                  <a:lnTo>
                    <a:pt x="45" y="370"/>
                  </a:lnTo>
                  <a:lnTo>
                    <a:pt x="56" y="344"/>
                  </a:lnTo>
                  <a:lnTo>
                    <a:pt x="69" y="317"/>
                  </a:lnTo>
                  <a:lnTo>
                    <a:pt x="84" y="292"/>
                  </a:lnTo>
                  <a:lnTo>
                    <a:pt x="98" y="267"/>
                  </a:lnTo>
                  <a:lnTo>
                    <a:pt x="115" y="244"/>
                  </a:lnTo>
                  <a:lnTo>
                    <a:pt x="131" y="221"/>
                  </a:lnTo>
                  <a:lnTo>
                    <a:pt x="150" y="199"/>
                  </a:lnTo>
                  <a:lnTo>
                    <a:pt x="170" y="178"/>
                  </a:lnTo>
                  <a:lnTo>
                    <a:pt x="190" y="158"/>
                  </a:lnTo>
                  <a:lnTo>
                    <a:pt x="211" y="139"/>
                  </a:lnTo>
                  <a:lnTo>
                    <a:pt x="234" y="121"/>
                  </a:lnTo>
                  <a:lnTo>
                    <a:pt x="257" y="104"/>
                  </a:lnTo>
                  <a:lnTo>
                    <a:pt x="281" y="88"/>
                  </a:lnTo>
                  <a:lnTo>
                    <a:pt x="306" y="74"/>
                  </a:lnTo>
                  <a:lnTo>
                    <a:pt x="332" y="61"/>
                  </a:lnTo>
                  <a:lnTo>
                    <a:pt x="358" y="47"/>
                  </a:lnTo>
                  <a:lnTo>
                    <a:pt x="386" y="37"/>
                  </a:lnTo>
                  <a:lnTo>
                    <a:pt x="414" y="27"/>
                  </a:lnTo>
                  <a:lnTo>
                    <a:pt x="443" y="19"/>
                  </a:lnTo>
                  <a:lnTo>
                    <a:pt x="473" y="12"/>
                  </a:lnTo>
                  <a:lnTo>
                    <a:pt x="503" y="7"/>
                  </a:lnTo>
                  <a:lnTo>
                    <a:pt x="534" y="3"/>
                  </a:lnTo>
                  <a:lnTo>
                    <a:pt x="565" y="1"/>
                  </a:lnTo>
                  <a:lnTo>
                    <a:pt x="597" y="0"/>
                  </a:lnTo>
                  <a:lnTo>
                    <a:pt x="597" y="0"/>
                  </a:lnTo>
                  <a:lnTo>
                    <a:pt x="637" y="1"/>
                  </a:lnTo>
                  <a:lnTo>
                    <a:pt x="675" y="3"/>
                  </a:lnTo>
                  <a:lnTo>
                    <a:pt x="711" y="8"/>
                  </a:lnTo>
                  <a:lnTo>
                    <a:pt x="745" y="14"/>
                  </a:lnTo>
                  <a:lnTo>
                    <a:pt x="779" y="22"/>
                  </a:lnTo>
                  <a:lnTo>
                    <a:pt x="810" y="32"/>
                  </a:lnTo>
                  <a:lnTo>
                    <a:pt x="840" y="43"/>
                  </a:lnTo>
                  <a:lnTo>
                    <a:pt x="868" y="55"/>
                  </a:lnTo>
                  <a:lnTo>
                    <a:pt x="896" y="69"/>
                  </a:lnTo>
                  <a:lnTo>
                    <a:pt x="922" y="83"/>
                  </a:lnTo>
                  <a:lnTo>
                    <a:pt x="947" y="100"/>
                  </a:lnTo>
                  <a:lnTo>
                    <a:pt x="971" y="118"/>
                  </a:lnTo>
                  <a:lnTo>
                    <a:pt x="994" y="136"/>
                  </a:lnTo>
                  <a:lnTo>
                    <a:pt x="1015" y="156"/>
                  </a:lnTo>
                  <a:lnTo>
                    <a:pt x="1037" y="176"/>
                  </a:lnTo>
                  <a:lnTo>
                    <a:pt x="1057" y="198"/>
                  </a:lnTo>
                  <a:lnTo>
                    <a:pt x="893" y="375"/>
                  </a:lnTo>
                  <a:lnTo>
                    <a:pt x="893" y="375"/>
                  </a:lnTo>
                  <a:lnTo>
                    <a:pt x="862" y="344"/>
                  </a:lnTo>
                  <a:lnTo>
                    <a:pt x="847" y="329"/>
                  </a:lnTo>
                  <a:lnTo>
                    <a:pt x="831" y="316"/>
                  </a:lnTo>
                  <a:lnTo>
                    <a:pt x="814" y="303"/>
                  </a:lnTo>
                  <a:lnTo>
                    <a:pt x="798" y="291"/>
                  </a:lnTo>
                  <a:lnTo>
                    <a:pt x="781" y="280"/>
                  </a:lnTo>
                  <a:lnTo>
                    <a:pt x="763" y="271"/>
                  </a:lnTo>
                  <a:lnTo>
                    <a:pt x="745" y="261"/>
                  </a:lnTo>
                  <a:lnTo>
                    <a:pt x="726" y="254"/>
                  </a:lnTo>
                  <a:lnTo>
                    <a:pt x="707" y="247"/>
                  </a:lnTo>
                  <a:lnTo>
                    <a:pt x="685" y="241"/>
                  </a:lnTo>
                  <a:lnTo>
                    <a:pt x="665" y="236"/>
                  </a:lnTo>
                  <a:lnTo>
                    <a:pt x="642" y="233"/>
                  </a:lnTo>
                  <a:lnTo>
                    <a:pt x="619" y="231"/>
                  </a:lnTo>
                  <a:lnTo>
                    <a:pt x="595" y="230"/>
                  </a:lnTo>
                  <a:lnTo>
                    <a:pt x="595" y="230"/>
                  </a:lnTo>
                  <a:lnTo>
                    <a:pt x="577" y="231"/>
                  </a:lnTo>
                  <a:lnTo>
                    <a:pt x="559" y="233"/>
                  </a:lnTo>
                  <a:lnTo>
                    <a:pt x="542" y="235"/>
                  </a:lnTo>
                  <a:lnTo>
                    <a:pt x="525" y="239"/>
                  </a:lnTo>
                  <a:lnTo>
                    <a:pt x="509" y="242"/>
                  </a:lnTo>
                  <a:lnTo>
                    <a:pt x="493" y="247"/>
                  </a:lnTo>
                  <a:lnTo>
                    <a:pt x="478" y="253"/>
                  </a:lnTo>
                  <a:lnTo>
                    <a:pt x="462" y="260"/>
                  </a:lnTo>
                  <a:lnTo>
                    <a:pt x="448" y="267"/>
                  </a:lnTo>
                  <a:lnTo>
                    <a:pt x="433" y="276"/>
                  </a:lnTo>
                  <a:lnTo>
                    <a:pt x="419" y="284"/>
                  </a:lnTo>
                  <a:lnTo>
                    <a:pt x="406" y="293"/>
                  </a:lnTo>
                  <a:lnTo>
                    <a:pt x="393" y="304"/>
                  </a:lnTo>
                  <a:lnTo>
                    <a:pt x="381" y="315"/>
                  </a:lnTo>
                  <a:lnTo>
                    <a:pt x="369" y="327"/>
                  </a:lnTo>
                  <a:lnTo>
                    <a:pt x="357" y="339"/>
                  </a:lnTo>
                  <a:lnTo>
                    <a:pt x="346" y="352"/>
                  </a:lnTo>
                  <a:lnTo>
                    <a:pt x="337" y="365"/>
                  </a:lnTo>
                  <a:lnTo>
                    <a:pt x="327" y="378"/>
                  </a:lnTo>
                  <a:lnTo>
                    <a:pt x="318" y="394"/>
                  </a:lnTo>
                  <a:lnTo>
                    <a:pt x="309" y="408"/>
                  </a:lnTo>
                  <a:lnTo>
                    <a:pt x="302" y="424"/>
                  </a:lnTo>
                  <a:lnTo>
                    <a:pt x="295" y="439"/>
                  </a:lnTo>
                  <a:lnTo>
                    <a:pt x="288" y="456"/>
                  </a:lnTo>
                  <a:lnTo>
                    <a:pt x="283" y="473"/>
                  </a:lnTo>
                  <a:lnTo>
                    <a:pt x="278" y="489"/>
                  </a:lnTo>
                  <a:lnTo>
                    <a:pt x="273" y="507"/>
                  </a:lnTo>
                  <a:lnTo>
                    <a:pt x="270" y="525"/>
                  </a:lnTo>
                  <a:lnTo>
                    <a:pt x="267" y="543"/>
                  </a:lnTo>
                  <a:lnTo>
                    <a:pt x="265" y="561"/>
                  </a:lnTo>
                  <a:lnTo>
                    <a:pt x="264" y="580"/>
                  </a:lnTo>
                  <a:lnTo>
                    <a:pt x="264" y="599"/>
                  </a:lnTo>
                  <a:lnTo>
                    <a:pt x="264" y="599"/>
                  </a:lnTo>
                  <a:lnTo>
                    <a:pt x="264" y="618"/>
                  </a:lnTo>
                  <a:lnTo>
                    <a:pt x="265" y="637"/>
                  </a:lnTo>
                  <a:lnTo>
                    <a:pt x="267" y="657"/>
                  </a:lnTo>
                  <a:lnTo>
                    <a:pt x="270" y="674"/>
                  </a:lnTo>
                  <a:lnTo>
                    <a:pt x="273" y="692"/>
                  </a:lnTo>
                  <a:lnTo>
                    <a:pt x="278" y="710"/>
                  </a:lnTo>
                  <a:lnTo>
                    <a:pt x="283" y="727"/>
                  </a:lnTo>
                  <a:lnTo>
                    <a:pt x="289" y="745"/>
                  </a:lnTo>
                  <a:lnTo>
                    <a:pt x="295" y="762"/>
                  </a:lnTo>
                  <a:lnTo>
                    <a:pt x="302" y="777"/>
                  </a:lnTo>
                  <a:lnTo>
                    <a:pt x="310" y="793"/>
                  </a:lnTo>
                  <a:lnTo>
                    <a:pt x="319" y="808"/>
                  </a:lnTo>
                  <a:lnTo>
                    <a:pt x="328" y="823"/>
                  </a:lnTo>
                  <a:lnTo>
                    <a:pt x="338" y="837"/>
                  </a:lnTo>
                  <a:lnTo>
                    <a:pt x="349" y="850"/>
                  </a:lnTo>
                  <a:lnTo>
                    <a:pt x="359" y="863"/>
                  </a:lnTo>
                  <a:lnTo>
                    <a:pt x="371" y="875"/>
                  </a:lnTo>
                  <a:lnTo>
                    <a:pt x="383" y="887"/>
                  </a:lnTo>
                  <a:lnTo>
                    <a:pt x="396" y="898"/>
                  </a:lnTo>
                  <a:lnTo>
                    <a:pt x="410" y="909"/>
                  </a:lnTo>
                  <a:lnTo>
                    <a:pt x="424" y="918"/>
                  </a:lnTo>
                  <a:lnTo>
                    <a:pt x="438" y="926"/>
                  </a:lnTo>
                  <a:lnTo>
                    <a:pt x="453" y="935"/>
                  </a:lnTo>
                  <a:lnTo>
                    <a:pt x="468" y="942"/>
                  </a:lnTo>
                  <a:lnTo>
                    <a:pt x="485" y="949"/>
                  </a:lnTo>
                  <a:lnTo>
                    <a:pt x="500" y="955"/>
                  </a:lnTo>
                  <a:lnTo>
                    <a:pt x="517" y="960"/>
                  </a:lnTo>
                  <a:lnTo>
                    <a:pt x="535" y="964"/>
                  </a:lnTo>
                  <a:lnTo>
                    <a:pt x="553" y="967"/>
                  </a:lnTo>
                  <a:lnTo>
                    <a:pt x="571" y="969"/>
                  </a:lnTo>
                  <a:lnTo>
                    <a:pt x="589" y="971"/>
                  </a:lnTo>
                  <a:lnTo>
                    <a:pt x="608" y="972"/>
                  </a:lnTo>
                  <a:lnTo>
                    <a:pt x="608" y="972"/>
                  </a:lnTo>
                  <a:lnTo>
                    <a:pt x="631" y="971"/>
                  </a:lnTo>
                  <a:lnTo>
                    <a:pt x="653" y="968"/>
                  </a:lnTo>
                  <a:lnTo>
                    <a:pt x="675" y="966"/>
                  </a:lnTo>
                  <a:lnTo>
                    <a:pt x="695" y="961"/>
                  </a:lnTo>
                  <a:lnTo>
                    <a:pt x="715" y="955"/>
                  </a:lnTo>
                  <a:lnTo>
                    <a:pt x="734" y="948"/>
                  </a:lnTo>
                  <a:lnTo>
                    <a:pt x="754" y="941"/>
                  </a:lnTo>
                  <a:lnTo>
                    <a:pt x="773" y="931"/>
                  </a:lnTo>
                  <a:lnTo>
                    <a:pt x="791" y="922"/>
                  </a:lnTo>
                  <a:lnTo>
                    <a:pt x="808" y="911"/>
                  </a:lnTo>
                  <a:lnTo>
                    <a:pt x="825" y="899"/>
                  </a:lnTo>
                  <a:lnTo>
                    <a:pt x="842" y="886"/>
                  </a:lnTo>
                  <a:lnTo>
                    <a:pt x="859" y="873"/>
                  </a:lnTo>
                  <a:lnTo>
                    <a:pt x="875" y="858"/>
                  </a:lnTo>
                  <a:lnTo>
                    <a:pt x="906" y="827"/>
                  </a:lnTo>
                  <a:lnTo>
                    <a:pt x="1065" y="985"/>
                  </a:lnTo>
                  <a:lnTo>
                    <a:pt x="1065" y="985"/>
                  </a:lnTo>
                  <a:lnTo>
                    <a:pt x="1044" y="1008"/>
                  </a:lnTo>
                  <a:lnTo>
                    <a:pt x="1022" y="1030"/>
                  </a:lnTo>
                  <a:lnTo>
                    <a:pt x="1000" y="1052"/>
                  </a:lnTo>
                  <a:lnTo>
                    <a:pt x="976" y="1072"/>
                  </a:lnTo>
                  <a:lnTo>
                    <a:pt x="951" y="1090"/>
                  </a:lnTo>
                  <a:lnTo>
                    <a:pt x="926" y="1108"/>
                  </a:lnTo>
                  <a:lnTo>
                    <a:pt x="899" y="1125"/>
                  </a:lnTo>
                  <a:lnTo>
                    <a:pt x="872" y="1140"/>
                  </a:lnTo>
                  <a:lnTo>
                    <a:pt x="843" y="1153"/>
                  </a:lnTo>
                  <a:lnTo>
                    <a:pt x="812" y="1165"/>
                  </a:lnTo>
                  <a:lnTo>
                    <a:pt x="781" y="1176"/>
                  </a:lnTo>
                  <a:lnTo>
                    <a:pt x="748" y="1184"/>
                  </a:lnTo>
                  <a:lnTo>
                    <a:pt x="712" y="1192"/>
                  </a:lnTo>
                  <a:lnTo>
                    <a:pt x="675" y="1196"/>
                  </a:lnTo>
                  <a:lnTo>
                    <a:pt x="635" y="1199"/>
                  </a:lnTo>
                  <a:lnTo>
                    <a:pt x="595"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3" name="Freeform 13"/>
            <p:cNvSpPr>
              <a:spLocks/>
            </p:cNvSpPr>
            <p:nvPr userDrawn="1"/>
          </p:nvSpPr>
          <p:spPr bwMode="auto">
            <a:xfrm>
              <a:off x="3375025" y="2787650"/>
              <a:ext cx="854075" cy="1262063"/>
            </a:xfrm>
            <a:custGeom>
              <a:avLst/>
              <a:gdLst>
                <a:gd name="T0" fmla="*/ 1076 w 1076"/>
                <a:gd name="T1" fmla="*/ 1590 h 1590"/>
                <a:gd name="T2" fmla="*/ 771 w 1076"/>
                <a:gd name="T3" fmla="*/ 1590 h 1590"/>
                <a:gd name="T4" fmla="*/ 425 w 1076"/>
                <a:gd name="T5" fmla="*/ 1093 h 1590"/>
                <a:gd name="T6" fmla="*/ 264 w 1076"/>
                <a:gd name="T7" fmla="*/ 1261 h 1590"/>
                <a:gd name="T8" fmla="*/ 264 w 1076"/>
                <a:gd name="T9" fmla="*/ 1590 h 1590"/>
                <a:gd name="T10" fmla="*/ 0 w 1076"/>
                <a:gd name="T11" fmla="*/ 1590 h 1590"/>
                <a:gd name="T12" fmla="*/ 0 w 1076"/>
                <a:gd name="T13" fmla="*/ 0 h 1590"/>
                <a:gd name="T14" fmla="*/ 264 w 1076"/>
                <a:gd name="T15" fmla="*/ 0 h 1590"/>
                <a:gd name="T16" fmla="*/ 264 w 1076"/>
                <a:gd name="T17" fmla="*/ 950 h 1590"/>
                <a:gd name="T18" fmla="*/ 741 w 1076"/>
                <a:gd name="T19" fmla="*/ 440 h 1590"/>
                <a:gd name="T20" fmla="*/ 1062 w 1076"/>
                <a:gd name="T21" fmla="*/ 440 h 1590"/>
                <a:gd name="T22" fmla="*/ 604 w 1076"/>
                <a:gd name="T23" fmla="*/ 908 h 1590"/>
                <a:gd name="T24" fmla="*/ 1076 w 1076"/>
                <a:gd name="T25" fmla="*/ 159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6" h="1590">
                  <a:moveTo>
                    <a:pt x="1076" y="1590"/>
                  </a:moveTo>
                  <a:lnTo>
                    <a:pt x="771" y="1590"/>
                  </a:lnTo>
                  <a:lnTo>
                    <a:pt x="425" y="1093"/>
                  </a:lnTo>
                  <a:lnTo>
                    <a:pt x="264" y="1261"/>
                  </a:lnTo>
                  <a:lnTo>
                    <a:pt x="264" y="1590"/>
                  </a:lnTo>
                  <a:lnTo>
                    <a:pt x="0" y="1590"/>
                  </a:lnTo>
                  <a:lnTo>
                    <a:pt x="0" y="0"/>
                  </a:lnTo>
                  <a:lnTo>
                    <a:pt x="264" y="0"/>
                  </a:lnTo>
                  <a:lnTo>
                    <a:pt x="264" y="950"/>
                  </a:lnTo>
                  <a:lnTo>
                    <a:pt x="741" y="440"/>
                  </a:lnTo>
                  <a:lnTo>
                    <a:pt x="1062" y="440"/>
                  </a:lnTo>
                  <a:lnTo>
                    <a:pt x="604" y="908"/>
                  </a:lnTo>
                  <a:lnTo>
                    <a:pt x="1076"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4" name="Freeform 14"/>
            <p:cNvSpPr>
              <a:spLocks noEditPoints="1"/>
            </p:cNvSpPr>
            <p:nvPr userDrawn="1"/>
          </p:nvSpPr>
          <p:spPr bwMode="auto">
            <a:xfrm>
              <a:off x="4341813" y="2787650"/>
              <a:ext cx="946150" cy="1281113"/>
            </a:xfrm>
            <a:custGeom>
              <a:avLst/>
              <a:gdLst>
                <a:gd name="T0" fmla="*/ 560 w 1191"/>
                <a:gd name="T1" fmla="*/ 646 h 1615"/>
                <a:gd name="T2" fmla="*/ 496 w 1191"/>
                <a:gd name="T3" fmla="*/ 659 h 1615"/>
                <a:gd name="T4" fmla="*/ 436 w 1191"/>
                <a:gd name="T5" fmla="*/ 686 h 1615"/>
                <a:gd name="T6" fmla="*/ 382 w 1191"/>
                <a:gd name="T7" fmla="*/ 723 h 1615"/>
                <a:gd name="T8" fmla="*/ 337 w 1191"/>
                <a:gd name="T9" fmla="*/ 770 h 1615"/>
                <a:gd name="T10" fmla="*/ 300 w 1191"/>
                <a:gd name="T11" fmla="*/ 829 h 1615"/>
                <a:gd name="T12" fmla="*/ 273 w 1191"/>
                <a:gd name="T13" fmla="*/ 897 h 1615"/>
                <a:gd name="T14" fmla="*/ 259 w 1191"/>
                <a:gd name="T15" fmla="*/ 973 h 1615"/>
                <a:gd name="T16" fmla="*/ 258 w 1191"/>
                <a:gd name="T17" fmla="*/ 1036 h 1615"/>
                <a:gd name="T18" fmla="*/ 269 w 1191"/>
                <a:gd name="T19" fmla="*/ 1114 h 1615"/>
                <a:gd name="T20" fmla="*/ 291 w 1191"/>
                <a:gd name="T21" fmla="*/ 1184 h 1615"/>
                <a:gd name="T22" fmla="*/ 326 w 1191"/>
                <a:gd name="T23" fmla="*/ 1245 h 1615"/>
                <a:gd name="T24" fmla="*/ 370 w 1191"/>
                <a:gd name="T25" fmla="*/ 1296 h 1615"/>
                <a:gd name="T26" fmla="*/ 422 w 1191"/>
                <a:gd name="T27" fmla="*/ 1337 h 1615"/>
                <a:gd name="T28" fmla="*/ 480 w 1191"/>
                <a:gd name="T29" fmla="*/ 1365 h 1615"/>
                <a:gd name="T30" fmla="*/ 543 w 1191"/>
                <a:gd name="T31" fmla="*/ 1382 h 1615"/>
                <a:gd name="T32" fmla="*/ 594 w 1191"/>
                <a:gd name="T33" fmla="*/ 1385 h 1615"/>
                <a:gd name="T34" fmla="*/ 659 w 1191"/>
                <a:gd name="T35" fmla="*/ 1378 h 1615"/>
                <a:gd name="T36" fmla="*/ 720 w 1191"/>
                <a:gd name="T37" fmla="*/ 1359 h 1615"/>
                <a:gd name="T38" fmla="*/ 776 w 1191"/>
                <a:gd name="T39" fmla="*/ 1328 h 1615"/>
                <a:gd name="T40" fmla="*/ 825 w 1191"/>
                <a:gd name="T41" fmla="*/ 1286 h 1615"/>
                <a:gd name="T42" fmla="*/ 866 w 1191"/>
                <a:gd name="T43" fmla="*/ 1233 h 1615"/>
                <a:gd name="T44" fmla="*/ 896 w 1191"/>
                <a:gd name="T45" fmla="*/ 1169 h 1615"/>
                <a:gd name="T46" fmla="*/ 915 w 1191"/>
                <a:gd name="T47" fmla="*/ 1096 h 1615"/>
                <a:gd name="T48" fmla="*/ 922 w 1191"/>
                <a:gd name="T49" fmla="*/ 1015 h 1615"/>
                <a:gd name="T50" fmla="*/ 918 w 1191"/>
                <a:gd name="T51" fmla="*/ 953 h 1615"/>
                <a:gd name="T52" fmla="*/ 902 w 1191"/>
                <a:gd name="T53" fmla="*/ 879 h 1615"/>
                <a:gd name="T54" fmla="*/ 874 w 1191"/>
                <a:gd name="T55" fmla="*/ 813 h 1615"/>
                <a:gd name="T56" fmla="*/ 836 w 1191"/>
                <a:gd name="T57" fmla="*/ 757 h 1615"/>
                <a:gd name="T58" fmla="*/ 788 w 1191"/>
                <a:gd name="T59" fmla="*/ 712 h 1615"/>
                <a:gd name="T60" fmla="*/ 734 w 1191"/>
                <a:gd name="T61" fmla="*/ 677 h 1615"/>
                <a:gd name="T62" fmla="*/ 675 w 1191"/>
                <a:gd name="T63" fmla="*/ 655 h 1615"/>
                <a:gd name="T64" fmla="*/ 610 w 1191"/>
                <a:gd name="T65" fmla="*/ 645 h 1615"/>
                <a:gd name="T66" fmla="*/ 620 w 1191"/>
                <a:gd name="T67" fmla="*/ 1614 h 1615"/>
                <a:gd name="T68" fmla="*/ 496 w 1191"/>
                <a:gd name="T69" fmla="*/ 1589 h 1615"/>
                <a:gd name="T70" fmla="*/ 395 w 1191"/>
                <a:gd name="T71" fmla="*/ 1538 h 1615"/>
                <a:gd name="T72" fmla="*/ 314 w 1191"/>
                <a:gd name="T73" fmla="*/ 1470 h 1615"/>
                <a:gd name="T74" fmla="*/ 264 w 1191"/>
                <a:gd name="T75" fmla="*/ 1590 h 1615"/>
                <a:gd name="T76" fmla="*/ 264 w 1191"/>
                <a:gd name="T77" fmla="*/ 632 h 1615"/>
                <a:gd name="T78" fmla="*/ 315 w 1191"/>
                <a:gd name="T79" fmla="*/ 567 h 1615"/>
                <a:gd name="T80" fmla="*/ 398 w 1191"/>
                <a:gd name="T81" fmla="*/ 493 h 1615"/>
                <a:gd name="T82" fmla="*/ 498 w 1191"/>
                <a:gd name="T83" fmla="*/ 442 h 1615"/>
                <a:gd name="T84" fmla="*/ 620 w 1191"/>
                <a:gd name="T85" fmla="*/ 417 h 1615"/>
                <a:gd name="T86" fmla="*/ 705 w 1191"/>
                <a:gd name="T87" fmla="*/ 418 h 1615"/>
                <a:gd name="T88" fmla="*/ 805 w 1191"/>
                <a:gd name="T89" fmla="*/ 438 h 1615"/>
                <a:gd name="T90" fmla="*/ 899 w 1191"/>
                <a:gd name="T91" fmla="*/ 478 h 1615"/>
                <a:gd name="T92" fmla="*/ 985 w 1191"/>
                <a:gd name="T93" fmla="*/ 535 h 1615"/>
                <a:gd name="T94" fmla="*/ 1061 w 1191"/>
                <a:gd name="T95" fmla="*/ 612 h 1615"/>
                <a:gd name="T96" fmla="*/ 1120 w 1191"/>
                <a:gd name="T97" fmla="*/ 706 h 1615"/>
                <a:gd name="T98" fmla="*/ 1164 w 1191"/>
                <a:gd name="T99" fmla="*/ 817 h 1615"/>
                <a:gd name="T100" fmla="*/ 1187 w 1191"/>
                <a:gd name="T101" fmla="*/ 945 h 1615"/>
                <a:gd name="T102" fmla="*/ 1189 w 1191"/>
                <a:gd name="T103" fmla="*/ 1050 h 1615"/>
                <a:gd name="T104" fmla="*/ 1172 w 1191"/>
                <a:gd name="T105" fmla="*/ 1182 h 1615"/>
                <a:gd name="T106" fmla="*/ 1133 w 1191"/>
                <a:gd name="T107" fmla="*/ 1297 h 1615"/>
                <a:gd name="T108" fmla="*/ 1077 w 1191"/>
                <a:gd name="T109" fmla="*/ 1396 h 1615"/>
                <a:gd name="T110" fmla="*/ 1006 w 1191"/>
                <a:gd name="T111" fmla="*/ 1477 h 1615"/>
                <a:gd name="T112" fmla="*/ 922 w 1191"/>
                <a:gd name="T113" fmla="*/ 1540 h 1615"/>
                <a:gd name="T114" fmla="*/ 830 w 1191"/>
                <a:gd name="T115" fmla="*/ 1584 h 1615"/>
                <a:gd name="T116" fmla="*/ 731 w 1191"/>
                <a:gd name="T117" fmla="*/ 1609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4" y="644"/>
                  </a:moveTo>
                  <a:lnTo>
                    <a:pt x="594" y="644"/>
                  </a:lnTo>
                  <a:lnTo>
                    <a:pt x="577" y="645"/>
                  </a:lnTo>
                  <a:lnTo>
                    <a:pt x="560" y="646"/>
                  </a:lnTo>
                  <a:lnTo>
                    <a:pt x="543" y="649"/>
                  </a:lnTo>
                  <a:lnTo>
                    <a:pt x="528" y="651"/>
                  </a:lnTo>
                  <a:lnTo>
                    <a:pt x="511" y="655"/>
                  </a:lnTo>
                  <a:lnTo>
                    <a:pt x="496" y="659"/>
                  </a:lnTo>
                  <a:lnTo>
                    <a:pt x="480" y="664"/>
                  </a:lnTo>
                  <a:lnTo>
                    <a:pt x="466" y="671"/>
                  </a:lnTo>
                  <a:lnTo>
                    <a:pt x="450" y="677"/>
                  </a:lnTo>
                  <a:lnTo>
                    <a:pt x="436" y="686"/>
                  </a:lnTo>
                  <a:lnTo>
                    <a:pt x="422" y="694"/>
                  </a:lnTo>
                  <a:lnTo>
                    <a:pt x="408" y="702"/>
                  </a:lnTo>
                  <a:lnTo>
                    <a:pt x="395" y="712"/>
                  </a:lnTo>
                  <a:lnTo>
                    <a:pt x="382" y="723"/>
                  </a:lnTo>
                  <a:lnTo>
                    <a:pt x="370" y="733"/>
                  </a:lnTo>
                  <a:lnTo>
                    <a:pt x="358" y="745"/>
                  </a:lnTo>
                  <a:lnTo>
                    <a:pt x="346" y="758"/>
                  </a:lnTo>
                  <a:lnTo>
                    <a:pt x="337" y="770"/>
                  </a:lnTo>
                  <a:lnTo>
                    <a:pt x="326" y="785"/>
                  </a:lnTo>
                  <a:lnTo>
                    <a:pt x="316" y="799"/>
                  </a:lnTo>
                  <a:lnTo>
                    <a:pt x="308" y="813"/>
                  </a:lnTo>
                  <a:lnTo>
                    <a:pt x="300" y="829"/>
                  </a:lnTo>
                  <a:lnTo>
                    <a:pt x="291" y="846"/>
                  </a:lnTo>
                  <a:lnTo>
                    <a:pt x="284" y="862"/>
                  </a:lnTo>
                  <a:lnTo>
                    <a:pt x="278" y="879"/>
                  </a:lnTo>
                  <a:lnTo>
                    <a:pt x="273" y="897"/>
                  </a:lnTo>
                  <a:lnTo>
                    <a:pt x="269" y="916"/>
                  </a:lnTo>
                  <a:lnTo>
                    <a:pt x="264" y="934"/>
                  </a:lnTo>
                  <a:lnTo>
                    <a:pt x="262" y="954"/>
                  </a:lnTo>
                  <a:lnTo>
                    <a:pt x="259" y="973"/>
                  </a:lnTo>
                  <a:lnTo>
                    <a:pt x="258" y="994"/>
                  </a:lnTo>
                  <a:lnTo>
                    <a:pt x="257" y="1015"/>
                  </a:lnTo>
                  <a:lnTo>
                    <a:pt x="257" y="1015"/>
                  </a:lnTo>
                  <a:lnTo>
                    <a:pt x="258" y="1036"/>
                  </a:lnTo>
                  <a:lnTo>
                    <a:pt x="259" y="1056"/>
                  </a:lnTo>
                  <a:lnTo>
                    <a:pt x="262" y="1076"/>
                  </a:lnTo>
                  <a:lnTo>
                    <a:pt x="264" y="1095"/>
                  </a:lnTo>
                  <a:lnTo>
                    <a:pt x="269" y="1114"/>
                  </a:lnTo>
                  <a:lnTo>
                    <a:pt x="273" y="1132"/>
                  </a:lnTo>
                  <a:lnTo>
                    <a:pt x="278" y="1150"/>
                  </a:lnTo>
                  <a:lnTo>
                    <a:pt x="284" y="1167"/>
                  </a:lnTo>
                  <a:lnTo>
                    <a:pt x="291" y="1184"/>
                  </a:lnTo>
                  <a:lnTo>
                    <a:pt x="300" y="1200"/>
                  </a:lnTo>
                  <a:lnTo>
                    <a:pt x="308" y="1216"/>
                  </a:lnTo>
                  <a:lnTo>
                    <a:pt x="316" y="1230"/>
                  </a:lnTo>
                  <a:lnTo>
                    <a:pt x="326" y="1245"/>
                  </a:lnTo>
                  <a:lnTo>
                    <a:pt x="337" y="1259"/>
                  </a:lnTo>
                  <a:lnTo>
                    <a:pt x="346" y="1272"/>
                  </a:lnTo>
                  <a:lnTo>
                    <a:pt x="358" y="1284"/>
                  </a:lnTo>
                  <a:lnTo>
                    <a:pt x="370" y="1296"/>
                  </a:lnTo>
                  <a:lnTo>
                    <a:pt x="382" y="1307"/>
                  </a:lnTo>
                  <a:lnTo>
                    <a:pt x="395" y="1317"/>
                  </a:lnTo>
                  <a:lnTo>
                    <a:pt x="408" y="1327"/>
                  </a:lnTo>
                  <a:lnTo>
                    <a:pt x="422" y="1337"/>
                  </a:lnTo>
                  <a:lnTo>
                    <a:pt x="436" y="1345"/>
                  </a:lnTo>
                  <a:lnTo>
                    <a:pt x="450" y="1352"/>
                  </a:lnTo>
                  <a:lnTo>
                    <a:pt x="466" y="1359"/>
                  </a:lnTo>
                  <a:lnTo>
                    <a:pt x="480" y="1365"/>
                  </a:lnTo>
                  <a:lnTo>
                    <a:pt x="496" y="1370"/>
                  </a:lnTo>
                  <a:lnTo>
                    <a:pt x="511" y="1375"/>
                  </a:lnTo>
                  <a:lnTo>
                    <a:pt x="528" y="1378"/>
                  </a:lnTo>
                  <a:lnTo>
                    <a:pt x="543" y="1382"/>
                  </a:lnTo>
                  <a:lnTo>
                    <a:pt x="560" y="1383"/>
                  </a:lnTo>
                  <a:lnTo>
                    <a:pt x="577" y="1384"/>
                  </a:lnTo>
                  <a:lnTo>
                    <a:pt x="594" y="1385"/>
                  </a:lnTo>
                  <a:lnTo>
                    <a:pt x="594" y="1385"/>
                  </a:lnTo>
                  <a:lnTo>
                    <a:pt x="610" y="1385"/>
                  </a:lnTo>
                  <a:lnTo>
                    <a:pt x="627" y="1383"/>
                  </a:lnTo>
                  <a:lnTo>
                    <a:pt x="643" y="1382"/>
                  </a:lnTo>
                  <a:lnTo>
                    <a:pt x="659" y="1378"/>
                  </a:lnTo>
                  <a:lnTo>
                    <a:pt x="675" y="1375"/>
                  </a:lnTo>
                  <a:lnTo>
                    <a:pt x="690" y="1371"/>
                  </a:lnTo>
                  <a:lnTo>
                    <a:pt x="706" y="1365"/>
                  </a:lnTo>
                  <a:lnTo>
                    <a:pt x="720" y="1359"/>
                  </a:lnTo>
                  <a:lnTo>
                    <a:pt x="736" y="1353"/>
                  </a:lnTo>
                  <a:lnTo>
                    <a:pt x="750" y="1346"/>
                  </a:lnTo>
                  <a:lnTo>
                    <a:pt x="763" y="1338"/>
                  </a:lnTo>
                  <a:lnTo>
                    <a:pt x="776" y="1328"/>
                  </a:lnTo>
                  <a:lnTo>
                    <a:pt x="789" y="1319"/>
                  </a:lnTo>
                  <a:lnTo>
                    <a:pt x="801" y="1309"/>
                  </a:lnTo>
                  <a:lnTo>
                    <a:pt x="813" y="1297"/>
                  </a:lnTo>
                  <a:lnTo>
                    <a:pt x="825" y="1286"/>
                  </a:lnTo>
                  <a:lnTo>
                    <a:pt x="836" y="1273"/>
                  </a:lnTo>
                  <a:lnTo>
                    <a:pt x="847" y="1260"/>
                  </a:lnTo>
                  <a:lnTo>
                    <a:pt x="856" y="1247"/>
                  </a:lnTo>
                  <a:lnTo>
                    <a:pt x="866" y="1233"/>
                  </a:lnTo>
                  <a:lnTo>
                    <a:pt x="874" y="1218"/>
                  </a:lnTo>
                  <a:lnTo>
                    <a:pt x="883" y="1203"/>
                  </a:lnTo>
                  <a:lnTo>
                    <a:pt x="890" y="1186"/>
                  </a:lnTo>
                  <a:lnTo>
                    <a:pt x="896" y="1169"/>
                  </a:lnTo>
                  <a:lnTo>
                    <a:pt x="902" y="1153"/>
                  </a:lnTo>
                  <a:lnTo>
                    <a:pt x="908" y="1135"/>
                  </a:lnTo>
                  <a:lnTo>
                    <a:pt x="911" y="1116"/>
                  </a:lnTo>
                  <a:lnTo>
                    <a:pt x="915" y="1096"/>
                  </a:lnTo>
                  <a:lnTo>
                    <a:pt x="918" y="1077"/>
                  </a:lnTo>
                  <a:lnTo>
                    <a:pt x="921" y="1057"/>
                  </a:lnTo>
                  <a:lnTo>
                    <a:pt x="922" y="1037"/>
                  </a:lnTo>
                  <a:lnTo>
                    <a:pt x="922" y="1015"/>
                  </a:lnTo>
                  <a:lnTo>
                    <a:pt x="922" y="1015"/>
                  </a:lnTo>
                  <a:lnTo>
                    <a:pt x="922" y="994"/>
                  </a:lnTo>
                  <a:lnTo>
                    <a:pt x="921" y="973"/>
                  </a:lnTo>
                  <a:lnTo>
                    <a:pt x="918" y="953"/>
                  </a:lnTo>
                  <a:lnTo>
                    <a:pt x="915" y="934"/>
                  </a:lnTo>
                  <a:lnTo>
                    <a:pt x="911" y="915"/>
                  </a:lnTo>
                  <a:lnTo>
                    <a:pt x="906" y="897"/>
                  </a:lnTo>
                  <a:lnTo>
                    <a:pt x="902" y="879"/>
                  </a:lnTo>
                  <a:lnTo>
                    <a:pt x="896" y="861"/>
                  </a:lnTo>
                  <a:lnTo>
                    <a:pt x="889" y="844"/>
                  </a:lnTo>
                  <a:lnTo>
                    <a:pt x="881" y="829"/>
                  </a:lnTo>
                  <a:lnTo>
                    <a:pt x="874" y="813"/>
                  </a:lnTo>
                  <a:lnTo>
                    <a:pt x="865" y="798"/>
                  </a:lnTo>
                  <a:lnTo>
                    <a:pt x="856" y="784"/>
                  </a:lnTo>
                  <a:lnTo>
                    <a:pt x="846" y="770"/>
                  </a:lnTo>
                  <a:lnTo>
                    <a:pt x="836" y="757"/>
                  </a:lnTo>
                  <a:lnTo>
                    <a:pt x="824" y="745"/>
                  </a:lnTo>
                  <a:lnTo>
                    <a:pt x="813" y="733"/>
                  </a:lnTo>
                  <a:lnTo>
                    <a:pt x="801" y="721"/>
                  </a:lnTo>
                  <a:lnTo>
                    <a:pt x="788" y="712"/>
                  </a:lnTo>
                  <a:lnTo>
                    <a:pt x="775" y="702"/>
                  </a:lnTo>
                  <a:lnTo>
                    <a:pt x="762" y="693"/>
                  </a:lnTo>
                  <a:lnTo>
                    <a:pt x="749" y="684"/>
                  </a:lnTo>
                  <a:lnTo>
                    <a:pt x="734" y="677"/>
                  </a:lnTo>
                  <a:lnTo>
                    <a:pt x="720" y="670"/>
                  </a:lnTo>
                  <a:lnTo>
                    <a:pt x="705" y="664"/>
                  </a:lnTo>
                  <a:lnTo>
                    <a:pt x="690" y="659"/>
                  </a:lnTo>
                  <a:lnTo>
                    <a:pt x="675" y="655"/>
                  </a:lnTo>
                  <a:lnTo>
                    <a:pt x="658" y="651"/>
                  </a:lnTo>
                  <a:lnTo>
                    <a:pt x="643" y="649"/>
                  </a:lnTo>
                  <a:lnTo>
                    <a:pt x="626" y="646"/>
                  </a:lnTo>
                  <a:lnTo>
                    <a:pt x="610" y="645"/>
                  </a:lnTo>
                  <a:lnTo>
                    <a:pt x="594" y="644"/>
                  </a:lnTo>
                  <a:close/>
                  <a:moveTo>
                    <a:pt x="654" y="1615"/>
                  </a:moveTo>
                  <a:lnTo>
                    <a:pt x="654" y="1615"/>
                  </a:lnTo>
                  <a:lnTo>
                    <a:pt x="620" y="1614"/>
                  </a:lnTo>
                  <a:lnTo>
                    <a:pt x="586" y="1610"/>
                  </a:lnTo>
                  <a:lnTo>
                    <a:pt x="554" y="1605"/>
                  </a:lnTo>
                  <a:lnTo>
                    <a:pt x="524" y="1598"/>
                  </a:lnTo>
                  <a:lnTo>
                    <a:pt x="496" y="1589"/>
                  </a:lnTo>
                  <a:lnTo>
                    <a:pt x="468" y="1578"/>
                  </a:lnTo>
                  <a:lnTo>
                    <a:pt x="443" y="1566"/>
                  </a:lnTo>
                  <a:lnTo>
                    <a:pt x="418" y="1553"/>
                  </a:lnTo>
                  <a:lnTo>
                    <a:pt x="395" y="1538"/>
                  </a:lnTo>
                  <a:lnTo>
                    <a:pt x="373" y="1523"/>
                  </a:lnTo>
                  <a:lnTo>
                    <a:pt x="352" y="1506"/>
                  </a:lnTo>
                  <a:lnTo>
                    <a:pt x="332" y="1488"/>
                  </a:lnTo>
                  <a:lnTo>
                    <a:pt x="314" y="1470"/>
                  </a:lnTo>
                  <a:lnTo>
                    <a:pt x="296" y="1451"/>
                  </a:lnTo>
                  <a:lnTo>
                    <a:pt x="279" y="1431"/>
                  </a:lnTo>
                  <a:lnTo>
                    <a:pt x="264" y="1412"/>
                  </a:lnTo>
                  <a:lnTo>
                    <a:pt x="264" y="1590"/>
                  </a:lnTo>
                  <a:lnTo>
                    <a:pt x="0" y="1590"/>
                  </a:lnTo>
                  <a:lnTo>
                    <a:pt x="0" y="0"/>
                  </a:lnTo>
                  <a:lnTo>
                    <a:pt x="264" y="0"/>
                  </a:lnTo>
                  <a:lnTo>
                    <a:pt x="264" y="632"/>
                  </a:lnTo>
                  <a:lnTo>
                    <a:pt x="264" y="632"/>
                  </a:lnTo>
                  <a:lnTo>
                    <a:pt x="281" y="609"/>
                  </a:lnTo>
                  <a:lnTo>
                    <a:pt x="297" y="588"/>
                  </a:lnTo>
                  <a:lnTo>
                    <a:pt x="315" y="567"/>
                  </a:lnTo>
                  <a:lnTo>
                    <a:pt x="334" y="547"/>
                  </a:lnTo>
                  <a:lnTo>
                    <a:pt x="355" y="528"/>
                  </a:lnTo>
                  <a:lnTo>
                    <a:pt x="376" y="510"/>
                  </a:lnTo>
                  <a:lnTo>
                    <a:pt x="398" y="493"/>
                  </a:lnTo>
                  <a:lnTo>
                    <a:pt x="422" y="479"/>
                  </a:lnTo>
                  <a:lnTo>
                    <a:pt x="445" y="465"/>
                  </a:lnTo>
                  <a:lnTo>
                    <a:pt x="472" y="453"/>
                  </a:lnTo>
                  <a:lnTo>
                    <a:pt x="498" y="442"/>
                  </a:lnTo>
                  <a:lnTo>
                    <a:pt x="527" y="432"/>
                  </a:lnTo>
                  <a:lnTo>
                    <a:pt x="557" y="425"/>
                  </a:lnTo>
                  <a:lnTo>
                    <a:pt x="588" y="420"/>
                  </a:lnTo>
                  <a:lnTo>
                    <a:pt x="620" y="417"/>
                  </a:lnTo>
                  <a:lnTo>
                    <a:pt x="654" y="416"/>
                  </a:lnTo>
                  <a:lnTo>
                    <a:pt x="654" y="416"/>
                  </a:lnTo>
                  <a:lnTo>
                    <a:pt x="680" y="417"/>
                  </a:lnTo>
                  <a:lnTo>
                    <a:pt x="705" y="418"/>
                  </a:lnTo>
                  <a:lnTo>
                    <a:pt x="730" y="422"/>
                  </a:lnTo>
                  <a:lnTo>
                    <a:pt x="755" y="425"/>
                  </a:lnTo>
                  <a:lnTo>
                    <a:pt x="780" y="431"/>
                  </a:lnTo>
                  <a:lnTo>
                    <a:pt x="805" y="438"/>
                  </a:lnTo>
                  <a:lnTo>
                    <a:pt x="829" y="447"/>
                  </a:lnTo>
                  <a:lnTo>
                    <a:pt x="853" y="455"/>
                  </a:lnTo>
                  <a:lnTo>
                    <a:pt x="877" y="466"/>
                  </a:lnTo>
                  <a:lnTo>
                    <a:pt x="899" y="478"/>
                  </a:lnTo>
                  <a:lnTo>
                    <a:pt x="922" y="490"/>
                  </a:lnTo>
                  <a:lnTo>
                    <a:pt x="943" y="504"/>
                  </a:lnTo>
                  <a:lnTo>
                    <a:pt x="965" y="520"/>
                  </a:lnTo>
                  <a:lnTo>
                    <a:pt x="985" y="535"/>
                  </a:lnTo>
                  <a:lnTo>
                    <a:pt x="1006" y="553"/>
                  </a:lnTo>
                  <a:lnTo>
                    <a:pt x="1025" y="571"/>
                  </a:lnTo>
                  <a:lnTo>
                    <a:pt x="1043" y="591"/>
                  </a:lnTo>
                  <a:lnTo>
                    <a:pt x="1061" y="612"/>
                  </a:lnTo>
                  <a:lnTo>
                    <a:pt x="1077" y="634"/>
                  </a:lnTo>
                  <a:lnTo>
                    <a:pt x="1093" y="657"/>
                  </a:lnTo>
                  <a:lnTo>
                    <a:pt x="1107" y="681"/>
                  </a:lnTo>
                  <a:lnTo>
                    <a:pt x="1120" y="706"/>
                  </a:lnTo>
                  <a:lnTo>
                    <a:pt x="1133" y="732"/>
                  </a:lnTo>
                  <a:lnTo>
                    <a:pt x="1144" y="760"/>
                  </a:lnTo>
                  <a:lnTo>
                    <a:pt x="1155" y="788"/>
                  </a:lnTo>
                  <a:lnTo>
                    <a:pt x="1164" y="817"/>
                  </a:lnTo>
                  <a:lnTo>
                    <a:pt x="1172" y="848"/>
                  </a:lnTo>
                  <a:lnTo>
                    <a:pt x="1179" y="879"/>
                  </a:lnTo>
                  <a:lnTo>
                    <a:pt x="1184" y="911"/>
                  </a:lnTo>
                  <a:lnTo>
                    <a:pt x="1187" y="945"/>
                  </a:lnTo>
                  <a:lnTo>
                    <a:pt x="1189" y="979"/>
                  </a:lnTo>
                  <a:lnTo>
                    <a:pt x="1191" y="1015"/>
                  </a:lnTo>
                  <a:lnTo>
                    <a:pt x="1191" y="1015"/>
                  </a:lnTo>
                  <a:lnTo>
                    <a:pt x="1189" y="1050"/>
                  </a:lnTo>
                  <a:lnTo>
                    <a:pt x="1187" y="1084"/>
                  </a:lnTo>
                  <a:lnTo>
                    <a:pt x="1184" y="1118"/>
                  </a:lnTo>
                  <a:lnTo>
                    <a:pt x="1179" y="1151"/>
                  </a:lnTo>
                  <a:lnTo>
                    <a:pt x="1172" y="1182"/>
                  </a:lnTo>
                  <a:lnTo>
                    <a:pt x="1164" y="1212"/>
                  </a:lnTo>
                  <a:lnTo>
                    <a:pt x="1155" y="1242"/>
                  </a:lnTo>
                  <a:lnTo>
                    <a:pt x="1145" y="1271"/>
                  </a:lnTo>
                  <a:lnTo>
                    <a:pt x="1133" y="1297"/>
                  </a:lnTo>
                  <a:lnTo>
                    <a:pt x="1121" y="1323"/>
                  </a:lnTo>
                  <a:lnTo>
                    <a:pt x="1107" y="1348"/>
                  </a:lnTo>
                  <a:lnTo>
                    <a:pt x="1093" y="1374"/>
                  </a:lnTo>
                  <a:lnTo>
                    <a:pt x="1077" y="1396"/>
                  </a:lnTo>
                  <a:lnTo>
                    <a:pt x="1061" y="1418"/>
                  </a:lnTo>
                  <a:lnTo>
                    <a:pt x="1044" y="1439"/>
                  </a:lnTo>
                  <a:lnTo>
                    <a:pt x="1025" y="1458"/>
                  </a:lnTo>
                  <a:lnTo>
                    <a:pt x="1006" y="1477"/>
                  </a:lnTo>
                  <a:lnTo>
                    <a:pt x="986" y="1494"/>
                  </a:lnTo>
                  <a:lnTo>
                    <a:pt x="965" y="1511"/>
                  </a:lnTo>
                  <a:lnTo>
                    <a:pt x="945" y="1525"/>
                  </a:lnTo>
                  <a:lnTo>
                    <a:pt x="922" y="1540"/>
                  </a:lnTo>
                  <a:lnTo>
                    <a:pt x="900" y="1553"/>
                  </a:lnTo>
                  <a:lnTo>
                    <a:pt x="877" y="1565"/>
                  </a:lnTo>
                  <a:lnTo>
                    <a:pt x="854" y="1574"/>
                  </a:lnTo>
                  <a:lnTo>
                    <a:pt x="830" y="1584"/>
                  </a:lnTo>
                  <a:lnTo>
                    <a:pt x="805" y="1592"/>
                  </a:lnTo>
                  <a:lnTo>
                    <a:pt x="781" y="1598"/>
                  </a:lnTo>
                  <a:lnTo>
                    <a:pt x="756" y="1604"/>
                  </a:lnTo>
                  <a:lnTo>
                    <a:pt x="731" y="1609"/>
                  </a:lnTo>
                  <a:lnTo>
                    <a:pt x="706" y="1611"/>
                  </a:lnTo>
                  <a:lnTo>
                    <a:pt x="680" y="1614"/>
                  </a:lnTo>
                  <a:lnTo>
                    <a:pt x="654" y="16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5" name="Freeform 17"/>
            <p:cNvSpPr>
              <a:spLocks noEditPoints="1"/>
            </p:cNvSpPr>
            <p:nvPr userDrawn="1"/>
          </p:nvSpPr>
          <p:spPr bwMode="auto">
            <a:xfrm>
              <a:off x="5365750" y="3117850"/>
              <a:ext cx="973138" cy="952500"/>
            </a:xfrm>
            <a:custGeom>
              <a:avLst/>
              <a:gdLst>
                <a:gd name="T0" fmla="*/ 551 w 1226"/>
                <a:gd name="T1" fmla="*/ 235 h 1200"/>
                <a:gd name="T2" fmla="*/ 465 w 1226"/>
                <a:gd name="T3" fmla="*/ 260 h 1200"/>
                <a:gd name="T4" fmla="*/ 394 w 1226"/>
                <a:gd name="T5" fmla="*/ 304 h 1200"/>
                <a:gd name="T6" fmla="*/ 335 w 1226"/>
                <a:gd name="T7" fmla="*/ 365 h 1200"/>
                <a:gd name="T8" fmla="*/ 293 w 1226"/>
                <a:gd name="T9" fmla="*/ 439 h 1200"/>
                <a:gd name="T10" fmla="*/ 268 w 1226"/>
                <a:gd name="T11" fmla="*/ 525 h 1200"/>
                <a:gd name="T12" fmla="*/ 262 w 1226"/>
                <a:gd name="T13" fmla="*/ 599 h 1200"/>
                <a:gd name="T14" fmla="*/ 273 w 1226"/>
                <a:gd name="T15" fmla="*/ 691 h 1200"/>
                <a:gd name="T16" fmla="*/ 303 w 1226"/>
                <a:gd name="T17" fmla="*/ 776 h 1200"/>
                <a:gd name="T18" fmla="*/ 350 w 1226"/>
                <a:gd name="T19" fmla="*/ 849 h 1200"/>
                <a:gd name="T20" fmla="*/ 413 w 1226"/>
                <a:gd name="T21" fmla="*/ 907 h 1200"/>
                <a:gd name="T22" fmla="*/ 488 w 1226"/>
                <a:gd name="T23" fmla="*/ 949 h 1200"/>
                <a:gd name="T24" fmla="*/ 575 w 1226"/>
                <a:gd name="T25" fmla="*/ 969 h 1200"/>
                <a:gd name="T26" fmla="*/ 653 w 1226"/>
                <a:gd name="T27" fmla="*/ 969 h 1200"/>
                <a:gd name="T28" fmla="*/ 741 w 1226"/>
                <a:gd name="T29" fmla="*/ 949 h 1200"/>
                <a:gd name="T30" fmla="*/ 818 w 1226"/>
                <a:gd name="T31" fmla="*/ 909 h 1200"/>
                <a:gd name="T32" fmla="*/ 879 w 1226"/>
                <a:gd name="T33" fmla="*/ 851 h 1200"/>
                <a:gd name="T34" fmla="*/ 924 w 1226"/>
                <a:gd name="T35" fmla="*/ 778 h 1200"/>
                <a:gd name="T36" fmla="*/ 953 w 1226"/>
                <a:gd name="T37" fmla="*/ 695 h 1200"/>
                <a:gd name="T38" fmla="*/ 962 w 1226"/>
                <a:gd name="T39" fmla="*/ 604 h 1200"/>
                <a:gd name="T40" fmla="*/ 955 w 1226"/>
                <a:gd name="T41" fmla="*/ 529 h 1200"/>
                <a:gd name="T42" fmla="*/ 930 w 1226"/>
                <a:gd name="T43" fmla="*/ 443 h 1200"/>
                <a:gd name="T44" fmla="*/ 886 w 1226"/>
                <a:gd name="T45" fmla="*/ 366 h 1200"/>
                <a:gd name="T46" fmla="*/ 826 w 1226"/>
                <a:gd name="T47" fmla="*/ 305 h 1200"/>
                <a:gd name="T48" fmla="*/ 752 w 1226"/>
                <a:gd name="T49" fmla="*/ 260 h 1200"/>
                <a:gd name="T50" fmla="*/ 666 w 1226"/>
                <a:gd name="T51" fmla="*/ 235 h 1200"/>
                <a:gd name="T52" fmla="*/ 609 w 1226"/>
                <a:gd name="T53" fmla="*/ 1200 h 1200"/>
                <a:gd name="T54" fmla="*/ 452 w 1226"/>
                <a:gd name="T55" fmla="*/ 1182 h 1200"/>
                <a:gd name="T56" fmla="*/ 313 w 1226"/>
                <a:gd name="T57" fmla="*/ 1128 h 1200"/>
                <a:gd name="T58" fmla="*/ 193 w 1226"/>
                <a:gd name="T59" fmla="*/ 1045 h 1200"/>
                <a:gd name="T60" fmla="*/ 100 w 1226"/>
                <a:gd name="T61" fmla="*/ 937 h 1200"/>
                <a:gd name="T62" fmla="*/ 34 w 1226"/>
                <a:gd name="T63" fmla="*/ 808 h 1200"/>
                <a:gd name="T64" fmla="*/ 2 w 1226"/>
                <a:gd name="T65" fmla="*/ 665 h 1200"/>
                <a:gd name="T66" fmla="*/ 2 w 1226"/>
                <a:gd name="T67" fmla="*/ 542 h 1200"/>
                <a:gd name="T68" fmla="*/ 34 w 1226"/>
                <a:gd name="T69" fmla="*/ 396 h 1200"/>
                <a:gd name="T70" fmla="*/ 100 w 1226"/>
                <a:gd name="T71" fmla="*/ 267 h 1200"/>
                <a:gd name="T72" fmla="*/ 195 w 1226"/>
                <a:gd name="T73" fmla="*/ 157 h 1200"/>
                <a:gd name="T74" fmla="*/ 315 w 1226"/>
                <a:gd name="T75" fmla="*/ 73 h 1200"/>
                <a:gd name="T76" fmla="*/ 456 w 1226"/>
                <a:gd name="T77" fmla="*/ 19 h 1200"/>
                <a:gd name="T78" fmla="*/ 613 w 1226"/>
                <a:gd name="T79" fmla="*/ 0 h 1200"/>
                <a:gd name="T80" fmla="*/ 741 w 1226"/>
                <a:gd name="T81" fmla="*/ 12 h 1200"/>
                <a:gd name="T82" fmla="*/ 886 w 1226"/>
                <a:gd name="T83" fmla="*/ 58 h 1200"/>
                <a:gd name="T84" fmla="*/ 1009 w 1226"/>
                <a:gd name="T85" fmla="*/ 137 h 1200"/>
                <a:gd name="T86" fmla="*/ 1109 w 1226"/>
                <a:gd name="T87" fmla="*/ 240 h 1200"/>
                <a:gd name="T88" fmla="*/ 1180 w 1226"/>
                <a:gd name="T89" fmla="*/ 365 h 1200"/>
                <a:gd name="T90" fmla="*/ 1219 w 1226"/>
                <a:gd name="T91" fmla="*/ 507 h 1200"/>
                <a:gd name="T92" fmla="*/ 1225 w 1226"/>
                <a:gd name="T93" fmla="*/ 629 h 1200"/>
                <a:gd name="T94" fmla="*/ 1200 w 1226"/>
                <a:gd name="T95" fmla="*/ 777 h 1200"/>
                <a:gd name="T96" fmla="*/ 1140 w 1226"/>
                <a:gd name="T97" fmla="*/ 910 h 1200"/>
                <a:gd name="T98" fmla="*/ 1051 w 1226"/>
                <a:gd name="T99" fmla="*/ 1023 h 1200"/>
                <a:gd name="T100" fmla="*/ 936 w 1226"/>
                <a:gd name="T101" fmla="*/ 1113 h 1200"/>
                <a:gd name="T102" fmla="*/ 797 w 1226"/>
                <a:gd name="T103" fmla="*/ 1173 h 1200"/>
                <a:gd name="T104" fmla="*/ 642 w 1226"/>
                <a:gd name="T105"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26" h="1200">
                  <a:moveTo>
                    <a:pt x="609" y="230"/>
                  </a:moveTo>
                  <a:lnTo>
                    <a:pt x="609" y="230"/>
                  </a:lnTo>
                  <a:lnTo>
                    <a:pt x="590" y="231"/>
                  </a:lnTo>
                  <a:lnTo>
                    <a:pt x="570" y="233"/>
                  </a:lnTo>
                  <a:lnTo>
                    <a:pt x="551" y="235"/>
                  </a:lnTo>
                  <a:lnTo>
                    <a:pt x="533" y="239"/>
                  </a:lnTo>
                  <a:lnTo>
                    <a:pt x="516" y="242"/>
                  </a:lnTo>
                  <a:lnTo>
                    <a:pt x="499" y="247"/>
                  </a:lnTo>
                  <a:lnTo>
                    <a:pt x="482" y="253"/>
                  </a:lnTo>
                  <a:lnTo>
                    <a:pt x="465" y="260"/>
                  </a:lnTo>
                  <a:lnTo>
                    <a:pt x="450" y="267"/>
                  </a:lnTo>
                  <a:lnTo>
                    <a:pt x="436" y="276"/>
                  </a:lnTo>
                  <a:lnTo>
                    <a:pt x="421" y="284"/>
                  </a:lnTo>
                  <a:lnTo>
                    <a:pt x="407" y="293"/>
                  </a:lnTo>
                  <a:lnTo>
                    <a:pt x="394" y="304"/>
                  </a:lnTo>
                  <a:lnTo>
                    <a:pt x="381" y="315"/>
                  </a:lnTo>
                  <a:lnTo>
                    <a:pt x="369" y="327"/>
                  </a:lnTo>
                  <a:lnTo>
                    <a:pt x="357" y="339"/>
                  </a:lnTo>
                  <a:lnTo>
                    <a:pt x="346" y="352"/>
                  </a:lnTo>
                  <a:lnTo>
                    <a:pt x="335" y="365"/>
                  </a:lnTo>
                  <a:lnTo>
                    <a:pt x="326" y="378"/>
                  </a:lnTo>
                  <a:lnTo>
                    <a:pt x="316" y="394"/>
                  </a:lnTo>
                  <a:lnTo>
                    <a:pt x="308" y="408"/>
                  </a:lnTo>
                  <a:lnTo>
                    <a:pt x="301" y="424"/>
                  </a:lnTo>
                  <a:lnTo>
                    <a:pt x="293" y="439"/>
                  </a:lnTo>
                  <a:lnTo>
                    <a:pt x="287" y="456"/>
                  </a:lnTo>
                  <a:lnTo>
                    <a:pt x="281" y="473"/>
                  </a:lnTo>
                  <a:lnTo>
                    <a:pt x="277" y="489"/>
                  </a:lnTo>
                  <a:lnTo>
                    <a:pt x="272" y="507"/>
                  </a:lnTo>
                  <a:lnTo>
                    <a:pt x="268" y="525"/>
                  </a:lnTo>
                  <a:lnTo>
                    <a:pt x="266" y="543"/>
                  </a:lnTo>
                  <a:lnTo>
                    <a:pt x="265" y="561"/>
                  </a:lnTo>
                  <a:lnTo>
                    <a:pt x="264" y="580"/>
                  </a:lnTo>
                  <a:lnTo>
                    <a:pt x="262" y="599"/>
                  </a:lnTo>
                  <a:lnTo>
                    <a:pt x="262" y="599"/>
                  </a:lnTo>
                  <a:lnTo>
                    <a:pt x="264" y="618"/>
                  </a:lnTo>
                  <a:lnTo>
                    <a:pt x="265" y="637"/>
                  </a:lnTo>
                  <a:lnTo>
                    <a:pt x="266" y="655"/>
                  </a:lnTo>
                  <a:lnTo>
                    <a:pt x="270" y="673"/>
                  </a:lnTo>
                  <a:lnTo>
                    <a:pt x="273" y="691"/>
                  </a:lnTo>
                  <a:lnTo>
                    <a:pt x="278" y="709"/>
                  </a:lnTo>
                  <a:lnTo>
                    <a:pt x="283" y="727"/>
                  </a:lnTo>
                  <a:lnTo>
                    <a:pt x="289" y="744"/>
                  </a:lnTo>
                  <a:lnTo>
                    <a:pt x="296" y="760"/>
                  </a:lnTo>
                  <a:lnTo>
                    <a:pt x="303" y="776"/>
                  </a:lnTo>
                  <a:lnTo>
                    <a:pt x="311" y="792"/>
                  </a:lnTo>
                  <a:lnTo>
                    <a:pt x="320" y="807"/>
                  </a:lnTo>
                  <a:lnTo>
                    <a:pt x="329" y="821"/>
                  </a:lnTo>
                  <a:lnTo>
                    <a:pt x="339" y="836"/>
                  </a:lnTo>
                  <a:lnTo>
                    <a:pt x="350" y="849"/>
                  </a:lnTo>
                  <a:lnTo>
                    <a:pt x="361" y="862"/>
                  </a:lnTo>
                  <a:lnTo>
                    <a:pt x="373" y="874"/>
                  </a:lnTo>
                  <a:lnTo>
                    <a:pt x="385" y="886"/>
                  </a:lnTo>
                  <a:lnTo>
                    <a:pt x="398" y="898"/>
                  </a:lnTo>
                  <a:lnTo>
                    <a:pt x="413" y="907"/>
                  </a:lnTo>
                  <a:lnTo>
                    <a:pt x="426" y="917"/>
                  </a:lnTo>
                  <a:lnTo>
                    <a:pt x="441" y="926"/>
                  </a:lnTo>
                  <a:lnTo>
                    <a:pt x="457" y="935"/>
                  </a:lnTo>
                  <a:lnTo>
                    <a:pt x="473" y="942"/>
                  </a:lnTo>
                  <a:lnTo>
                    <a:pt x="488" y="949"/>
                  </a:lnTo>
                  <a:lnTo>
                    <a:pt x="505" y="955"/>
                  </a:lnTo>
                  <a:lnTo>
                    <a:pt x="522" y="960"/>
                  </a:lnTo>
                  <a:lnTo>
                    <a:pt x="539" y="964"/>
                  </a:lnTo>
                  <a:lnTo>
                    <a:pt x="557" y="967"/>
                  </a:lnTo>
                  <a:lnTo>
                    <a:pt x="575" y="969"/>
                  </a:lnTo>
                  <a:lnTo>
                    <a:pt x="594" y="971"/>
                  </a:lnTo>
                  <a:lnTo>
                    <a:pt x="613" y="972"/>
                  </a:lnTo>
                  <a:lnTo>
                    <a:pt x="613" y="972"/>
                  </a:lnTo>
                  <a:lnTo>
                    <a:pt x="634" y="971"/>
                  </a:lnTo>
                  <a:lnTo>
                    <a:pt x="653" y="969"/>
                  </a:lnTo>
                  <a:lnTo>
                    <a:pt x="672" y="967"/>
                  </a:lnTo>
                  <a:lnTo>
                    <a:pt x="690" y="964"/>
                  </a:lnTo>
                  <a:lnTo>
                    <a:pt x="708" y="960"/>
                  </a:lnTo>
                  <a:lnTo>
                    <a:pt x="725" y="955"/>
                  </a:lnTo>
                  <a:lnTo>
                    <a:pt x="741" y="949"/>
                  </a:lnTo>
                  <a:lnTo>
                    <a:pt x="758" y="942"/>
                  </a:lnTo>
                  <a:lnTo>
                    <a:pt x="774" y="935"/>
                  </a:lnTo>
                  <a:lnTo>
                    <a:pt x="789" y="926"/>
                  </a:lnTo>
                  <a:lnTo>
                    <a:pt x="803" y="918"/>
                  </a:lnTo>
                  <a:lnTo>
                    <a:pt x="818" y="909"/>
                  </a:lnTo>
                  <a:lnTo>
                    <a:pt x="831" y="898"/>
                  </a:lnTo>
                  <a:lnTo>
                    <a:pt x="844" y="887"/>
                  </a:lnTo>
                  <a:lnTo>
                    <a:pt x="856" y="875"/>
                  </a:lnTo>
                  <a:lnTo>
                    <a:pt x="868" y="863"/>
                  </a:lnTo>
                  <a:lnTo>
                    <a:pt x="879" y="851"/>
                  </a:lnTo>
                  <a:lnTo>
                    <a:pt x="889" y="837"/>
                  </a:lnTo>
                  <a:lnTo>
                    <a:pt x="899" y="824"/>
                  </a:lnTo>
                  <a:lnTo>
                    <a:pt x="908" y="809"/>
                  </a:lnTo>
                  <a:lnTo>
                    <a:pt x="917" y="794"/>
                  </a:lnTo>
                  <a:lnTo>
                    <a:pt x="924" y="778"/>
                  </a:lnTo>
                  <a:lnTo>
                    <a:pt x="931" y="763"/>
                  </a:lnTo>
                  <a:lnTo>
                    <a:pt x="938" y="746"/>
                  </a:lnTo>
                  <a:lnTo>
                    <a:pt x="943" y="729"/>
                  </a:lnTo>
                  <a:lnTo>
                    <a:pt x="948" y="713"/>
                  </a:lnTo>
                  <a:lnTo>
                    <a:pt x="953" y="695"/>
                  </a:lnTo>
                  <a:lnTo>
                    <a:pt x="956" y="677"/>
                  </a:lnTo>
                  <a:lnTo>
                    <a:pt x="959" y="659"/>
                  </a:lnTo>
                  <a:lnTo>
                    <a:pt x="961" y="641"/>
                  </a:lnTo>
                  <a:lnTo>
                    <a:pt x="962" y="622"/>
                  </a:lnTo>
                  <a:lnTo>
                    <a:pt x="962" y="604"/>
                  </a:lnTo>
                  <a:lnTo>
                    <a:pt x="962" y="604"/>
                  </a:lnTo>
                  <a:lnTo>
                    <a:pt x="962" y="585"/>
                  </a:lnTo>
                  <a:lnTo>
                    <a:pt x="961" y="566"/>
                  </a:lnTo>
                  <a:lnTo>
                    <a:pt x="959" y="547"/>
                  </a:lnTo>
                  <a:lnTo>
                    <a:pt x="955" y="529"/>
                  </a:lnTo>
                  <a:lnTo>
                    <a:pt x="951" y="511"/>
                  </a:lnTo>
                  <a:lnTo>
                    <a:pt x="948" y="493"/>
                  </a:lnTo>
                  <a:lnTo>
                    <a:pt x="942" y="476"/>
                  </a:lnTo>
                  <a:lnTo>
                    <a:pt x="936" y="458"/>
                  </a:lnTo>
                  <a:lnTo>
                    <a:pt x="930" y="443"/>
                  </a:lnTo>
                  <a:lnTo>
                    <a:pt x="922" y="426"/>
                  </a:lnTo>
                  <a:lnTo>
                    <a:pt x="914" y="411"/>
                  </a:lnTo>
                  <a:lnTo>
                    <a:pt x="905" y="395"/>
                  </a:lnTo>
                  <a:lnTo>
                    <a:pt x="895" y="381"/>
                  </a:lnTo>
                  <a:lnTo>
                    <a:pt x="886" y="366"/>
                  </a:lnTo>
                  <a:lnTo>
                    <a:pt x="875" y="353"/>
                  </a:lnTo>
                  <a:lnTo>
                    <a:pt x="863" y="340"/>
                  </a:lnTo>
                  <a:lnTo>
                    <a:pt x="851" y="328"/>
                  </a:lnTo>
                  <a:lnTo>
                    <a:pt x="839" y="316"/>
                  </a:lnTo>
                  <a:lnTo>
                    <a:pt x="826" y="305"/>
                  </a:lnTo>
                  <a:lnTo>
                    <a:pt x="812" y="295"/>
                  </a:lnTo>
                  <a:lnTo>
                    <a:pt x="797" y="285"/>
                  </a:lnTo>
                  <a:lnTo>
                    <a:pt x="783" y="276"/>
                  </a:lnTo>
                  <a:lnTo>
                    <a:pt x="768" y="267"/>
                  </a:lnTo>
                  <a:lnTo>
                    <a:pt x="752" y="260"/>
                  </a:lnTo>
                  <a:lnTo>
                    <a:pt x="735" y="253"/>
                  </a:lnTo>
                  <a:lnTo>
                    <a:pt x="719" y="247"/>
                  </a:lnTo>
                  <a:lnTo>
                    <a:pt x="702" y="242"/>
                  </a:lnTo>
                  <a:lnTo>
                    <a:pt x="684" y="239"/>
                  </a:lnTo>
                  <a:lnTo>
                    <a:pt x="666" y="235"/>
                  </a:lnTo>
                  <a:lnTo>
                    <a:pt x="647" y="233"/>
                  </a:lnTo>
                  <a:lnTo>
                    <a:pt x="629" y="231"/>
                  </a:lnTo>
                  <a:lnTo>
                    <a:pt x="609" y="230"/>
                  </a:lnTo>
                  <a:close/>
                  <a:moveTo>
                    <a:pt x="609" y="1200"/>
                  </a:moveTo>
                  <a:lnTo>
                    <a:pt x="609" y="1200"/>
                  </a:lnTo>
                  <a:lnTo>
                    <a:pt x="576" y="1200"/>
                  </a:lnTo>
                  <a:lnTo>
                    <a:pt x="544" y="1198"/>
                  </a:lnTo>
                  <a:lnTo>
                    <a:pt x="513" y="1194"/>
                  </a:lnTo>
                  <a:lnTo>
                    <a:pt x="482" y="1188"/>
                  </a:lnTo>
                  <a:lnTo>
                    <a:pt x="452" y="1182"/>
                  </a:lnTo>
                  <a:lnTo>
                    <a:pt x="422" y="1174"/>
                  </a:lnTo>
                  <a:lnTo>
                    <a:pt x="394" y="1164"/>
                  </a:lnTo>
                  <a:lnTo>
                    <a:pt x="366" y="1153"/>
                  </a:lnTo>
                  <a:lnTo>
                    <a:pt x="339" y="1141"/>
                  </a:lnTo>
                  <a:lnTo>
                    <a:pt x="313" y="1128"/>
                  </a:lnTo>
                  <a:lnTo>
                    <a:pt x="286" y="1114"/>
                  </a:lnTo>
                  <a:lnTo>
                    <a:pt x="262" y="1098"/>
                  </a:lnTo>
                  <a:lnTo>
                    <a:pt x="238" y="1082"/>
                  </a:lnTo>
                  <a:lnTo>
                    <a:pt x="216" y="1064"/>
                  </a:lnTo>
                  <a:lnTo>
                    <a:pt x="193" y="1045"/>
                  </a:lnTo>
                  <a:lnTo>
                    <a:pt x="173" y="1026"/>
                  </a:lnTo>
                  <a:lnTo>
                    <a:pt x="152" y="1004"/>
                  </a:lnTo>
                  <a:lnTo>
                    <a:pt x="133" y="983"/>
                  </a:lnTo>
                  <a:lnTo>
                    <a:pt x="117" y="960"/>
                  </a:lnTo>
                  <a:lnTo>
                    <a:pt x="100" y="937"/>
                  </a:lnTo>
                  <a:lnTo>
                    <a:pt x="84" y="912"/>
                  </a:lnTo>
                  <a:lnTo>
                    <a:pt x="70" y="887"/>
                  </a:lnTo>
                  <a:lnTo>
                    <a:pt x="57" y="862"/>
                  </a:lnTo>
                  <a:lnTo>
                    <a:pt x="45" y="836"/>
                  </a:lnTo>
                  <a:lnTo>
                    <a:pt x="34" y="808"/>
                  </a:lnTo>
                  <a:lnTo>
                    <a:pt x="26" y="781"/>
                  </a:lnTo>
                  <a:lnTo>
                    <a:pt x="18" y="752"/>
                  </a:lnTo>
                  <a:lnTo>
                    <a:pt x="10" y="723"/>
                  </a:lnTo>
                  <a:lnTo>
                    <a:pt x="6" y="694"/>
                  </a:lnTo>
                  <a:lnTo>
                    <a:pt x="2" y="665"/>
                  </a:lnTo>
                  <a:lnTo>
                    <a:pt x="0" y="634"/>
                  </a:lnTo>
                  <a:lnTo>
                    <a:pt x="0" y="604"/>
                  </a:lnTo>
                  <a:lnTo>
                    <a:pt x="0" y="604"/>
                  </a:lnTo>
                  <a:lnTo>
                    <a:pt x="0" y="573"/>
                  </a:lnTo>
                  <a:lnTo>
                    <a:pt x="2" y="542"/>
                  </a:lnTo>
                  <a:lnTo>
                    <a:pt x="6" y="512"/>
                  </a:lnTo>
                  <a:lnTo>
                    <a:pt x="12" y="482"/>
                  </a:lnTo>
                  <a:lnTo>
                    <a:pt x="18" y="454"/>
                  </a:lnTo>
                  <a:lnTo>
                    <a:pt x="26" y="425"/>
                  </a:lnTo>
                  <a:lnTo>
                    <a:pt x="34" y="396"/>
                  </a:lnTo>
                  <a:lnTo>
                    <a:pt x="45" y="370"/>
                  </a:lnTo>
                  <a:lnTo>
                    <a:pt x="57" y="342"/>
                  </a:lnTo>
                  <a:lnTo>
                    <a:pt x="70" y="316"/>
                  </a:lnTo>
                  <a:lnTo>
                    <a:pt x="84" y="291"/>
                  </a:lnTo>
                  <a:lnTo>
                    <a:pt x="100" y="267"/>
                  </a:lnTo>
                  <a:lnTo>
                    <a:pt x="117" y="243"/>
                  </a:lnTo>
                  <a:lnTo>
                    <a:pt x="135" y="221"/>
                  </a:lnTo>
                  <a:lnTo>
                    <a:pt x="154" y="198"/>
                  </a:lnTo>
                  <a:lnTo>
                    <a:pt x="174" y="178"/>
                  </a:lnTo>
                  <a:lnTo>
                    <a:pt x="195" y="157"/>
                  </a:lnTo>
                  <a:lnTo>
                    <a:pt x="217" y="138"/>
                  </a:lnTo>
                  <a:lnTo>
                    <a:pt x="240" y="120"/>
                  </a:lnTo>
                  <a:lnTo>
                    <a:pt x="264" y="104"/>
                  </a:lnTo>
                  <a:lnTo>
                    <a:pt x="289" y="88"/>
                  </a:lnTo>
                  <a:lnTo>
                    <a:pt x="315" y="73"/>
                  </a:lnTo>
                  <a:lnTo>
                    <a:pt x="341" y="59"/>
                  </a:lnTo>
                  <a:lnTo>
                    <a:pt x="369" y="47"/>
                  </a:lnTo>
                  <a:lnTo>
                    <a:pt x="397" y="37"/>
                  </a:lnTo>
                  <a:lnTo>
                    <a:pt x="426" y="27"/>
                  </a:lnTo>
                  <a:lnTo>
                    <a:pt x="456" y="19"/>
                  </a:lnTo>
                  <a:lnTo>
                    <a:pt x="486" y="12"/>
                  </a:lnTo>
                  <a:lnTo>
                    <a:pt x="517" y="7"/>
                  </a:lnTo>
                  <a:lnTo>
                    <a:pt x="549" y="3"/>
                  </a:lnTo>
                  <a:lnTo>
                    <a:pt x="581" y="1"/>
                  </a:lnTo>
                  <a:lnTo>
                    <a:pt x="613" y="0"/>
                  </a:lnTo>
                  <a:lnTo>
                    <a:pt x="613" y="0"/>
                  </a:lnTo>
                  <a:lnTo>
                    <a:pt x="647" y="1"/>
                  </a:lnTo>
                  <a:lnTo>
                    <a:pt x="679" y="3"/>
                  </a:lnTo>
                  <a:lnTo>
                    <a:pt x="710" y="7"/>
                  </a:lnTo>
                  <a:lnTo>
                    <a:pt x="741" y="12"/>
                  </a:lnTo>
                  <a:lnTo>
                    <a:pt x="771" y="19"/>
                  </a:lnTo>
                  <a:lnTo>
                    <a:pt x="801" y="27"/>
                  </a:lnTo>
                  <a:lnTo>
                    <a:pt x="830" y="35"/>
                  </a:lnTo>
                  <a:lnTo>
                    <a:pt x="858" y="46"/>
                  </a:lnTo>
                  <a:lnTo>
                    <a:pt x="886" y="58"/>
                  </a:lnTo>
                  <a:lnTo>
                    <a:pt x="912" y="73"/>
                  </a:lnTo>
                  <a:lnTo>
                    <a:pt x="937" y="87"/>
                  </a:lnTo>
                  <a:lnTo>
                    <a:pt x="962" y="102"/>
                  </a:lnTo>
                  <a:lnTo>
                    <a:pt x="986" y="119"/>
                  </a:lnTo>
                  <a:lnTo>
                    <a:pt x="1009" y="137"/>
                  </a:lnTo>
                  <a:lnTo>
                    <a:pt x="1031" y="155"/>
                  </a:lnTo>
                  <a:lnTo>
                    <a:pt x="1052" y="175"/>
                  </a:lnTo>
                  <a:lnTo>
                    <a:pt x="1072" y="196"/>
                  </a:lnTo>
                  <a:lnTo>
                    <a:pt x="1091" y="218"/>
                  </a:lnTo>
                  <a:lnTo>
                    <a:pt x="1109" y="240"/>
                  </a:lnTo>
                  <a:lnTo>
                    <a:pt x="1125" y="264"/>
                  </a:lnTo>
                  <a:lnTo>
                    <a:pt x="1140" y="289"/>
                  </a:lnTo>
                  <a:lnTo>
                    <a:pt x="1154" y="314"/>
                  </a:lnTo>
                  <a:lnTo>
                    <a:pt x="1168" y="339"/>
                  </a:lnTo>
                  <a:lnTo>
                    <a:pt x="1180" y="365"/>
                  </a:lnTo>
                  <a:lnTo>
                    <a:pt x="1190" y="393"/>
                  </a:lnTo>
                  <a:lnTo>
                    <a:pt x="1200" y="420"/>
                  </a:lnTo>
                  <a:lnTo>
                    <a:pt x="1207" y="449"/>
                  </a:lnTo>
                  <a:lnTo>
                    <a:pt x="1214" y="479"/>
                  </a:lnTo>
                  <a:lnTo>
                    <a:pt x="1219" y="507"/>
                  </a:lnTo>
                  <a:lnTo>
                    <a:pt x="1223" y="537"/>
                  </a:lnTo>
                  <a:lnTo>
                    <a:pt x="1225" y="568"/>
                  </a:lnTo>
                  <a:lnTo>
                    <a:pt x="1226" y="599"/>
                  </a:lnTo>
                  <a:lnTo>
                    <a:pt x="1226" y="599"/>
                  </a:lnTo>
                  <a:lnTo>
                    <a:pt x="1225" y="629"/>
                  </a:lnTo>
                  <a:lnTo>
                    <a:pt x="1223" y="660"/>
                  </a:lnTo>
                  <a:lnTo>
                    <a:pt x="1219" y="690"/>
                  </a:lnTo>
                  <a:lnTo>
                    <a:pt x="1214" y="720"/>
                  </a:lnTo>
                  <a:lnTo>
                    <a:pt x="1207" y="749"/>
                  </a:lnTo>
                  <a:lnTo>
                    <a:pt x="1200" y="777"/>
                  </a:lnTo>
                  <a:lnTo>
                    <a:pt x="1190" y="805"/>
                  </a:lnTo>
                  <a:lnTo>
                    <a:pt x="1180" y="832"/>
                  </a:lnTo>
                  <a:lnTo>
                    <a:pt x="1168" y="858"/>
                  </a:lnTo>
                  <a:lnTo>
                    <a:pt x="1154" y="885"/>
                  </a:lnTo>
                  <a:lnTo>
                    <a:pt x="1140" y="910"/>
                  </a:lnTo>
                  <a:lnTo>
                    <a:pt x="1125" y="934"/>
                  </a:lnTo>
                  <a:lnTo>
                    <a:pt x="1108" y="958"/>
                  </a:lnTo>
                  <a:lnTo>
                    <a:pt x="1090" y="980"/>
                  </a:lnTo>
                  <a:lnTo>
                    <a:pt x="1071" y="1002"/>
                  </a:lnTo>
                  <a:lnTo>
                    <a:pt x="1051" y="1023"/>
                  </a:lnTo>
                  <a:lnTo>
                    <a:pt x="1029" y="1044"/>
                  </a:lnTo>
                  <a:lnTo>
                    <a:pt x="1008" y="1061"/>
                  </a:lnTo>
                  <a:lnTo>
                    <a:pt x="985" y="1081"/>
                  </a:lnTo>
                  <a:lnTo>
                    <a:pt x="960" y="1097"/>
                  </a:lnTo>
                  <a:lnTo>
                    <a:pt x="936" y="1113"/>
                  </a:lnTo>
                  <a:lnTo>
                    <a:pt x="910" y="1127"/>
                  </a:lnTo>
                  <a:lnTo>
                    <a:pt x="883" y="1140"/>
                  </a:lnTo>
                  <a:lnTo>
                    <a:pt x="856" y="1152"/>
                  </a:lnTo>
                  <a:lnTo>
                    <a:pt x="827" y="1163"/>
                  </a:lnTo>
                  <a:lnTo>
                    <a:pt x="797" y="1173"/>
                  </a:lnTo>
                  <a:lnTo>
                    <a:pt x="769" y="1181"/>
                  </a:lnTo>
                  <a:lnTo>
                    <a:pt x="738" y="1188"/>
                  </a:lnTo>
                  <a:lnTo>
                    <a:pt x="707" y="1193"/>
                  </a:lnTo>
                  <a:lnTo>
                    <a:pt x="674" y="1198"/>
                  </a:lnTo>
                  <a:lnTo>
                    <a:pt x="642" y="1200"/>
                  </a:lnTo>
                  <a:lnTo>
                    <a:pt x="609"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6" name="Freeform 20"/>
            <p:cNvSpPr>
              <a:spLocks noEditPoints="1"/>
            </p:cNvSpPr>
            <p:nvPr userDrawn="1"/>
          </p:nvSpPr>
          <p:spPr bwMode="auto">
            <a:xfrm>
              <a:off x="6402388" y="3122613"/>
              <a:ext cx="828675" cy="946150"/>
            </a:xfrm>
            <a:custGeom>
              <a:avLst/>
              <a:gdLst>
                <a:gd name="T0" fmla="*/ 733 w 1044"/>
                <a:gd name="T1" fmla="*/ 661 h 1192"/>
                <a:gd name="T2" fmla="*/ 601 w 1044"/>
                <a:gd name="T3" fmla="*/ 636 h 1192"/>
                <a:gd name="T4" fmla="*/ 496 w 1044"/>
                <a:gd name="T5" fmla="*/ 634 h 1192"/>
                <a:gd name="T6" fmla="*/ 391 w 1044"/>
                <a:gd name="T7" fmla="*/ 653 h 1192"/>
                <a:gd name="T8" fmla="*/ 315 w 1044"/>
                <a:gd name="T9" fmla="*/ 695 h 1192"/>
                <a:gd name="T10" fmla="*/ 272 w 1044"/>
                <a:gd name="T11" fmla="*/ 758 h 1192"/>
                <a:gd name="T12" fmla="*/ 262 w 1044"/>
                <a:gd name="T13" fmla="*/ 823 h 1192"/>
                <a:gd name="T14" fmla="*/ 271 w 1044"/>
                <a:gd name="T15" fmla="*/ 879 h 1192"/>
                <a:gd name="T16" fmla="*/ 312 w 1044"/>
                <a:gd name="T17" fmla="*/ 937 h 1192"/>
                <a:gd name="T18" fmla="*/ 378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90 w 1044"/>
                <a:gd name="T33" fmla="*/ 679 h 1192"/>
                <a:gd name="T34" fmla="*/ 767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5 w 1044"/>
                <a:gd name="T47" fmla="*/ 1168 h 1192"/>
                <a:gd name="T48" fmla="*/ 184 w 1044"/>
                <a:gd name="T49" fmla="*/ 1139 h 1192"/>
                <a:gd name="T50" fmla="*/ 123 w 1044"/>
                <a:gd name="T51" fmla="*/ 1100 h 1192"/>
                <a:gd name="T52" fmla="*/ 73 w 1044"/>
                <a:gd name="T53" fmla="*/ 1050 h 1192"/>
                <a:gd name="T54" fmla="*/ 34 w 1044"/>
                <a:gd name="T55" fmla="*/ 989 h 1192"/>
                <a:gd name="T56" fmla="*/ 9 w 1044"/>
                <a:gd name="T57" fmla="*/ 917 h 1192"/>
                <a:gd name="T58" fmla="*/ 0 w 1044"/>
                <a:gd name="T59" fmla="*/ 836 h 1192"/>
                <a:gd name="T60" fmla="*/ 3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4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5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90" y="679"/>
                  </a:moveTo>
                  <a:lnTo>
                    <a:pt x="790" y="679"/>
                  </a:lnTo>
                  <a:lnTo>
                    <a:pt x="762" y="670"/>
                  </a:lnTo>
                  <a:lnTo>
                    <a:pt x="733" y="661"/>
                  </a:lnTo>
                  <a:lnTo>
                    <a:pt x="704" y="653"/>
                  </a:lnTo>
                  <a:lnTo>
                    <a:pt x="670" y="646"/>
                  </a:lnTo>
                  <a:lnTo>
                    <a:pt x="637" y="641"/>
                  </a:lnTo>
                  <a:lnTo>
                    <a:pt x="601" y="636"/>
                  </a:lnTo>
                  <a:lnTo>
                    <a:pt x="564" y="634"/>
                  </a:lnTo>
                  <a:lnTo>
                    <a:pt x="526" y="633"/>
                  </a:lnTo>
                  <a:lnTo>
                    <a:pt x="526" y="633"/>
                  </a:lnTo>
                  <a:lnTo>
                    <a:pt x="496" y="634"/>
                  </a:lnTo>
                  <a:lnTo>
                    <a:pt x="467" y="636"/>
                  </a:lnTo>
                  <a:lnTo>
                    <a:pt x="440" y="640"/>
                  </a:lnTo>
                  <a:lnTo>
                    <a:pt x="415" y="646"/>
                  </a:lnTo>
                  <a:lnTo>
                    <a:pt x="391" y="653"/>
                  </a:lnTo>
                  <a:lnTo>
                    <a:pt x="369" y="661"/>
                  </a:lnTo>
                  <a:lnTo>
                    <a:pt x="350" y="671"/>
                  </a:lnTo>
                  <a:lnTo>
                    <a:pt x="332" y="682"/>
                  </a:lnTo>
                  <a:lnTo>
                    <a:pt x="315" y="695"/>
                  </a:lnTo>
                  <a:lnTo>
                    <a:pt x="301" y="708"/>
                  </a:lnTo>
                  <a:lnTo>
                    <a:pt x="289" y="724"/>
                  </a:lnTo>
                  <a:lnTo>
                    <a:pt x="280" y="740"/>
                  </a:lnTo>
                  <a:lnTo>
                    <a:pt x="272" y="758"/>
                  </a:lnTo>
                  <a:lnTo>
                    <a:pt x="266" y="777"/>
                  </a:lnTo>
                  <a:lnTo>
                    <a:pt x="263" y="798"/>
                  </a:lnTo>
                  <a:lnTo>
                    <a:pt x="262" y="819"/>
                  </a:lnTo>
                  <a:lnTo>
                    <a:pt x="262" y="823"/>
                  </a:lnTo>
                  <a:lnTo>
                    <a:pt x="262" y="823"/>
                  </a:lnTo>
                  <a:lnTo>
                    <a:pt x="263" y="843"/>
                  </a:lnTo>
                  <a:lnTo>
                    <a:pt x="266" y="861"/>
                  </a:lnTo>
                  <a:lnTo>
                    <a:pt x="271" y="879"/>
                  </a:lnTo>
                  <a:lnTo>
                    <a:pt x="280" y="896"/>
                  </a:lnTo>
                  <a:lnTo>
                    <a:pt x="288" y="911"/>
                  </a:lnTo>
                  <a:lnTo>
                    <a:pt x="300" y="924"/>
                  </a:lnTo>
                  <a:lnTo>
                    <a:pt x="312" y="937"/>
                  </a:lnTo>
                  <a:lnTo>
                    <a:pt x="326" y="948"/>
                  </a:lnTo>
                  <a:lnTo>
                    <a:pt x="342" y="959"/>
                  </a:lnTo>
                  <a:lnTo>
                    <a:pt x="360" y="967"/>
                  </a:lnTo>
                  <a:lnTo>
                    <a:pt x="378" y="976"/>
                  </a:lnTo>
                  <a:lnTo>
                    <a:pt x="397" y="982"/>
                  </a:lnTo>
                  <a:lnTo>
                    <a:pt x="417" y="986"/>
                  </a:lnTo>
                  <a:lnTo>
                    <a:pt x="438" y="990"/>
                  </a:lnTo>
                  <a:lnTo>
                    <a:pt x="461" y="992"/>
                  </a:lnTo>
                  <a:lnTo>
                    <a:pt x="484" y="992"/>
                  </a:lnTo>
                  <a:lnTo>
                    <a:pt x="484"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4" y="802"/>
                  </a:lnTo>
                  <a:lnTo>
                    <a:pt x="786" y="790"/>
                  </a:lnTo>
                  <a:lnTo>
                    <a:pt x="787" y="777"/>
                  </a:lnTo>
                  <a:lnTo>
                    <a:pt x="788" y="764"/>
                  </a:lnTo>
                  <a:lnTo>
                    <a:pt x="790" y="751"/>
                  </a:lnTo>
                  <a:lnTo>
                    <a:pt x="790" y="679"/>
                  </a:lnTo>
                  <a:close/>
                  <a:moveTo>
                    <a:pt x="782" y="1167"/>
                  </a:moveTo>
                  <a:lnTo>
                    <a:pt x="782" y="1026"/>
                  </a:lnTo>
                  <a:lnTo>
                    <a:pt x="782" y="1026"/>
                  </a:lnTo>
                  <a:lnTo>
                    <a:pt x="767" y="1043"/>
                  </a:lnTo>
                  <a:lnTo>
                    <a:pt x="751" y="1059"/>
                  </a:lnTo>
                  <a:lnTo>
                    <a:pt x="733" y="1076"/>
                  </a:lnTo>
                  <a:lnTo>
                    <a:pt x="716"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49" y="1188"/>
                  </a:lnTo>
                  <a:lnTo>
                    <a:pt x="330" y="1186"/>
                  </a:lnTo>
                  <a:lnTo>
                    <a:pt x="311" y="1182"/>
                  </a:lnTo>
                  <a:lnTo>
                    <a:pt x="292" y="1179"/>
                  </a:lnTo>
                  <a:lnTo>
                    <a:pt x="272" y="1174"/>
                  </a:lnTo>
                  <a:lnTo>
                    <a:pt x="255" y="1168"/>
                  </a:lnTo>
                  <a:lnTo>
                    <a:pt x="235" y="1162"/>
                  </a:lnTo>
                  <a:lnTo>
                    <a:pt x="219" y="1155"/>
                  </a:lnTo>
                  <a:lnTo>
                    <a:pt x="201" y="1148"/>
                  </a:lnTo>
                  <a:lnTo>
                    <a:pt x="184" y="1139"/>
                  </a:lnTo>
                  <a:lnTo>
                    <a:pt x="169" y="1131"/>
                  </a:lnTo>
                  <a:lnTo>
                    <a:pt x="153" y="1121"/>
                  </a:lnTo>
                  <a:lnTo>
                    <a:pt x="137" y="1111"/>
                  </a:lnTo>
                  <a:lnTo>
                    <a:pt x="123" y="1100"/>
                  </a:lnTo>
                  <a:lnTo>
                    <a:pt x="110" y="1089"/>
                  </a:lnTo>
                  <a:lnTo>
                    <a:pt x="97" y="1076"/>
                  </a:lnTo>
                  <a:lnTo>
                    <a:pt x="84" y="1064"/>
                  </a:lnTo>
                  <a:lnTo>
                    <a:pt x="73" y="1050"/>
                  </a:lnTo>
                  <a:lnTo>
                    <a:pt x="61" y="1035"/>
                  </a:lnTo>
                  <a:lnTo>
                    <a:pt x="52" y="1021"/>
                  </a:lnTo>
                  <a:lnTo>
                    <a:pt x="42" y="1005"/>
                  </a:lnTo>
                  <a:lnTo>
                    <a:pt x="34" y="989"/>
                  </a:lnTo>
                  <a:lnTo>
                    <a:pt x="26" y="972"/>
                  </a:lnTo>
                  <a:lnTo>
                    <a:pt x="19" y="954"/>
                  </a:lnTo>
                  <a:lnTo>
                    <a:pt x="13" y="936"/>
                  </a:lnTo>
                  <a:lnTo>
                    <a:pt x="9" y="917"/>
                  </a:lnTo>
                  <a:lnTo>
                    <a:pt x="5" y="898"/>
                  </a:lnTo>
                  <a:lnTo>
                    <a:pt x="3" y="878"/>
                  </a:lnTo>
                  <a:lnTo>
                    <a:pt x="1" y="857"/>
                  </a:lnTo>
                  <a:lnTo>
                    <a:pt x="0" y="836"/>
                  </a:lnTo>
                  <a:lnTo>
                    <a:pt x="0" y="831"/>
                  </a:lnTo>
                  <a:lnTo>
                    <a:pt x="0" y="831"/>
                  </a:lnTo>
                  <a:lnTo>
                    <a:pt x="1" y="808"/>
                  </a:lnTo>
                  <a:lnTo>
                    <a:pt x="3" y="787"/>
                  </a:lnTo>
                  <a:lnTo>
                    <a:pt x="5"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1" y="491"/>
                  </a:lnTo>
                  <a:lnTo>
                    <a:pt x="281" y="485"/>
                  </a:lnTo>
                  <a:lnTo>
                    <a:pt x="302" y="479"/>
                  </a:lnTo>
                  <a:lnTo>
                    <a:pt x="324" y="474"/>
                  </a:lnTo>
                  <a:lnTo>
                    <a:pt x="346" y="470"/>
                  </a:lnTo>
                  <a:lnTo>
                    <a:pt x="369"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4" y="451"/>
                  </a:lnTo>
                  <a:lnTo>
                    <a:pt x="780" y="425"/>
                  </a:lnTo>
                  <a:lnTo>
                    <a:pt x="774" y="399"/>
                  </a:lnTo>
                  <a:lnTo>
                    <a:pt x="767" y="375"/>
                  </a:lnTo>
                  <a:lnTo>
                    <a:pt x="756" y="353"/>
                  </a:lnTo>
                  <a:lnTo>
                    <a:pt x="743" y="333"/>
                  </a:lnTo>
                  <a:lnTo>
                    <a:pt x="729" y="315"/>
                  </a:lnTo>
                  <a:lnTo>
                    <a:pt x="712" y="298"/>
                  </a:lnTo>
                  <a:lnTo>
                    <a:pt x="693" y="283"/>
                  </a:lnTo>
                  <a:lnTo>
                    <a:pt x="671" y="271"/>
                  </a:lnTo>
                  <a:lnTo>
                    <a:pt x="649" y="260"/>
                  </a:lnTo>
                  <a:lnTo>
                    <a:pt x="624" y="251"/>
                  </a:lnTo>
                  <a:lnTo>
                    <a:pt x="596" y="243"/>
                  </a:lnTo>
                  <a:lnTo>
                    <a:pt x="566" y="239"/>
                  </a:lnTo>
                  <a:lnTo>
                    <a:pt x="535" y="236"/>
                  </a:lnTo>
                  <a:lnTo>
                    <a:pt x="502" y="235"/>
                  </a:lnTo>
                  <a:lnTo>
                    <a:pt x="502" y="235"/>
                  </a:lnTo>
                  <a:lnTo>
                    <a:pt x="455" y="236"/>
                  </a:lnTo>
                  <a:lnTo>
                    <a:pt x="411" y="240"/>
                  </a:lnTo>
                  <a:lnTo>
                    <a:pt x="368" y="246"/>
                  </a:lnTo>
                  <a:lnTo>
                    <a:pt x="329" y="254"/>
                  </a:lnTo>
                  <a:lnTo>
                    <a:pt x="289" y="265"/>
                  </a:lnTo>
                  <a:lnTo>
                    <a:pt x="250" y="277"/>
                  </a:lnTo>
                  <a:lnTo>
                    <a:pt x="212" y="290"/>
                  </a:lnTo>
                  <a:lnTo>
                    <a:pt x="172" y="307"/>
                  </a:lnTo>
                  <a:lnTo>
                    <a:pt x="100" y="95"/>
                  </a:lnTo>
                  <a:lnTo>
                    <a:pt x="100" y="95"/>
                  </a:lnTo>
                  <a:lnTo>
                    <a:pt x="148" y="75"/>
                  </a:lnTo>
                  <a:lnTo>
                    <a:pt x="196" y="56"/>
                  </a:lnTo>
                  <a:lnTo>
                    <a:pt x="245" y="39"/>
                  </a:lnTo>
                  <a:lnTo>
                    <a:pt x="271" y="32"/>
                  </a:lnTo>
                  <a:lnTo>
                    <a:pt x="296" y="26"/>
                  </a:lnTo>
                  <a:lnTo>
                    <a:pt x="324" y="20"/>
                  </a:lnTo>
                  <a:lnTo>
                    <a:pt x="351" y="14"/>
                  </a:lnTo>
                  <a:lnTo>
                    <a:pt x="380" y="11"/>
                  </a:lnTo>
                  <a:lnTo>
                    <a:pt x="409" y="6"/>
                  </a:lnTo>
                  <a:lnTo>
                    <a:pt x="440" y="3"/>
                  </a:lnTo>
                  <a:lnTo>
                    <a:pt x="471" y="1"/>
                  </a:lnTo>
                  <a:lnTo>
                    <a:pt x="504" y="0"/>
                  </a:lnTo>
                  <a:lnTo>
                    <a:pt x="539" y="0"/>
                  </a:lnTo>
                  <a:lnTo>
                    <a:pt x="539" y="0"/>
                  </a:lnTo>
                  <a:lnTo>
                    <a:pt x="570" y="0"/>
                  </a:lnTo>
                  <a:lnTo>
                    <a:pt x="601" y="1"/>
                  </a:lnTo>
                  <a:lnTo>
                    <a:pt x="630"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9" y="126"/>
                  </a:lnTo>
                  <a:lnTo>
                    <a:pt x="934" y="143"/>
                  </a:lnTo>
                  <a:lnTo>
                    <a:pt x="948" y="160"/>
                  </a:lnTo>
                  <a:lnTo>
                    <a:pt x="962" y="178"/>
                  </a:lnTo>
                  <a:lnTo>
                    <a:pt x="973" y="197"/>
                  </a:lnTo>
                  <a:lnTo>
                    <a:pt x="985" y="216"/>
                  </a:lnTo>
                  <a:lnTo>
                    <a:pt x="995" y="236"/>
                  </a:lnTo>
                  <a:lnTo>
                    <a:pt x="1005"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7" name="Freeform 21"/>
            <p:cNvSpPr>
              <a:spLocks/>
            </p:cNvSpPr>
            <p:nvPr userDrawn="1"/>
          </p:nvSpPr>
          <p:spPr bwMode="auto">
            <a:xfrm>
              <a:off x="7394575" y="3119438"/>
              <a:ext cx="531813" cy="930275"/>
            </a:xfrm>
            <a:custGeom>
              <a:avLst/>
              <a:gdLst>
                <a:gd name="T0" fmla="*/ 263 w 672"/>
                <a:gd name="T1" fmla="*/ 1172 h 1172"/>
                <a:gd name="T2" fmla="*/ 0 w 672"/>
                <a:gd name="T3" fmla="*/ 1172 h 1172"/>
                <a:gd name="T4" fmla="*/ 0 w 672"/>
                <a:gd name="T5" fmla="*/ 22 h 1172"/>
                <a:gd name="T6" fmla="*/ 263 w 672"/>
                <a:gd name="T7" fmla="*/ 22 h 1172"/>
                <a:gd name="T8" fmla="*/ 263 w 672"/>
                <a:gd name="T9" fmla="*/ 281 h 1172"/>
                <a:gd name="T10" fmla="*/ 263 w 672"/>
                <a:gd name="T11" fmla="*/ 281 h 1172"/>
                <a:gd name="T12" fmla="*/ 277 w 672"/>
                <a:gd name="T13" fmla="*/ 250 h 1172"/>
                <a:gd name="T14" fmla="*/ 293 w 672"/>
                <a:gd name="T15" fmla="*/ 220 h 1172"/>
                <a:gd name="T16" fmla="*/ 311 w 672"/>
                <a:gd name="T17" fmla="*/ 190 h 1172"/>
                <a:gd name="T18" fmla="*/ 329 w 672"/>
                <a:gd name="T19" fmla="*/ 164 h 1172"/>
                <a:gd name="T20" fmla="*/ 349 w 672"/>
                <a:gd name="T21" fmla="*/ 137 h 1172"/>
                <a:gd name="T22" fmla="*/ 371 w 672"/>
                <a:gd name="T23" fmla="*/ 115 h 1172"/>
                <a:gd name="T24" fmla="*/ 393 w 672"/>
                <a:gd name="T25" fmla="*/ 92 h 1172"/>
                <a:gd name="T26" fmla="*/ 418 w 672"/>
                <a:gd name="T27" fmla="*/ 73 h 1172"/>
                <a:gd name="T28" fmla="*/ 445 w 672"/>
                <a:gd name="T29" fmla="*/ 55 h 1172"/>
                <a:gd name="T30" fmla="*/ 472 w 672"/>
                <a:gd name="T31" fmla="*/ 39 h 1172"/>
                <a:gd name="T32" fmla="*/ 501 w 672"/>
                <a:gd name="T33" fmla="*/ 26 h 1172"/>
                <a:gd name="T34" fmla="*/ 516 w 672"/>
                <a:gd name="T35" fmla="*/ 22 h 1172"/>
                <a:gd name="T36" fmla="*/ 532 w 672"/>
                <a:gd name="T37" fmla="*/ 16 h 1172"/>
                <a:gd name="T38" fmla="*/ 549 w 672"/>
                <a:gd name="T39" fmla="*/ 12 h 1172"/>
                <a:gd name="T40" fmla="*/ 564 w 672"/>
                <a:gd name="T41" fmla="*/ 8 h 1172"/>
                <a:gd name="T42" fmla="*/ 581 w 672"/>
                <a:gd name="T43" fmla="*/ 5 h 1172"/>
                <a:gd name="T44" fmla="*/ 599 w 672"/>
                <a:gd name="T45" fmla="*/ 2 h 1172"/>
                <a:gd name="T46" fmla="*/ 615 w 672"/>
                <a:gd name="T47" fmla="*/ 1 h 1172"/>
                <a:gd name="T48" fmla="*/ 633 w 672"/>
                <a:gd name="T49" fmla="*/ 0 h 1172"/>
                <a:gd name="T50" fmla="*/ 652 w 672"/>
                <a:gd name="T51" fmla="*/ 0 h 1172"/>
                <a:gd name="T52" fmla="*/ 672 w 672"/>
                <a:gd name="T53" fmla="*/ 0 h 1172"/>
                <a:gd name="T54" fmla="*/ 672 w 672"/>
                <a:gd name="T55" fmla="*/ 278 h 1172"/>
                <a:gd name="T56" fmla="*/ 656 w 672"/>
                <a:gd name="T57" fmla="*/ 278 h 1172"/>
                <a:gd name="T58" fmla="*/ 656 w 672"/>
                <a:gd name="T59" fmla="*/ 278 h 1172"/>
                <a:gd name="T60" fmla="*/ 635 w 672"/>
                <a:gd name="T61" fmla="*/ 280 h 1172"/>
                <a:gd name="T62" fmla="*/ 613 w 672"/>
                <a:gd name="T63" fmla="*/ 281 h 1172"/>
                <a:gd name="T64" fmla="*/ 593 w 672"/>
                <a:gd name="T65" fmla="*/ 283 h 1172"/>
                <a:gd name="T66" fmla="*/ 572 w 672"/>
                <a:gd name="T67" fmla="*/ 285 h 1172"/>
                <a:gd name="T68" fmla="*/ 553 w 672"/>
                <a:gd name="T69" fmla="*/ 290 h 1172"/>
                <a:gd name="T70" fmla="*/ 534 w 672"/>
                <a:gd name="T71" fmla="*/ 295 h 1172"/>
                <a:gd name="T72" fmla="*/ 515 w 672"/>
                <a:gd name="T73" fmla="*/ 301 h 1172"/>
                <a:gd name="T74" fmla="*/ 497 w 672"/>
                <a:gd name="T75" fmla="*/ 307 h 1172"/>
                <a:gd name="T76" fmla="*/ 479 w 672"/>
                <a:gd name="T77" fmla="*/ 314 h 1172"/>
                <a:gd name="T78" fmla="*/ 463 w 672"/>
                <a:gd name="T79" fmla="*/ 323 h 1172"/>
                <a:gd name="T80" fmla="*/ 446 w 672"/>
                <a:gd name="T81" fmla="*/ 332 h 1172"/>
                <a:gd name="T82" fmla="*/ 430 w 672"/>
                <a:gd name="T83" fmla="*/ 343 h 1172"/>
                <a:gd name="T84" fmla="*/ 415 w 672"/>
                <a:gd name="T85" fmla="*/ 354 h 1172"/>
                <a:gd name="T86" fmla="*/ 400 w 672"/>
                <a:gd name="T87" fmla="*/ 366 h 1172"/>
                <a:gd name="T88" fmla="*/ 386 w 672"/>
                <a:gd name="T89" fmla="*/ 379 h 1172"/>
                <a:gd name="T90" fmla="*/ 373 w 672"/>
                <a:gd name="T91" fmla="*/ 392 h 1172"/>
                <a:gd name="T92" fmla="*/ 360 w 672"/>
                <a:gd name="T93" fmla="*/ 407 h 1172"/>
                <a:gd name="T94" fmla="*/ 348 w 672"/>
                <a:gd name="T95" fmla="*/ 423 h 1172"/>
                <a:gd name="T96" fmla="*/ 337 w 672"/>
                <a:gd name="T97" fmla="*/ 438 h 1172"/>
                <a:gd name="T98" fmla="*/ 326 w 672"/>
                <a:gd name="T99" fmla="*/ 456 h 1172"/>
                <a:gd name="T100" fmla="*/ 317 w 672"/>
                <a:gd name="T101" fmla="*/ 474 h 1172"/>
                <a:gd name="T102" fmla="*/ 308 w 672"/>
                <a:gd name="T103" fmla="*/ 493 h 1172"/>
                <a:gd name="T104" fmla="*/ 300 w 672"/>
                <a:gd name="T105" fmla="*/ 514 h 1172"/>
                <a:gd name="T106" fmla="*/ 292 w 672"/>
                <a:gd name="T107" fmla="*/ 534 h 1172"/>
                <a:gd name="T108" fmla="*/ 286 w 672"/>
                <a:gd name="T109" fmla="*/ 557 h 1172"/>
                <a:gd name="T110" fmla="*/ 280 w 672"/>
                <a:gd name="T111" fmla="*/ 579 h 1172"/>
                <a:gd name="T112" fmla="*/ 275 w 672"/>
                <a:gd name="T113" fmla="*/ 602 h 1172"/>
                <a:gd name="T114" fmla="*/ 270 w 672"/>
                <a:gd name="T115" fmla="*/ 627 h 1172"/>
                <a:gd name="T116" fmla="*/ 268 w 672"/>
                <a:gd name="T117" fmla="*/ 652 h 1172"/>
                <a:gd name="T118" fmla="*/ 265 w 672"/>
                <a:gd name="T119" fmla="*/ 678 h 1172"/>
                <a:gd name="T120" fmla="*/ 264 w 672"/>
                <a:gd name="T121" fmla="*/ 706 h 1172"/>
                <a:gd name="T122" fmla="*/ 263 w 672"/>
                <a:gd name="T123" fmla="*/ 735 h 1172"/>
                <a:gd name="T124" fmla="*/ 263 w 672"/>
                <a:gd name="T125" fmla="*/ 1172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2" h="1172">
                  <a:moveTo>
                    <a:pt x="263" y="1172"/>
                  </a:moveTo>
                  <a:lnTo>
                    <a:pt x="0" y="1172"/>
                  </a:lnTo>
                  <a:lnTo>
                    <a:pt x="0" y="22"/>
                  </a:lnTo>
                  <a:lnTo>
                    <a:pt x="263" y="22"/>
                  </a:lnTo>
                  <a:lnTo>
                    <a:pt x="263" y="281"/>
                  </a:lnTo>
                  <a:lnTo>
                    <a:pt x="263" y="281"/>
                  </a:lnTo>
                  <a:lnTo>
                    <a:pt x="277" y="250"/>
                  </a:lnTo>
                  <a:lnTo>
                    <a:pt x="293" y="220"/>
                  </a:lnTo>
                  <a:lnTo>
                    <a:pt x="311" y="190"/>
                  </a:lnTo>
                  <a:lnTo>
                    <a:pt x="329" y="164"/>
                  </a:lnTo>
                  <a:lnTo>
                    <a:pt x="349" y="137"/>
                  </a:lnTo>
                  <a:lnTo>
                    <a:pt x="371" y="115"/>
                  </a:lnTo>
                  <a:lnTo>
                    <a:pt x="393" y="92"/>
                  </a:lnTo>
                  <a:lnTo>
                    <a:pt x="418" y="73"/>
                  </a:lnTo>
                  <a:lnTo>
                    <a:pt x="445" y="55"/>
                  </a:lnTo>
                  <a:lnTo>
                    <a:pt x="472" y="39"/>
                  </a:lnTo>
                  <a:lnTo>
                    <a:pt x="501" y="26"/>
                  </a:lnTo>
                  <a:lnTo>
                    <a:pt x="516" y="22"/>
                  </a:lnTo>
                  <a:lnTo>
                    <a:pt x="532" y="16"/>
                  </a:lnTo>
                  <a:lnTo>
                    <a:pt x="549" y="12"/>
                  </a:lnTo>
                  <a:lnTo>
                    <a:pt x="564" y="8"/>
                  </a:lnTo>
                  <a:lnTo>
                    <a:pt x="581" y="5"/>
                  </a:lnTo>
                  <a:lnTo>
                    <a:pt x="599" y="2"/>
                  </a:lnTo>
                  <a:lnTo>
                    <a:pt x="615" y="1"/>
                  </a:lnTo>
                  <a:lnTo>
                    <a:pt x="633" y="0"/>
                  </a:lnTo>
                  <a:lnTo>
                    <a:pt x="652" y="0"/>
                  </a:lnTo>
                  <a:lnTo>
                    <a:pt x="672" y="0"/>
                  </a:lnTo>
                  <a:lnTo>
                    <a:pt x="672" y="278"/>
                  </a:lnTo>
                  <a:lnTo>
                    <a:pt x="656" y="278"/>
                  </a:lnTo>
                  <a:lnTo>
                    <a:pt x="656" y="278"/>
                  </a:lnTo>
                  <a:lnTo>
                    <a:pt x="635" y="280"/>
                  </a:lnTo>
                  <a:lnTo>
                    <a:pt x="613" y="281"/>
                  </a:lnTo>
                  <a:lnTo>
                    <a:pt x="593" y="283"/>
                  </a:lnTo>
                  <a:lnTo>
                    <a:pt x="572" y="285"/>
                  </a:lnTo>
                  <a:lnTo>
                    <a:pt x="553" y="290"/>
                  </a:lnTo>
                  <a:lnTo>
                    <a:pt x="534" y="295"/>
                  </a:lnTo>
                  <a:lnTo>
                    <a:pt x="515" y="301"/>
                  </a:lnTo>
                  <a:lnTo>
                    <a:pt x="497" y="307"/>
                  </a:lnTo>
                  <a:lnTo>
                    <a:pt x="479" y="314"/>
                  </a:lnTo>
                  <a:lnTo>
                    <a:pt x="463" y="323"/>
                  </a:lnTo>
                  <a:lnTo>
                    <a:pt x="446" y="332"/>
                  </a:lnTo>
                  <a:lnTo>
                    <a:pt x="430" y="343"/>
                  </a:lnTo>
                  <a:lnTo>
                    <a:pt x="415" y="354"/>
                  </a:lnTo>
                  <a:lnTo>
                    <a:pt x="400" y="366"/>
                  </a:lnTo>
                  <a:lnTo>
                    <a:pt x="386" y="379"/>
                  </a:lnTo>
                  <a:lnTo>
                    <a:pt x="373" y="392"/>
                  </a:lnTo>
                  <a:lnTo>
                    <a:pt x="360" y="407"/>
                  </a:lnTo>
                  <a:lnTo>
                    <a:pt x="348" y="423"/>
                  </a:lnTo>
                  <a:lnTo>
                    <a:pt x="337" y="438"/>
                  </a:lnTo>
                  <a:lnTo>
                    <a:pt x="326" y="456"/>
                  </a:lnTo>
                  <a:lnTo>
                    <a:pt x="317" y="474"/>
                  </a:lnTo>
                  <a:lnTo>
                    <a:pt x="308" y="493"/>
                  </a:lnTo>
                  <a:lnTo>
                    <a:pt x="300" y="514"/>
                  </a:lnTo>
                  <a:lnTo>
                    <a:pt x="292" y="534"/>
                  </a:lnTo>
                  <a:lnTo>
                    <a:pt x="286" y="557"/>
                  </a:lnTo>
                  <a:lnTo>
                    <a:pt x="280" y="579"/>
                  </a:lnTo>
                  <a:lnTo>
                    <a:pt x="275" y="602"/>
                  </a:lnTo>
                  <a:lnTo>
                    <a:pt x="270" y="627"/>
                  </a:lnTo>
                  <a:lnTo>
                    <a:pt x="268" y="652"/>
                  </a:lnTo>
                  <a:lnTo>
                    <a:pt x="265" y="678"/>
                  </a:lnTo>
                  <a:lnTo>
                    <a:pt x="264" y="706"/>
                  </a:lnTo>
                  <a:lnTo>
                    <a:pt x="263" y="735"/>
                  </a:lnTo>
                  <a:lnTo>
                    <a:pt x="263" y="1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8" name="Freeform 22"/>
            <p:cNvSpPr>
              <a:spLocks noEditPoints="1"/>
            </p:cNvSpPr>
            <p:nvPr userDrawn="1"/>
          </p:nvSpPr>
          <p:spPr bwMode="auto">
            <a:xfrm>
              <a:off x="7948613" y="2787650"/>
              <a:ext cx="944563" cy="1281113"/>
            </a:xfrm>
            <a:custGeom>
              <a:avLst/>
              <a:gdLst>
                <a:gd name="T0" fmla="*/ 564 w 1191"/>
                <a:gd name="T1" fmla="*/ 646 h 1615"/>
                <a:gd name="T2" fmla="*/ 499 w 1191"/>
                <a:gd name="T3" fmla="*/ 659 h 1615"/>
                <a:gd name="T4" fmla="*/ 441 w 1191"/>
                <a:gd name="T5" fmla="*/ 683 h 1615"/>
                <a:gd name="T6" fmla="*/ 388 w 1191"/>
                <a:gd name="T7" fmla="*/ 720 h 1615"/>
                <a:gd name="T8" fmla="*/ 343 w 1191"/>
                <a:gd name="T9" fmla="*/ 768 h 1615"/>
                <a:gd name="T10" fmla="*/ 307 w 1191"/>
                <a:gd name="T11" fmla="*/ 827 h 1615"/>
                <a:gd name="T12" fmla="*/ 282 w 1191"/>
                <a:gd name="T13" fmla="*/ 895 h 1615"/>
                <a:gd name="T14" fmla="*/ 268 w 1191"/>
                <a:gd name="T15" fmla="*/ 972 h 1615"/>
                <a:gd name="T16" fmla="*/ 266 w 1191"/>
                <a:gd name="T17" fmla="*/ 1036 h 1615"/>
                <a:gd name="T18" fmla="*/ 277 w 1191"/>
                <a:gd name="T19" fmla="*/ 1114 h 1615"/>
                <a:gd name="T20" fmla="*/ 300 w 1191"/>
                <a:gd name="T21" fmla="*/ 1185 h 1615"/>
                <a:gd name="T22" fmla="*/ 333 w 1191"/>
                <a:gd name="T23" fmla="*/ 1246 h 1615"/>
                <a:gd name="T24" fmla="*/ 376 w 1191"/>
                <a:gd name="T25" fmla="*/ 1297 h 1615"/>
                <a:gd name="T26" fmla="*/ 428 w 1191"/>
                <a:gd name="T27" fmla="*/ 1337 h 1615"/>
                <a:gd name="T28" fmla="*/ 485 w 1191"/>
                <a:gd name="T29" fmla="*/ 1365 h 1615"/>
                <a:gd name="T30" fmla="*/ 548 w 1191"/>
                <a:gd name="T31" fmla="*/ 1382 h 1615"/>
                <a:gd name="T32" fmla="*/ 597 w 1191"/>
                <a:gd name="T33" fmla="*/ 1385 h 1615"/>
                <a:gd name="T34" fmla="*/ 663 w 1191"/>
                <a:gd name="T35" fmla="*/ 1378 h 1615"/>
                <a:gd name="T36" fmla="*/ 724 w 1191"/>
                <a:gd name="T37" fmla="*/ 1359 h 1615"/>
                <a:gd name="T38" fmla="*/ 780 w 1191"/>
                <a:gd name="T39" fmla="*/ 1327 h 1615"/>
                <a:gd name="T40" fmla="*/ 830 w 1191"/>
                <a:gd name="T41" fmla="*/ 1284 h 1615"/>
                <a:gd name="T42" fmla="*/ 872 w 1191"/>
                <a:gd name="T43" fmla="*/ 1230 h 1615"/>
                <a:gd name="T44" fmla="*/ 904 w 1191"/>
                <a:gd name="T45" fmla="*/ 1167 h 1615"/>
                <a:gd name="T46" fmla="*/ 924 w 1191"/>
                <a:gd name="T47" fmla="*/ 1095 h 1615"/>
                <a:gd name="T48" fmla="*/ 930 w 1191"/>
                <a:gd name="T49" fmla="*/ 1015 h 1615"/>
                <a:gd name="T50" fmla="*/ 927 w 1191"/>
                <a:gd name="T51" fmla="*/ 954 h 1615"/>
                <a:gd name="T52" fmla="*/ 910 w 1191"/>
                <a:gd name="T53" fmla="*/ 879 h 1615"/>
                <a:gd name="T54" fmla="*/ 881 w 1191"/>
                <a:gd name="T55" fmla="*/ 813 h 1615"/>
                <a:gd name="T56" fmla="*/ 842 w 1191"/>
                <a:gd name="T57" fmla="*/ 758 h 1615"/>
                <a:gd name="T58" fmla="*/ 793 w 1191"/>
                <a:gd name="T59" fmla="*/ 712 h 1615"/>
                <a:gd name="T60" fmla="*/ 738 w 1191"/>
                <a:gd name="T61" fmla="*/ 677 h 1615"/>
                <a:gd name="T62" fmla="*/ 678 w 1191"/>
                <a:gd name="T63" fmla="*/ 655 h 1615"/>
                <a:gd name="T64" fmla="*/ 614 w 1191"/>
                <a:gd name="T65" fmla="*/ 645 h 1615"/>
                <a:gd name="T66" fmla="*/ 927 w 1191"/>
                <a:gd name="T67" fmla="*/ 1399 h 1615"/>
                <a:gd name="T68" fmla="*/ 856 w 1191"/>
                <a:gd name="T69" fmla="*/ 1482 h 1615"/>
                <a:gd name="T70" fmla="*/ 769 w 1191"/>
                <a:gd name="T71" fmla="*/ 1552 h 1615"/>
                <a:gd name="T72" fmla="*/ 663 w 1191"/>
                <a:gd name="T73" fmla="*/ 1597 h 1615"/>
                <a:gd name="T74" fmla="*/ 534 w 1191"/>
                <a:gd name="T75" fmla="*/ 1615 h 1615"/>
                <a:gd name="T76" fmla="*/ 459 w 1191"/>
                <a:gd name="T77" fmla="*/ 1609 h 1615"/>
                <a:gd name="T78" fmla="*/ 361 w 1191"/>
                <a:gd name="T79" fmla="*/ 1584 h 1615"/>
                <a:gd name="T80" fmla="*/ 269 w 1191"/>
                <a:gd name="T81" fmla="*/ 1540 h 1615"/>
                <a:gd name="T82" fmla="*/ 185 w 1191"/>
                <a:gd name="T83" fmla="*/ 1477 h 1615"/>
                <a:gd name="T84" fmla="*/ 113 w 1191"/>
                <a:gd name="T85" fmla="*/ 1396 h 1615"/>
                <a:gd name="T86" fmla="*/ 57 w 1191"/>
                <a:gd name="T87" fmla="*/ 1297 h 1615"/>
                <a:gd name="T88" fmla="*/ 19 w 1191"/>
                <a:gd name="T89" fmla="*/ 1182 h 1615"/>
                <a:gd name="T90" fmla="*/ 1 w 1191"/>
                <a:gd name="T91" fmla="*/ 1050 h 1615"/>
                <a:gd name="T92" fmla="*/ 4 w 1191"/>
                <a:gd name="T93" fmla="*/ 945 h 1615"/>
                <a:gd name="T94" fmla="*/ 26 w 1191"/>
                <a:gd name="T95" fmla="*/ 817 h 1615"/>
                <a:gd name="T96" fmla="*/ 69 w 1191"/>
                <a:gd name="T97" fmla="*/ 706 h 1615"/>
                <a:gd name="T98" fmla="*/ 129 w 1191"/>
                <a:gd name="T99" fmla="*/ 612 h 1615"/>
                <a:gd name="T100" fmla="*/ 203 w 1191"/>
                <a:gd name="T101" fmla="*/ 535 h 1615"/>
                <a:gd name="T102" fmla="*/ 289 w 1191"/>
                <a:gd name="T103" fmla="*/ 478 h 1615"/>
                <a:gd name="T104" fmla="*/ 383 w 1191"/>
                <a:gd name="T105" fmla="*/ 438 h 1615"/>
                <a:gd name="T106" fmla="*/ 484 w 1191"/>
                <a:gd name="T107" fmla="*/ 418 h 1615"/>
                <a:gd name="T108" fmla="*/ 570 w 1191"/>
                <a:gd name="T109" fmla="*/ 417 h 1615"/>
                <a:gd name="T110" fmla="*/ 693 w 1191"/>
                <a:gd name="T111" fmla="*/ 441 h 1615"/>
                <a:gd name="T112" fmla="*/ 794 w 1191"/>
                <a:gd name="T113" fmla="*/ 492 h 1615"/>
                <a:gd name="T114" fmla="*/ 875 w 1191"/>
                <a:gd name="T115" fmla="*/ 560 h 1615"/>
                <a:gd name="T116" fmla="*/ 927 w 1191"/>
                <a:gd name="T117" fmla="*/ 0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7" y="644"/>
                  </a:moveTo>
                  <a:lnTo>
                    <a:pt x="597" y="644"/>
                  </a:lnTo>
                  <a:lnTo>
                    <a:pt x="580" y="645"/>
                  </a:lnTo>
                  <a:lnTo>
                    <a:pt x="564" y="646"/>
                  </a:lnTo>
                  <a:lnTo>
                    <a:pt x="547" y="649"/>
                  </a:lnTo>
                  <a:lnTo>
                    <a:pt x="531" y="651"/>
                  </a:lnTo>
                  <a:lnTo>
                    <a:pt x="516" y="655"/>
                  </a:lnTo>
                  <a:lnTo>
                    <a:pt x="499" y="659"/>
                  </a:lnTo>
                  <a:lnTo>
                    <a:pt x="485" y="664"/>
                  </a:lnTo>
                  <a:lnTo>
                    <a:pt x="469" y="670"/>
                  </a:lnTo>
                  <a:lnTo>
                    <a:pt x="455" y="676"/>
                  </a:lnTo>
                  <a:lnTo>
                    <a:pt x="441" y="683"/>
                  </a:lnTo>
                  <a:lnTo>
                    <a:pt x="426" y="692"/>
                  </a:lnTo>
                  <a:lnTo>
                    <a:pt x="413" y="701"/>
                  </a:lnTo>
                  <a:lnTo>
                    <a:pt x="400" y="711"/>
                  </a:lnTo>
                  <a:lnTo>
                    <a:pt x="388" y="720"/>
                  </a:lnTo>
                  <a:lnTo>
                    <a:pt x="375" y="731"/>
                  </a:lnTo>
                  <a:lnTo>
                    <a:pt x="364" y="743"/>
                  </a:lnTo>
                  <a:lnTo>
                    <a:pt x="354" y="755"/>
                  </a:lnTo>
                  <a:lnTo>
                    <a:pt x="343" y="768"/>
                  </a:lnTo>
                  <a:lnTo>
                    <a:pt x="333" y="782"/>
                  </a:lnTo>
                  <a:lnTo>
                    <a:pt x="324" y="797"/>
                  </a:lnTo>
                  <a:lnTo>
                    <a:pt x="315" y="811"/>
                  </a:lnTo>
                  <a:lnTo>
                    <a:pt x="307" y="827"/>
                  </a:lnTo>
                  <a:lnTo>
                    <a:pt x="300" y="843"/>
                  </a:lnTo>
                  <a:lnTo>
                    <a:pt x="293" y="860"/>
                  </a:lnTo>
                  <a:lnTo>
                    <a:pt x="287" y="877"/>
                  </a:lnTo>
                  <a:lnTo>
                    <a:pt x="282" y="895"/>
                  </a:lnTo>
                  <a:lnTo>
                    <a:pt x="277" y="914"/>
                  </a:lnTo>
                  <a:lnTo>
                    <a:pt x="274" y="933"/>
                  </a:lnTo>
                  <a:lnTo>
                    <a:pt x="270" y="952"/>
                  </a:lnTo>
                  <a:lnTo>
                    <a:pt x="268" y="972"/>
                  </a:lnTo>
                  <a:lnTo>
                    <a:pt x="266" y="994"/>
                  </a:lnTo>
                  <a:lnTo>
                    <a:pt x="266" y="1015"/>
                  </a:lnTo>
                  <a:lnTo>
                    <a:pt x="266" y="1015"/>
                  </a:lnTo>
                  <a:lnTo>
                    <a:pt x="266" y="1036"/>
                  </a:lnTo>
                  <a:lnTo>
                    <a:pt x="268" y="1057"/>
                  </a:lnTo>
                  <a:lnTo>
                    <a:pt x="270" y="1076"/>
                  </a:lnTo>
                  <a:lnTo>
                    <a:pt x="274" y="1096"/>
                  </a:lnTo>
                  <a:lnTo>
                    <a:pt x="277" y="1114"/>
                  </a:lnTo>
                  <a:lnTo>
                    <a:pt x="282" y="1133"/>
                  </a:lnTo>
                  <a:lnTo>
                    <a:pt x="287" y="1151"/>
                  </a:lnTo>
                  <a:lnTo>
                    <a:pt x="293" y="1168"/>
                  </a:lnTo>
                  <a:lnTo>
                    <a:pt x="300" y="1185"/>
                  </a:lnTo>
                  <a:lnTo>
                    <a:pt x="307" y="1202"/>
                  </a:lnTo>
                  <a:lnTo>
                    <a:pt x="315" y="1217"/>
                  </a:lnTo>
                  <a:lnTo>
                    <a:pt x="324" y="1231"/>
                  </a:lnTo>
                  <a:lnTo>
                    <a:pt x="333" y="1246"/>
                  </a:lnTo>
                  <a:lnTo>
                    <a:pt x="343" y="1260"/>
                  </a:lnTo>
                  <a:lnTo>
                    <a:pt x="354" y="1273"/>
                  </a:lnTo>
                  <a:lnTo>
                    <a:pt x="365" y="1285"/>
                  </a:lnTo>
                  <a:lnTo>
                    <a:pt x="376" y="1297"/>
                  </a:lnTo>
                  <a:lnTo>
                    <a:pt x="388" y="1308"/>
                  </a:lnTo>
                  <a:lnTo>
                    <a:pt x="401" y="1319"/>
                  </a:lnTo>
                  <a:lnTo>
                    <a:pt x="414" y="1328"/>
                  </a:lnTo>
                  <a:lnTo>
                    <a:pt x="428" y="1337"/>
                  </a:lnTo>
                  <a:lnTo>
                    <a:pt x="442" y="1345"/>
                  </a:lnTo>
                  <a:lnTo>
                    <a:pt x="456" y="1352"/>
                  </a:lnTo>
                  <a:lnTo>
                    <a:pt x="471" y="1359"/>
                  </a:lnTo>
                  <a:lnTo>
                    <a:pt x="485" y="1365"/>
                  </a:lnTo>
                  <a:lnTo>
                    <a:pt x="500" y="1371"/>
                  </a:lnTo>
                  <a:lnTo>
                    <a:pt x="516" y="1375"/>
                  </a:lnTo>
                  <a:lnTo>
                    <a:pt x="531" y="1378"/>
                  </a:lnTo>
                  <a:lnTo>
                    <a:pt x="548" y="1382"/>
                  </a:lnTo>
                  <a:lnTo>
                    <a:pt x="565" y="1383"/>
                  </a:lnTo>
                  <a:lnTo>
                    <a:pt x="580" y="1385"/>
                  </a:lnTo>
                  <a:lnTo>
                    <a:pt x="597" y="1385"/>
                  </a:lnTo>
                  <a:lnTo>
                    <a:pt x="597" y="1385"/>
                  </a:lnTo>
                  <a:lnTo>
                    <a:pt x="614" y="1384"/>
                  </a:lnTo>
                  <a:lnTo>
                    <a:pt x="631" y="1383"/>
                  </a:lnTo>
                  <a:lnTo>
                    <a:pt x="646" y="1382"/>
                  </a:lnTo>
                  <a:lnTo>
                    <a:pt x="663" y="1378"/>
                  </a:lnTo>
                  <a:lnTo>
                    <a:pt x="678" y="1375"/>
                  </a:lnTo>
                  <a:lnTo>
                    <a:pt x="694" y="1370"/>
                  </a:lnTo>
                  <a:lnTo>
                    <a:pt x="709" y="1365"/>
                  </a:lnTo>
                  <a:lnTo>
                    <a:pt x="724" y="1359"/>
                  </a:lnTo>
                  <a:lnTo>
                    <a:pt x="738" y="1352"/>
                  </a:lnTo>
                  <a:lnTo>
                    <a:pt x="752" y="1345"/>
                  </a:lnTo>
                  <a:lnTo>
                    <a:pt x="767" y="1337"/>
                  </a:lnTo>
                  <a:lnTo>
                    <a:pt x="780" y="1327"/>
                  </a:lnTo>
                  <a:lnTo>
                    <a:pt x="793" y="1317"/>
                  </a:lnTo>
                  <a:lnTo>
                    <a:pt x="806" y="1307"/>
                  </a:lnTo>
                  <a:lnTo>
                    <a:pt x="818" y="1296"/>
                  </a:lnTo>
                  <a:lnTo>
                    <a:pt x="830" y="1284"/>
                  </a:lnTo>
                  <a:lnTo>
                    <a:pt x="842" y="1272"/>
                  </a:lnTo>
                  <a:lnTo>
                    <a:pt x="853" y="1259"/>
                  </a:lnTo>
                  <a:lnTo>
                    <a:pt x="862" y="1245"/>
                  </a:lnTo>
                  <a:lnTo>
                    <a:pt x="872" y="1230"/>
                  </a:lnTo>
                  <a:lnTo>
                    <a:pt x="881" y="1216"/>
                  </a:lnTo>
                  <a:lnTo>
                    <a:pt x="889" y="1200"/>
                  </a:lnTo>
                  <a:lnTo>
                    <a:pt x="897" y="1184"/>
                  </a:lnTo>
                  <a:lnTo>
                    <a:pt x="904" y="1167"/>
                  </a:lnTo>
                  <a:lnTo>
                    <a:pt x="910" y="1150"/>
                  </a:lnTo>
                  <a:lnTo>
                    <a:pt x="915" y="1132"/>
                  </a:lnTo>
                  <a:lnTo>
                    <a:pt x="920" y="1114"/>
                  </a:lnTo>
                  <a:lnTo>
                    <a:pt x="924" y="1095"/>
                  </a:lnTo>
                  <a:lnTo>
                    <a:pt x="927" y="1076"/>
                  </a:lnTo>
                  <a:lnTo>
                    <a:pt x="929" y="1056"/>
                  </a:lnTo>
                  <a:lnTo>
                    <a:pt x="930" y="1036"/>
                  </a:lnTo>
                  <a:lnTo>
                    <a:pt x="930" y="1015"/>
                  </a:lnTo>
                  <a:lnTo>
                    <a:pt x="930" y="1015"/>
                  </a:lnTo>
                  <a:lnTo>
                    <a:pt x="930" y="994"/>
                  </a:lnTo>
                  <a:lnTo>
                    <a:pt x="929" y="973"/>
                  </a:lnTo>
                  <a:lnTo>
                    <a:pt x="927" y="954"/>
                  </a:lnTo>
                  <a:lnTo>
                    <a:pt x="924" y="934"/>
                  </a:lnTo>
                  <a:lnTo>
                    <a:pt x="920" y="916"/>
                  </a:lnTo>
                  <a:lnTo>
                    <a:pt x="915" y="897"/>
                  </a:lnTo>
                  <a:lnTo>
                    <a:pt x="910" y="879"/>
                  </a:lnTo>
                  <a:lnTo>
                    <a:pt x="904" y="862"/>
                  </a:lnTo>
                  <a:lnTo>
                    <a:pt x="897" y="846"/>
                  </a:lnTo>
                  <a:lnTo>
                    <a:pt x="889" y="829"/>
                  </a:lnTo>
                  <a:lnTo>
                    <a:pt x="881" y="813"/>
                  </a:lnTo>
                  <a:lnTo>
                    <a:pt x="872" y="799"/>
                  </a:lnTo>
                  <a:lnTo>
                    <a:pt x="862" y="785"/>
                  </a:lnTo>
                  <a:lnTo>
                    <a:pt x="853" y="770"/>
                  </a:lnTo>
                  <a:lnTo>
                    <a:pt x="842" y="758"/>
                  </a:lnTo>
                  <a:lnTo>
                    <a:pt x="830" y="745"/>
                  </a:lnTo>
                  <a:lnTo>
                    <a:pt x="818" y="733"/>
                  </a:lnTo>
                  <a:lnTo>
                    <a:pt x="806" y="723"/>
                  </a:lnTo>
                  <a:lnTo>
                    <a:pt x="793" y="712"/>
                  </a:lnTo>
                  <a:lnTo>
                    <a:pt x="780" y="702"/>
                  </a:lnTo>
                  <a:lnTo>
                    <a:pt x="767" y="694"/>
                  </a:lnTo>
                  <a:lnTo>
                    <a:pt x="752" y="686"/>
                  </a:lnTo>
                  <a:lnTo>
                    <a:pt x="738" y="677"/>
                  </a:lnTo>
                  <a:lnTo>
                    <a:pt x="724" y="671"/>
                  </a:lnTo>
                  <a:lnTo>
                    <a:pt x="709" y="664"/>
                  </a:lnTo>
                  <a:lnTo>
                    <a:pt x="694" y="659"/>
                  </a:lnTo>
                  <a:lnTo>
                    <a:pt x="678" y="655"/>
                  </a:lnTo>
                  <a:lnTo>
                    <a:pt x="663" y="651"/>
                  </a:lnTo>
                  <a:lnTo>
                    <a:pt x="646" y="649"/>
                  </a:lnTo>
                  <a:lnTo>
                    <a:pt x="631" y="646"/>
                  </a:lnTo>
                  <a:lnTo>
                    <a:pt x="614" y="645"/>
                  </a:lnTo>
                  <a:lnTo>
                    <a:pt x="597" y="644"/>
                  </a:lnTo>
                  <a:close/>
                  <a:moveTo>
                    <a:pt x="927" y="1590"/>
                  </a:moveTo>
                  <a:lnTo>
                    <a:pt x="927" y="1399"/>
                  </a:lnTo>
                  <a:lnTo>
                    <a:pt x="927" y="1399"/>
                  </a:lnTo>
                  <a:lnTo>
                    <a:pt x="910" y="1420"/>
                  </a:lnTo>
                  <a:lnTo>
                    <a:pt x="893" y="1442"/>
                  </a:lnTo>
                  <a:lnTo>
                    <a:pt x="875" y="1463"/>
                  </a:lnTo>
                  <a:lnTo>
                    <a:pt x="856" y="1482"/>
                  </a:lnTo>
                  <a:lnTo>
                    <a:pt x="836" y="1501"/>
                  </a:lnTo>
                  <a:lnTo>
                    <a:pt x="815" y="1519"/>
                  </a:lnTo>
                  <a:lnTo>
                    <a:pt x="792" y="1536"/>
                  </a:lnTo>
                  <a:lnTo>
                    <a:pt x="769" y="1552"/>
                  </a:lnTo>
                  <a:lnTo>
                    <a:pt x="744" y="1565"/>
                  </a:lnTo>
                  <a:lnTo>
                    <a:pt x="719" y="1578"/>
                  </a:lnTo>
                  <a:lnTo>
                    <a:pt x="692" y="1589"/>
                  </a:lnTo>
                  <a:lnTo>
                    <a:pt x="663" y="1597"/>
                  </a:lnTo>
                  <a:lnTo>
                    <a:pt x="633" y="1604"/>
                  </a:lnTo>
                  <a:lnTo>
                    <a:pt x="602" y="1610"/>
                  </a:lnTo>
                  <a:lnTo>
                    <a:pt x="568" y="1614"/>
                  </a:lnTo>
                  <a:lnTo>
                    <a:pt x="534" y="1615"/>
                  </a:lnTo>
                  <a:lnTo>
                    <a:pt x="534" y="1615"/>
                  </a:lnTo>
                  <a:lnTo>
                    <a:pt x="509" y="1614"/>
                  </a:lnTo>
                  <a:lnTo>
                    <a:pt x="484" y="1611"/>
                  </a:lnTo>
                  <a:lnTo>
                    <a:pt x="459" y="1609"/>
                  </a:lnTo>
                  <a:lnTo>
                    <a:pt x="434" y="1604"/>
                  </a:lnTo>
                  <a:lnTo>
                    <a:pt x="410" y="1598"/>
                  </a:lnTo>
                  <a:lnTo>
                    <a:pt x="385" y="1592"/>
                  </a:lnTo>
                  <a:lnTo>
                    <a:pt x="361" y="1584"/>
                  </a:lnTo>
                  <a:lnTo>
                    <a:pt x="337" y="1574"/>
                  </a:lnTo>
                  <a:lnTo>
                    <a:pt x="314" y="1565"/>
                  </a:lnTo>
                  <a:lnTo>
                    <a:pt x="290" y="1553"/>
                  </a:lnTo>
                  <a:lnTo>
                    <a:pt x="269" y="1540"/>
                  </a:lnTo>
                  <a:lnTo>
                    <a:pt x="247" y="1525"/>
                  </a:lnTo>
                  <a:lnTo>
                    <a:pt x="226" y="1511"/>
                  </a:lnTo>
                  <a:lnTo>
                    <a:pt x="205" y="1494"/>
                  </a:lnTo>
                  <a:lnTo>
                    <a:pt x="185" y="1477"/>
                  </a:lnTo>
                  <a:lnTo>
                    <a:pt x="166" y="1458"/>
                  </a:lnTo>
                  <a:lnTo>
                    <a:pt x="148" y="1439"/>
                  </a:lnTo>
                  <a:lnTo>
                    <a:pt x="130" y="1418"/>
                  </a:lnTo>
                  <a:lnTo>
                    <a:pt x="113" y="1396"/>
                  </a:lnTo>
                  <a:lnTo>
                    <a:pt x="98" y="1374"/>
                  </a:lnTo>
                  <a:lnTo>
                    <a:pt x="84" y="1348"/>
                  </a:lnTo>
                  <a:lnTo>
                    <a:pt x="70" y="1323"/>
                  </a:lnTo>
                  <a:lnTo>
                    <a:pt x="57" y="1297"/>
                  </a:lnTo>
                  <a:lnTo>
                    <a:pt x="45" y="1271"/>
                  </a:lnTo>
                  <a:lnTo>
                    <a:pt x="36" y="1242"/>
                  </a:lnTo>
                  <a:lnTo>
                    <a:pt x="26" y="1212"/>
                  </a:lnTo>
                  <a:lnTo>
                    <a:pt x="19" y="1182"/>
                  </a:lnTo>
                  <a:lnTo>
                    <a:pt x="12" y="1151"/>
                  </a:lnTo>
                  <a:lnTo>
                    <a:pt x="7" y="1118"/>
                  </a:lnTo>
                  <a:lnTo>
                    <a:pt x="4" y="1084"/>
                  </a:lnTo>
                  <a:lnTo>
                    <a:pt x="1" y="1050"/>
                  </a:lnTo>
                  <a:lnTo>
                    <a:pt x="0" y="1015"/>
                  </a:lnTo>
                  <a:lnTo>
                    <a:pt x="0" y="1015"/>
                  </a:lnTo>
                  <a:lnTo>
                    <a:pt x="1" y="979"/>
                  </a:lnTo>
                  <a:lnTo>
                    <a:pt x="4" y="945"/>
                  </a:lnTo>
                  <a:lnTo>
                    <a:pt x="7" y="911"/>
                  </a:lnTo>
                  <a:lnTo>
                    <a:pt x="12" y="879"/>
                  </a:lnTo>
                  <a:lnTo>
                    <a:pt x="19" y="848"/>
                  </a:lnTo>
                  <a:lnTo>
                    <a:pt x="26" y="817"/>
                  </a:lnTo>
                  <a:lnTo>
                    <a:pt x="35" y="788"/>
                  </a:lnTo>
                  <a:lnTo>
                    <a:pt x="45" y="760"/>
                  </a:lnTo>
                  <a:lnTo>
                    <a:pt x="56" y="732"/>
                  </a:lnTo>
                  <a:lnTo>
                    <a:pt x="69" y="706"/>
                  </a:lnTo>
                  <a:lnTo>
                    <a:pt x="82" y="681"/>
                  </a:lnTo>
                  <a:lnTo>
                    <a:pt x="97" y="657"/>
                  </a:lnTo>
                  <a:lnTo>
                    <a:pt x="112" y="634"/>
                  </a:lnTo>
                  <a:lnTo>
                    <a:pt x="129" y="612"/>
                  </a:lnTo>
                  <a:lnTo>
                    <a:pt x="146" y="591"/>
                  </a:lnTo>
                  <a:lnTo>
                    <a:pt x="165" y="571"/>
                  </a:lnTo>
                  <a:lnTo>
                    <a:pt x="184" y="553"/>
                  </a:lnTo>
                  <a:lnTo>
                    <a:pt x="203" y="535"/>
                  </a:lnTo>
                  <a:lnTo>
                    <a:pt x="223" y="520"/>
                  </a:lnTo>
                  <a:lnTo>
                    <a:pt x="245" y="504"/>
                  </a:lnTo>
                  <a:lnTo>
                    <a:pt x="266" y="490"/>
                  </a:lnTo>
                  <a:lnTo>
                    <a:pt x="289" y="478"/>
                  </a:lnTo>
                  <a:lnTo>
                    <a:pt x="312" y="466"/>
                  </a:lnTo>
                  <a:lnTo>
                    <a:pt x="336" y="455"/>
                  </a:lnTo>
                  <a:lnTo>
                    <a:pt x="359" y="447"/>
                  </a:lnTo>
                  <a:lnTo>
                    <a:pt x="383" y="438"/>
                  </a:lnTo>
                  <a:lnTo>
                    <a:pt x="407" y="431"/>
                  </a:lnTo>
                  <a:lnTo>
                    <a:pt x="432" y="425"/>
                  </a:lnTo>
                  <a:lnTo>
                    <a:pt x="457" y="422"/>
                  </a:lnTo>
                  <a:lnTo>
                    <a:pt x="484" y="418"/>
                  </a:lnTo>
                  <a:lnTo>
                    <a:pt x="509" y="417"/>
                  </a:lnTo>
                  <a:lnTo>
                    <a:pt x="534" y="416"/>
                  </a:lnTo>
                  <a:lnTo>
                    <a:pt x="534" y="416"/>
                  </a:lnTo>
                  <a:lnTo>
                    <a:pt x="570" y="417"/>
                  </a:lnTo>
                  <a:lnTo>
                    <a:pt x="602" y="420"/>
                  </a:lnTo>
                  <a:lnTo>
                    <a:pt x="634" y="425"/>
                  </a:lnTo>
                  <a:lnTo>
                    <a:pt x="664" y="432"/>
                  </a:lnTo>
                  <a:lnTo>
                    <a:pt x="693" y="441"/>
                  </a:lnTo>
                  <a:lnTo>
                    <a:pt x="720" y="451"/>
                  </a:lnTo>
                  <a:lnTo>
                    <a:pt x="745" y="463"/>
                  </a:lnTo>
                  <a:lnTo>
                    <a:pt x="770" y="477"/>
                  </a:lnTo>
                  <a:lnTo>
                    <a:pt x="794" y="492"/>
                  </a:lnTo>
                  <a:lnTo>
                    <a:pt x="816" y="508"/>
                  </a:lnTo>
                  <a:lnTo>
                    <a:pt x="837" y="524"/>
                  </a:lnTo>
                  <a:lnTo>
                    <a:pt x="858" y="541"/>
                  </a:lnTo>
                  <a:lnTo>
                    <a:pt x="875" y="560"/>
                  </a:lnTo>
                  <a:lnTo>
                    <a:pt x="893" y="579"/>
                  </a:lnTo>
                  <a:lnTo>
                    <a:pt x="910" y="598"/>
                  </a:lnTo>
                  <a:lnTo>
                    <a:pt x="927" y="619"/>
                  </a:lnTo>
                  <a:lnTo>
                    <a:pt x="927" y="0"/>
                  </a:lnTo>
                  <a:lnTo>
                    <a:pt x="1191" y="0"/>
                  </a:lnTo>
                  <a:lnTo>
                    <a:pt x="1191" y="1590"/>
                  </a:lnTo>
                  <a:lnTo>
                    <a:pt x="927"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9" name="Freeform 25"/>
            <p:cNvSpPr>
              <a:spLocks noEditPoints="1"/>
            </p:cNvSpPr>
            <p:nvPr userDrawn="1"/>
          </p:nvSpPr>
          <p:spPr bwMode="auto">
            <a:xfrm>
              <a:off x="8996363" y="2787650"/>
              <a:ext cx="147638" cy="147638"/>
            </a:xfrm>
            <a:custGeom>
              <a:avLst/>
              <a:gdLst>
                <a:gd name="T0" fmla="*/ 95 w 186"/>
                <a:gd name="T1" fmla="*/ 85 h 185"/>
                <a:gd name="T2" fmla="*/ 111 w 186"/>
                <a:gd name="T3" fmla="*/ 80 h 185"/>
                <a:gd name="T4" fmla="*/ 111 w 186"/>
                <a:gd name="T5" fmla="*/ 69 h 185"/>
                <a:gd name="T6" fmla="*/ 95 w 186"/>
                <a:gd name="T7" fmla="*/ 64 h 185"/>
                <a:gd name="T8" fmla="*/ 99 w 186"/>
                <a:gd name="T9" fmla="*/ 43 h 185"/>
                <a:gd name="T10" fmla="*/ 114 w 186"/>
                <a:gd name="T11" fmla="*/ 45 h 185"/>
                <a:gd name="T12" fmla="*/ 130 w 186"/>
                <a:gd name="T13" fmla="*/ 55 h 185"/>
                <a:gd name="T14" fmla="*/ 135 w 186"/>
                <a:gd name="T15" fmla="*/ 73 h 185"/>
                <a:gd name="T16" fmla="*/ 131 w 186"/>
                <a:gd name="T17" fmla="*/ 86 h 185"/>
                <a:gd name="T18" fmla="*/ 123 w 186"/>
                <a:gd name="T19" fmla="*/ 94 h 185"/>
                <a:gd name="T20" fmla="*/ 131 w 186"/>
                <a:gd name="T21" fmla="*/ 109 h 185"/>
                <a:gd name="T22" fmla="*/ 133 w 186"/>
                <a:gd name="T23" fmla="*/ 130 h 185"/>
                <a:gd name="T24" fmla="*/ 139 w 186"/>
                <a:gd name="T25" fmla="*/ 142 h 185"/>
                <a:gd name="T26" fmla="*/ 110 w 186"/>
                <a:gd name="T27" fmla="*/ 135 h 185"/>
                <a:gd name="T28" fmla="*/ 108 w 186"/>
                <a:gd name="T29" fmla="*/ 113 h 185"/>
                <a:gd name="T30" fmla="*/ 105 w 186"/>
                <a:gd name="T31" fmla="*/ 106 h 185"/>
                <a:gd name="T32" fmla="*/ 79 w 186"/>
                <a:gd name="T33" fmla="*/ 105 h 185"/>
                <a:gd name="T34" fmla="*/ 55 w 186"/>
                <a:gd name="T35" fmla="*/ 43 h 185"/>
                <a:gd name="T36" fmla="*/ 18 w 186"/>
                <a:gd name="T37" fmla="*/ 92 h 185"/>
                <a:gd name="T38" fmla="*/ 21 w 186"/>
                <a:gd name="T39" fmla="*/ 115 h 185"/>
                <a:gd name="T40" fmla="*/ 40 w 186"/>
                <a:gd name="T41" fmla="*/ 146 h 185"/>
                <a:gd name="T42" fmla="*/ 70 w 186"/>
                <a:gd name="T43" fmla="*/ 165 h 185"/>
                <a:gd name="T44" fmla="*/ 93 w 186"/>
                <a:gd name="T45" fmla="*/ 168 h 185"/>
                <a:gd name="T46" fmla="*/ 107 w 186"/>
                <a:gd name="T47" fmla="*/ 166 h 185"/>
                <a:gd name="T48" fmla="*/ 135 w 186"/>
                <a:gd name="T49" fmla="*/ 155 h 185"/>
                <a:gd name="T50" fmla="*/ 161 w 186"/>
                <a:gd name="T51" fmla="*/ 122 h 185"/>
                <a:gd name="T52" fmla="*/ 167 w 186"/>
                <a:gd name="T53" fmla="*/ 100 h 185"/>
                <a:gd name="T54" fmla="*/ 167 w 186"/>
                <a:gd name="T55" fmla="*/ 85 h 185"/>
                <a:gd name="T56" fmla="*/ 161 w 186"/>
                <a:gd name="T57" fmla="*/ 63 h 185"/>
                <a:gd name="T58" fmla="*/ 135 w 186"/>
                <a:gd name="T59" fmla="*/ 30 h 185"/>
                <a:gd name="T60" fmla="*/ 107 w 186"/>
                <a:gd name="T61" fmla="*/ 19 h 185"/>
                <a:gd name="T62" fmla="*/ 93 w 186"/>
                <a:gd name="T63" fmla="*/ 17 h 185"/>
                <a:gd name="T64" fmla="*/ 70 w 186"/>
                <a:gd name="T65" fmla="*/ 20 h 185"/>
                <a:gd name="T66" fmla="*/ 40 w 186"/>
                <a:gd name="T67" fmla="*/ 39 h 185"/>
                <a:gd name="T68" fmla="*/ 21 w 186"/>
                <a:gd name="T69" fmla="*/ 70 h 185"/>
                <a:gd name="T70" fmla="*/ 18 w 186"/>
                <a:gd name="T71" fmla="*/ 92 h 185"/>
                <a:gd name="T72" fmla="*/ 185 w 186"/>
                <a:gd name="T73" fmla="*/ 102 h 185"/>
                <a:gd name="T74" fmla="*/ 178 w 186"/>
                <a:gd name="T75" fmla="*/ 129 h 185"/>
                <a:gd name="T76" fmla="*/ 165 w 186"/>
                <a:gd name="T77" fmla="*/ 152 h 185"/>
                <a:gd name="T78" fmla="*/ 144 w 186"/>
                <a:gd name="T79" fmla="*/ 170 h 185"/>
                <a:gd name="T80" fmla="*/ 120 w 186"/>
                <a:gd name="T81" fmla="*/ 182 h 185"/>
                <a:gd name="T82" fmla="*/ 93 w 186"/>
                <a:gd name="T83" fmla="*/ 185 h 185"/>
                <a:gd name="T84" fmla="*/ 74 w 186"/>
                <a:gd name="T85" fmla="*/ 184 h 185"/>
                <a:gd name="T86" fmla="*/ 49 w 186"/>
                <a:gd name="T87" fmla="*/ 174 h 185"/>
                <a:gd name="T88" fmla="*/ 27 w 186"/>
                <a:gd name="T89" fmla="*/ 158 h 185"/>
                <a:gd name="T90" fmla="*/ 10 w 186"/>
                <a:gd name="T91" fmla="*/ 137 h 185"/>
                <a:gd name="T92" fmla="*/ 2 w 186"/>
                <a:gd name="T93" fmla="*/ 111 h 185"/>
                <a:gd name="T94" fmla="*/ 0 w 186"/>
                <a:gd name="T95" fmla="*/ 92 h 185"/>
                <a:gd name="T96" fmla="*/ 4 w 186"/>
                <a:gd name="T97" fmla="*/ 64 h 185"/>
                <a:gd name="T98" fmla="*/ 15 w 186"/>
                <a:gd name="T99" fmla="*/ 41 h 185"/>
                <a:gd name="T100" fmla="*/ 33 w 186"/>
                <a:gd name="T101" fmla="*/ 20 h 185"/>
                <a:gd name="T102" fmla="*/ 57 w 186"/>
                <a:gd name="T103" fmla="*/ 7 h 185"/>
                <a:gd name="T104" fmla="*/ 83 w 186"/>
                <a:gd name="T105" fmla="*/ 0 h 185"/>
                <a:gd name="T106" fmla="*/ 102 w 186"/>
                <a:gd name="T107" fmla="*/ 0 h 185"/>
                <a:gd name="T108" fmla="*/ 129 w 186"/>
                <a:gd name="T109" fmla="*/ 7 h 185"/>
                <a:gd name="T110" fmla="*/ 151 w 186"/>
                <a:gd name="T111" fmla="*/ 20 h 185"/>
                <a:gd name="T112" fmla="*/ 169 w 186"/>
                <a:gd name="T113" fmla="*/ 41 h 185"/>
                <a:gd name="T114" fmla="*/ 181 w 186"/>
                <a:gd name="T115" fmla="*/ 64 h 185"/>
                <a:gd name="T116" fmla="*/ 186 w 186"/>
                <a:gd name="T117"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 h="185">
                  <a:moveTo>
                    <a:pt x="79" y="85"/>
                  </a:moveTo>
                  <a:lnTo>
                    <a:pt x="95" y="85"/>
                  </a:lnTo>
                  <a:lnTo>
                    <a:pt x="95" y="85"/>
                  </a:lnTo>
                  <a:lnTo>
                    <a:pt x="102" y="85"/>
                  </a:lnTo>
                  <a:lnTo>
                    <a:pt x="107" y="82"/>
                  </a:lnTo>
                  <a:lnTo>
                    <a:pt x="111" y="80"/>
                  </a:lnTo>
                  <a:lnTo>
                    <a:pt x="111" y="74"/>
                  </a:lnTo>
                  <a:lnTo>
                    <a:pt x="111" y="74"/>
                  </a:lnTo>
                  <a:lnTo>
                    <a:pt x="111" y="69"/>
                  </a:lnTo>
                  <a:lnTo>
                    <a:pt x="108" y="66"/>
                  </a:lnTo>
                  <a:lnTo>
                    <a:pt x="102" y="64"/>
                  </a:lnTo>
                  <a:lnTo>
                    <a:pt x="95" y="64"/>
                  </a:lnTo>
                  <a:lnTo>
                    <a:pt x="79" y="64"/>
                  </a:lnTo>
                  <a:lnTo>
                    <a:pt x="79" y="85"/>
                  </a:lnTo>
                  <a:close/>
                  <a:moveTo>
                    <a:pt x="99" y="43"/>
                  </a:moveTo>
                  <a:lnTo>
                    <a:pt x="99" y="43"/>
                  </a:lnTo>
                  <a:lnTo>
                    <a:pt x="107" y="44"/>
                  </a:lnTo>
                  <a:lnTo>
                    <a:pt x="114" y="45"/>
                  </a:lnTo>
                  <a:lnTo>
                    <a:pt x="120" y="48"/>
                  </a:lnTo>
                  <a:lnTo>
                    <a:pt x="125" y="50"/>
                  </a:lnTo>
                  <a:lnTo>
                    <a:pt x="130" y="55"/>
                  </a:lnTo>
                  <a:lnTo>
                    <a:pt x="132" y="60"/>
                  </a:lnTo>
                  <a:lnTo>
                    <a:pt x="133" y="66"/>
                  </a:lnTo>
                  <a:lnTo>
                    <a:pt x="135" y="73"/>
                  </a:lnTo>
                  <a:lnTo>
                    <a:pt x="135" y="73"/>
                  </a:lnTo>
                  <a:lnTo>
                    <a:pt x="133" y="80"/>
                  </a:lnTo>
                  <a:lnTo>
                    <a:pt x="131" y="86"/>
                  </a:lnTo>
                  <a:lnTo>
                    <a:pt x="129" y="91"/>
                  </a:lnTo>
                  <a:lnTo>
                    <a:pt x="123" y="94"/>
                  </a:lnTo>
                  <a:lnTo>
                    <a:pt x="123" y="94"/>
                  </a:lnTo>
                  <a:lnTo>
                    <a:pt x="127" y="98"/>
                  </a:lnTo>
                  <a:lnTo>
                    <a:pt x="130" y="103"/>
                  </a:lnTo>
                  <a:lnTo>
                    <a:pt x="131" y="109"/>
                  </a:lnTo>
                  <a:lnTo>
                    <a:pt x="132" y="121"/>
                  </a:lnTo>
                  <a:lnTo>
                    <a:pt x="132" y="121"/>
                  </a:lnTo>
                  <a:lnTo>
                    <a:pt x="133" y="130"/>
                  </a:lnTo>
                  <a:lnTo>
                    <a:pt x="133" y="136"/>
                  </a:lnTo>
                  <a:lnTo>
                    <a:pt x="136" y="140"/>
                  </a:lnTo>
                  <a:lnTo>
                    <a:pt x="139" y="142"/>
                  </a:lnTo>
                  <a:lnTo>
                    <a:pt x="112" y="142"/>
                  </a:lnTo>
                  <a:lnTo>
                    <a:pt x="112" y="142"/>
                  </a:lnTo>
                  <a:lnTo>
                    <a:pt x="110" y="135"/>
                  </a:lnTo>
                  <a:lnTo>
                    <a:pt x="108" y="125"/>
                  </a:lnTo>
                  <a:lnTo>
                    <a:pt x="108" y="125"/>
                  </a:lnTo>
                  <a:lnTo>
                    <a:pt x="108" y="113"/>
                  </a:lnTo>
                  <a:lnTo>
                    <a:pt x="107" y="110"/>
                  </a:lnTo>
                  <a:lnTo>
                    <a:pt x="106" y="107"/>
                  </a:lnTo>
                  <a:lnTo>
                    <a:pt x="105" y="106"/>
                  </a:lnTo>
                  <a:lnTo>
                    <a:pt x="102" y="105"/>
                  </a:lnTo>
                  <a:lnTo>
                    <a:pt x="94" y="105"/>
                  </a:lnTo>
                  <a:lnTo>
                    <a:pt x="79" y="105"/>
                  </a:lnTo>
                  <a:lnTo>
                    <a:pt x="79" y="142"/>
                  </a:lnTo>
                  <a:lnTo>
                    <a:pt x="55" y="142"/>
                  </a:lnTo>
                  <a:lnTo>
                    <a:pt x="55" y="43"/>
                  </a:lnTo>
                  <a:lnTo>
                    <a:pt x="99" y="43"/>
                  </a:lnTo>
                  <a:close/>
                  <a:moveTo>
                    <a:pt x="18" y="92"/>
                  </a:moveTo>
                  <a:lnTo>
                    <a:pt x="18" y="92"/>
                  </a:lnTo>
                  <a:lnTo>
                    <a:pt x="19" y="100"/>
                  </a:lnTo>
                  <a:lnTo>
                    <a:pt x="20" y="107"/>
                  </a:lnTo>
                  <a:lnTo>
                    <a:pt x="21" y="115"/>
                  </a:lnTo>
                  <a:lnTo>
                    <a:pt x="24" y="122"/>
                  </a:lnTo>
                  <a:lnTo>
                    <a:pt x="31" y="135"/>
                  </a:lnTo>
                  <a:lnTo>
                    <a:pt x="40" y="146"/>
                  </a:lnTo>
                  <a:lnTo>
                    <a:pt x="51" y="155"/>
                  </a:lnTo>
                  <a:lnTo>
                    <a:pt x="64" y="162"/>
                  </a:lnTo>
                  <a:lnTo>
                    <a:pt x="70" y="165"/>
                  </a:lnTo>
                  <a:lnTo>
                    <a:pt x="77" y="166"/>
                  </a:lnTo>
                  <a:lnTo>
                    <a:pt x="84" y="167"/>
                  </a:lnTo>
                  <a:lnTo>
                    <a:pt x="93" y="168"/>
                  </a:lnTo>
                  <a:lnTo>
                    <a:pt x="93" y="168"/>
                  </a:lnTo>
                  <a:lnTo>
                    <a:pt x="100" y="167"/>
                  </a:lnTo>
                  <a:lnTo>
                    <a:pt x="107" y="166"/>
                  </a:lnTo>
                  <a:lnTo>
                    <a:pt x="114" y="165"/>
                  </a:lnTo>
                  <a:lnTo>
                    <a:pt x="122" y="162"/>
                  </a:lnTo>
                  <a:lnTo>
                    <a:pt x="135" y="155"/>
                  </a:lnTo>
                  <a:lnTo>
                    <a:pt x="145" y="146"/>
                  </a:lnTo>
                  <a:lnTo>
                    <a:pt x="155" y="135"/>
                  </a:lnTo>
                  <a:lnTo>
                    <a:pt x="161" y="122"/>
                  </a:lnTo>
                  <a:lnTo>
                    <a:pt x="163" y="115"/>
                  </a:lnTo>
                  <a:lnTo>
                    <a:pt x="166" y="107"/>
                  </a:lnTo>
                  <a:lnTo>
                    <a:pt x="167" y="100"/>
                  </a:lnTo>
                  <a:lnTo>
                    <a:pt x="167" y="92"/>
                  </a:lnTo>
                  <a:lnTo>
                    <a:pt x="167" y="92"/>
                  </a:lnTo>
                  <a:lnTo>
                    <a:pt x="167" y="85"/>
                  </a:lnTo>
                  <a:lnTo>
                    <a:pt x="166" y="78"/>
                  </a:lnTo>
                  <a:lnTo>
                    <a:pt x="163" y="70"/>
                  </a:lnTo>
                  <a:lnTo>
                    <a:pt x="161" y="63"/>
                  </a:lnTo>
                  <a:lnTo>
                    <a:pt x="155" y="50"/>
                  </a:lnTo>
                  <a:lnTo>
                    <a:pt x="145" y="39"/>
                  </a:lnTo>
                  <a:lnTo>
                    <a:pt x="135" y="30"/>
                  </a:lnTo>
                  <a:lnTo>
                    <a:pt x="122" y="23"/>
                  </a:lnTo>
                  <a:lnTo>
                    <a:pt x="114" y="20"/>
                  </a:lnTo>
                  <a:lnTo>
                    <a:pt x="107" y="19"/>
                  </a:lnTo>
                  <a:lnTo>
                    <a:pt x="100" y="18"/>
                  </a:lnTo>
                  <a:lnTo>
                    <a:pt x="93" y="17"/>
                  </a:lnTo>
                  <a:lnTo>
                    <a:pt x="93" y="17"/>
                  </a:lnTo>
                  <a:lnTo>
                    <a:pt x="84" y="18"/>
                  </a:lnTo>
                  <a:lnTo>
                    <a:pt x="77" y="19"/>
                  </a:lnTo>
                  <a:lnTo>
                    <a:pt x="70" y="20"/>
                  </a:lnTo>
                  <a:lnTo>
                    <a:pt x="63" y="23"/>
                  </a:lnTo>
                  <a:lnTo>
                    <a:pt x="51" y="30"/>
                  </a:lnTo>
                  <a:lnTo>
                    <a:pt x="40" y="39"/>
                  </a:lnTo>
                  <a:lnTo>
                    <a:pt x="31" y="50"/>
                  </a:lnTo>
                  <a:lnTo>
                    <a:pt x="24" y="63"/>
                  </a:lnTo>
                  <a:lnTo>
                    <a:pt x="21" y="70"/>
                  </a:lnTo>
                  <a:lnTo>
                    <a:pt x="20" y="78"/>
                  </a:lnTo>
                  <a:lnTo>
                    <a:pt x="19" y="85"/>
                  </a:lnTo>
                  <a:lnTo>
                    <a:pt x="18" y="92"/>
                  </a:lnTo>
                  <a:close/>
                  <a:moveTo>
                    <a:pt x="186" y="92"/>
                  </a:moveTo>
                  <a:lnTo>
                    <a:pt x="186" y="92"/>
                  </a:lnTo>
                  <a:lnTo>
                    <a:pt x="185" y="102"/>
                  </a:lnTo>
                  <a:lnTo>
                    <a:pt x="184" y="111"/>
                  </a:lnTo>
                  <a:lnTo>
                    <a:pt x="181" y="121"/>
                  </a:lnTo>
                  <a:lnTo>
                    <a:pt x="178" y="129"/>
                  </a:lnTo>
                  <a:lnTo>
                    <a:pt x="174" y="137"/>
                  </a:lnTo>
                  <a:lnTo>
                    <a:pt x="169" y="145"/>
                  </a:lnTo>
                  <a:lnTo>
                    <a:pt x="165" y="152"/>
                  </a:lnTo>
                  <a:lnTo>
                    <a:pt x="159" y="158"/>
                  </a:lnTo>
                  <a:lnTo>
                    <a:pt x="151" y="165"/>
                  </a:lnTo>
                  <a:lnTo>
                    <a:pt x="144" y="170"/>
                  </a:lnTo>
                  <a:lnTo>
                    <a:pt x="137" y="174"/>
                  </a:lnTo>
                  <a:lnTo>
                    <a:pt x="129" y="178"/>
                  </a:lnTo>
                  <a:lnTo>
                    <a:pt x="120" y="182"/>
                  </a:lnTo>
                  <a:lnTo>
                    <a:pt x="112" y="184"/>
                  </a:lnTo>
                  <a:lnTo>
                    <a:pt x="102" y="185"/>
                  </a:lnTo>
                  <a:lnTo>
                    <a:pt x="93" y="185"/>
                  </a:lnTo>
                  <a:lnTo>
                    <a:pt x="93" y="185"/>
                  </a:lnTo>
                  <a:lnTo>
                    <a:pt x="83" y="185"/>
                  </a:lnTo>
                  <a:lnTo>
                    <a:pt x="74" y="184"/>
                  </a:lnTo>
                  <a:lnTo>
                    <a:pt x="65" y="182"/>
                  </a:lnTo>
                  <a:lnTo>
                    <a:pt x="57" y="178"/>
                  </a:lnTo>
                  <a:lnTo>
                    <a:pt x="49" y="174"/>
                  </a:lnTo>
                  <a:lnTo>
                    <a:pt x="40" y="170"/>
                  </a:lnTo>
                  <a:lnTo>
                    <a:pt x="33" y="165"/>
                  </a:lnTo>
                  <a:lnTo>
                    <a:pt x="27" y="158"/>
                  </a:lnTo>
                  <a:lnTo>
                    <a:pt x="21" y="152"/>
                  </a:lnTo>
                  <a:lnTo>
                    <a:pt x="15" y="145"/>
                  </a:lnTo>
                  <a:lnTo>
                    <a:pt x="10" y="137"/>
                  </a:lnTo>
                  <a:lnTo>
                    <a:pt x="7" y="129"/>
                  </a:lnTo>
                  <a:lnTo>
                    <a:pt x="4" y="121"/>
                  </a:lnTo>
                  <a:lnTo>
                    <a:pt x="2" y="111"/>
                  </a:lnTo>
                  <a:lnTo>
                    <a:pt x="0" y="102"/>
                  </a:lnTo>
                  <a:lnTo>
                    <a:pt x="0" y="92"/>
                  </a:lnTo>
                  <a:lnTo>
                    <a:pt x="0" y="92"/>
                  </a:lnTo>
                  <a:lnTo>
                    <a:pt x="0" y="82"/>
                  </a:lnTo>
                  <a:lnTo>
                    <a:pt x="2" y="74"/>
                  </a:lnTo>
                  <a:lnTo>
                    <a:pt x="4" y="64"/>
                  </a:lnTo>
                  <a:lnTo>
                    <a:pt x="7" y="56"/>
                  </a:lnTo>
                  <a:lnTo>
                    <a:pt x="10" y="48"/>
                  </a:lnTo>
                  <a:lnTo>
                    <a:pt x="15" y="41"/>
                  </a:lnTo>
                  <a:lnTo>
                    <a:pt x="21" y="33"/>
                  </a:lnTo>
                  <a:lnTo>
                    <a:pt x="27" y="26"/>
                  </a:lnTo>
                  <a:lnTo>
                    <a:pt x="33" y="20"/>
                  </a:lnTo>
                  <a:lnTo>
                    <a:pt x="40" y="16"/>
                  </a:lnTo>
                  <a:lnTo>
                    <a:pt x="49" y="11"/>
                  </a:lnTo>
                  <a:lnTo>
                    <a:pt x="57" y="7"/>
                  </a:lnTo>
                  <a:lnTo>
                    <a:pt x="65" y="4"/>
                  </a:lnTo>
                  <a:lnTo>
                    <a:pt x="74" y="1"/>
                  </a:lnTo>
                  <a:lnTo>
                    <a:pt x="83" y="0"/>
                  </a:lnTo>
                  <a:lnTo>
                    <a:pt x="93" y="0"/>
                  </a:lnTo>
                  <a:lnTo>
                    <a:pt x="93" y="0"/>
                  </a:lnTo>
                  <a:lnTo>
                    <a:pt x="102" y="0"/>
                  </a:lnTo>
                  <a:lnTo>
                    <a:pt x="112" y="1"/>
                  </a:lnTo>
                  <a:lnTo>
                    <a:pt x="120" y="4"/>
                  </a:lnTo>
                  <a:lnTo>
                    <a:pt x="129" y="7"/>
                  </a:lnTo>
                  <a:lnTo>
                    <a:pt x="137" y="11"/>
                  </a:lnTo>
                  <a:lnTo>
                    <a:pt x="144" y="16"/>
                  </a:lnTo>
                  <a:lnTo>
                    <a:pt x="151" y="20"/>
                  </a:lnTo>
                  <a:lnTo>
                    <a:pt x="159" y="26"/>
                  </a:lnTo>
                  <a:lnTo>
                    <a:pt x="165" y="33"/>
                  </a:lnTo>
                  <a:lnTo>
                    <a:pt x="169" y="41"/>
                  </a:lnTo>
                  <a:lnTo>
                    <a:pt x="174" y="48"/>
                  </a:lnTo>
                  <a:lnTo>
                    <a:pt x="178" y="56"/>
                  </a:lnTo>
                  <a:lnTo>
                    <a:pt x="181" y="64"/>
                  </a:lnTo>
                  <a:lnTo>
                    <a:pt x="184" y="74"/>
                  </a:lnTo>
                  <a:lnTo>
                    <a:pt x="185" y="82"/>
                  </a:lnTo>
                  <a:lnTo>
                    <a:pt x="186"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sp>
        <p:nvSpPr>
          <p:cNvPr id="2" name="Title 1"/>
          <p:cNvSpPr>
            <a:spLocks noGrp="1"/>
          </p:cNvSpPr>
          <p:nvPr>
            <p:ph type="ctrTitle"/>
          </p:nvPr>
        </p:nvSpPr>
        <p:spPr>
          <a:xfrm>
            <a:off x="448310" y="1544638"/>
            <a:ext cx="3840480" cy="1969180"/>
          </a:xfrm>
          <a:prstGeom prst="rect">
            <a:avLst/>
          </a:prstGeom>
        </p:spPr>
        <p:txBody>
          <a:bodyPr lIns="0" tIns="0" rIns="0" bIns="91440" anchor="b">
            <a:noAutofit/>
          </a:bodyPr>
          <a:lstStyle>
            <a:lvl1pPr>
              <a:lnSpc>
                <a:spcPct val="90000"/>
              </a:lnSpc>
              <a:defRPr sz="34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448310" y="3513818"/>
            <a:ext cx="3840480" cy="1100410"/>
          </a:xfrm>
          <a:prstGeom prst="rect">
            <a:avLst/>
          </a:prstGeom>
        </p:spPr>
        <p:txBody>
          <a:bodyPr lIns="0" tIns="0" rIns="0" bIns="0" anchor="t">
            <a:noAutofit/>
          </a:bodyPr>
          <a:lstStyle>
            <a:lvl1pPr marL="0" indent="0" algn="l">
              <a:lnSpc>
                <a:spcPct val="90000"/>
              </a:lnSpc>
              <a:spcBef>
                <a:spcPts val="0"/>
              </a:spcBef>
              <a:spcAft>
                <a:spcPts val="0"/>
              </a:spcAft>
              <a:buNone/>
              <a:defRPr sz="1800" b="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162070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Photo divider 1">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11150" y="636587"/>
            <a:ext cx="8520113" cy="2796840"/>
          </a:xfrm>
          <a:prstGeom prst="rect">
            <a:avLst/>
          </a:prstGeom>
        </p:spPr>
      </p:pic>
      <p:sp>
        <p:nvSpPr>
          <p:cNvPr id="23" name="Rectangle 22"/>
          <p:cNvSpPr/>
          <p:nvPr userDrawn="1"/>
        </p:nvSpPr>
        <p:spPr>
          <a:xfrm>
            <a:off x="311150" y="3429000"/>
            <a:ext cx="8521700" cy="2794000"/>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 name="Title 1"/>
          <p:cNvSpPr>
            <a:spLocks noGrp="1"/>
          </p:cNvSpPr>
          <p:nvPr>
            <p:ph type="ctrTitle"/>
          </p:nvPr>
        </p:nvSpPr>
        <p:spPr>
          <a:xfrm>
            <a:off x="1036318" y="4341475"/>
            <a:ext cx="7071362" cy="1156356"/>
          </a:xfrm>
          <a:prstGeom prst="rect">
            <a:avLst/>
          </a:prstGeom>
        </p:spPr>
        <p:txBody>
          <a:bodyPr lIns="0" tIns="0" rIns="0" bIns="91440" anchor="t">
            <a:noAutofit/>
          </a:bodyPr>
          <a:lstStyle>
            <a:lvl1pPr>
              <a:lnSpc>
                <a:spcPct val="90000"/>
              </a:lnSpc>
              <a:defRPr sz="3400">
                <a:solidFill>
                  <a:schemeClr val="tx1"/>
                </a:solidFill>
              </a:defRPr>
            </a:lvl1pPr>
          </a:lstStyle>
          <a:p>
            <a:r>
              <a:rPr lang="en-US"/>
              <a:t>Click to edit Master title style</a:t>
            </a:r>
            <a:endParaRPr lang="en-US" dirty="0"/>
          </a:p>
        </p:txBody>
      </p:sp>
      <p:sp>
        <p:nvSpPr>
          <p:cNvPr id="24" name="Rectangle 23"/>
          <p:cNvSpPr/>
          <p:nvPr userDrawn="1"/>
        </p:nvSpPr>
        <p:spPr>
          <a:xfrm>
            <a:off x="311150" y="3429000"/>
            <a:ext cx="8520113" cy="182880"/>
          </a:xfrm>
          <a:prstGeom prst="rect">
            <a:avLst/>
          </a:prstGeom>
          <a:solidFill>
            <a:schemeClr val="accent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7"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dirty="0"/>
          </a:p>
        </p:txBody>
      </p:sp>
    </p:spTree>
    <p:extLst>
      <p:ext uri="{BB962C8B-B14F-4D97-AF65-F5344CB8AC3E}">
        <p14:creationId xmlns:p14="http://schemas.microsoft.com/office/powerpoint/2010/main" val="2605070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hoto divider 2">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3" name="Rectangle 22"/>
          <p:cNvSpPr/>
          <p:nvPr userDrawn="1"/>
        </p:nvSpPr>
        <p:spPr>
          <a:xfrm>
            <a:off x="311150" y="3429000"/>
            <a:ext cx="8521700" cy="2794000"/>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 name="Title 1"/>
          <p:cNvSpPr>
            <a:spLocks noGrp="1"/>
          </p:cNvSpPr>
          <p:nvPr>
            <p:ph type="ctrTitle"/>
          </p:nvPr>
        </p:nvSpPr>
        <p:spPr>
          <a:xfrm>
            <a:off x="1036318" y="4341475"/>
            <a:ext cx="7071362" cy="1156356"/>
          </a:xfrm>
          <a:prstGeom prst="rect">
            <a:avLst/>
          </a:prstGeom>
        </p:spPr>
        <p:txBody>
          <a:bodyPr lIns="0" tIns="0" rIns="0" bIns="91440" anchor="t">
            <a:noAutofit/>
          </a:bodyPr>
          <a:lstStyle>
            <a:lvl1pPr>
              <a:lnSpc>
                <a:spcPct val="90000"/>
              </a:lnSpc>
              <a:defRPr sz="3400">
                <a:solidFill>
                  <a:schemeClr val="tx1"/>
                </a:solidFill>
              </a:defRPr>
            </a:lvl1pPr>
          </a:lstStyle>
          <a:p>
            <a:r>
              <a:rPr lang="en-US"/>
              <a:t>Click to edit Master title style</a:t>
            </a:r>
            <a:endParaRPr lang="en-US" dirty="0"/>
          </a:p>
        </p:txBody>
      </p:sp>
      <p:sp>
        <p:nvSpPr>
          <p:cNvPr id="24" name="Rectangle 23"/>
          <p:cNvSpPr/>
          <p:nvPr userDrawn="1"/>
        </p:nvSpPr>
        <p:spPr>
          <a:xfrm>
            <a:off x="311150" y="3429000"/>
            <a:ext cx="8520113" cy="182880"/>
          </a:xfrm>
          <a:prstGeom prst="rect">
            <a:avLst/>
          </a:prstGeom>
          <a:solidFill>
            <a:schemeClr val="accent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11150" y="636589"/>
            <a:ext cx="8520113" cy="2792412"/>
          </a:xfrm>
          <a:prstGeom prst="rect">
            <a:avLst/>
          </a:prstGeom>
        </p:spPr>
      </p:pic>
      <p:sp>
        <p:nvSpPr>
          <p:cNvPr id="7"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dirty="0"/>
          </a:p>
        </p:txBody>
      </p:sp>
    </p:spTree>
    <p:extLst>
      <p:ext uri="{BB962C8B-B14F-4D97-AF65-F5344CB8AC3E}">
        <p14:creationId xmlns:p14="http://schemas.microsoft.com/office/powerpoint/2010/main" val="4039784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hoto divider 3">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3" name="Rectangle 22"/>
          <p:cNvSpPr/>
          <p:nvPr userDrawn="1"/>
        </p:nvSpPr>
        <p:spPr>
          <a:xfrm>
            <a:off x="311150" y="3429000"/>
            <a:ext cx="8521700" cy="2794000"/>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 name="Title 1"/>
          <p:cNvSpPr>
            <a:spLocks noGrp="1"/>
          </p:cNvSpPr>
          <p:nvPr>
            <p:ph type="ctrTitle"/>
          </p:nvPr>
        </p:nvSpPr>
        <p:spPr>
          <a:xfrm>
            <a:off x="1036318" y="4341475"/>
            <a:ext cx="7071362" cy="1156356"/>
          </a:xfrm>
          <a:prstGeom prst="rect">
            <a:avLst/>
          </a:prstGeom>
        </p:spPr>
        <p:txBody>
          <a:bodyPr lIns="0" tIns="0" rIns="0" bIns="91440" anchor="t">
            <a:noAutofit/>
          </a:bodyPr>
          <a:lstStyle>
            <a:lvl1pPr>
              <a:lnSpc>
                <a:spcPct val="90000"/>
              </a:lnSpc>
              <a:defRPr sz="3400">
                <a:solidFill>
                  <a:schemeClr val="tx1"/>
                </a:solidFill>
              </a:defRPr>
            </a:lvl1pPr>
          </a:lstStyle>
          <a:p>
            <a:r>
              <a:rPr lang="en-US"/>
              <a:t>Click to edit Master title style</a:t>
            </a:r>
            <a:endParaRPr lang="en-US" dirty="0"/>
          </a:p>
        </p:txBody>
      </p:sp>
      <p:sp>
        <p:nvSpPr>
          <p:cNvPr id="24" name="Rectangle 23"/>
          <p:cNvSpPr/>
          <p:nvPr userDrawn="1"/>
        </p:nvSpPr>
        <p:spPr>
          <a:xfrm>
            <a:off x="311150" y="3429000"/>
            <a:ext cx="8520113" cy="182880"/>
          </a:xfrm>
          <a:prstGeom prst="rect">
            <a:avLst/>
          </a:prstGeom>
          <a:solidFill>
            <a:schemeClr val="accent3"/>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11150" y="636589"/>
            <a:ext cx="8520113" cy="2792412"/>
          </a:xfrm>
          <a:prstGeom prst="rect">
            <a:avLst/>
          </a:prstGeom>
        </p:spPr>
      </p:pic>
      <p:sp>
        <p:nvSpPr>
          <p:cNvPr id="7"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dirty="0"/>
          </a:p>
        </p:txBody>
      </p:sp>
    </p:spTree>
    <p:extLst>
      <p:ext uri="{BB962C8B-B14F-4D97-AF65-F5344CB8AC3E}">
        <p14:creationId xmlns:p14="http://schemas.microsoft.com/office/powerpoint/2010/main" val="1586868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2615" y="284407"/>
            <a:ext cx="8518770" cy="770670"/>
          </a:xfrm>
          <a:prstGeom prst="rect">
            <a:avLst/>
          </a:prstGeom>
        </p:spPr>
        <p:txBody>
          <a:bodyPr vert="horz" lIns="0" tIns="0" rIns="0" bIns="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311151" y="1544638"/>
            <a:ext cx="8520234" cy="467836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lide Number Placeholder 5"/>
          <p:cNvSpPr txBox="1">
            <a:spLocks/>
          </p:cNvSpPr>
          <p:nvPr/>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dirty="0"/>
          </a:p>
        </p:txBody>
      </p:sp>
    </p:spTree>
    <p:extLst>
      <p:ext uri="{BB962C8B-B14F-4D97-AF65-F5344CB8AC3E}">
        <p14:creationId xmlns:p14="http://schemas.microsoft.com/office/powerpoint/2010/main" val="860406556"/>
      </p:ext>
    </p:extLst>
  </p:cSld>
  <p:clrMap bg1="lt1" tx1="dk1" bg2="lt2" tx2="dk2" accent1="accent1" accent2="accent2" accent3="accent3" accent4="accent4" accent5="accent5" accent6="accent6" hlink="hlink" folHlink="folHlink"/>
  <p:sldLayoutIdLst>
    <p:sldLayoutId id="2147483791" r:id="rId1"/>
    <p:sldLayoutId id="2147483888" r:id="rId2"/>
    <p:sldLayoutId id="2147483889" r:id="rId3"/>
    <p:sldLayoutId id="2147483890" r:id="rId4"/>
    <p:sldLayoutId id="2147483891" r:id="rId5"/>
    <p:sldLayoutId id="2147483892" r:id="rId6"/>
    <p:sldLayoutId id="2147483880" r:id="rId7"/>
    <p:sldLayoutId id="2147483881" r:id="rId8"/>
    <p:sldLayoutId id="2147483882" r:id="rId9"/>
    <p:sldLayoutId id="2147483883" r:id="rId10"/>
    <p:sldLayoutId id="2147483884" r:id="rId11"/>
    <p:sldLayoutId id="2147483885" r:id="rId12"/>
    <p:sldLayoutId id="2147483874" r:id="rId13"/>
    <p:sldLayoutId id="2147483875" r:id="rId14"/>
    <p:sldLayoutId id="2147483876" r:id="rId15"/>
    <p:sldLayoutId id="2147483877" r:id="rId16"/>
    <p:sldLayoutId id="2147483878" r:id="rId17"/>
    <p:sldLayoutId id="2147483879" r:id="rId18"/>
    <p:sldLayoutId id="2147483688" r:id="rId19"/>
    <p:sldLayoutId id="2147483692" r:id="rId20"/>
    <p:sldLayoutId id="2147483731" r:id="rId21"/>
    <p:sldLayoutId id="2147483732" r:id="rId22"/>
    <p:sldLayoutId id="2147483733" r:id="rId23"/>
    <p:sldLayoutId id="2147483683" r:id="rId24"/>
    <p:sldLayoutId id="2147483734" r:id="rId25"/>
    <p:sldLayoutId id="2147483887" r:id="rId26"/>
    <p:sldLayoutId id="2147483650" r:id="rId27"/>
    <p:sldLayoutId id="2147483886" r:id="rId28"/>
    <p:sldLayoutId id="2147483706" r:id="rId29"/>
    <p:sldLayoutId id="2147483707" r:id="rId30"/>
    <p:sldLayoutId id="2147483654" r:id="rId31"/>
    <p:sldLayoutId id="2147483655" r:id="rId32"/>
    <p:sldLayoutId id="2147483708" r:id="rId33"/>
    <p:sldLayoutId id="2147483709" r:id="rId34"/>
    <p:sldLayoutId id="2147483893" r:id="rId35"/>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ftr="0" dt="0"/>
  <p:txStyles>
    <p:titleStyle>
      <a:lvl1pPr algn="l" defTabSz="457200" rtl="0" eaLnBrk="1" latinLnBrk="0" hangingPunct="1">
        <a:lnSpc>
          <a:spcPct val="90000"/>
        </a:lnSpc>
        <a:spcBef>
          <a:spcPct val="0"/>
        </a:spcBef>
        <a:buNone/>
        <a:defRPr sz="2800" b="0" kern="1200">
          <a:solidFill>
            <a:schemeClr val="tx1"/>
          </a:solidFill>
          <a:latin typeface="+mj-lt"/>
          <a:ea typeface="+mj-ea"/>
          <a:cs typeface="+mj-cs"/>
        </a:defRPr>
      </a:lvl1pPr>
    </p:titleStyle>
    <p:bodyStyle>
      <a:lvl1pPr marL="22542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1pPr>
      <a:lvl2pPr marL="463550" indent="-2381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2pPr>
      <a:lvl3pPr marL="68897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3pPr>
      <a:lvl4pPr marL="914400"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4pPr>
      <a:lvl5pPr marL="1139825" indent="-225425" algn="l" defTabSz="457200" rtl="0" eaLnBrk="1" latinLnBrk="0" hangingPunct="1">
        <a:spcBef>
          <a:spcPts val="0"/>
        </a:spcBef>
        <a:spcAft>
          <a:spcPts val="1000"/>
        </a:spcAft>
        <a:buClrTx/>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hyperlink" Target="http://www2.ed.gov/about/offices/list/ocr/letters/colleague-20100629.html" TargetMode="External"/><Relationship Id="rId2" Type="http://schemas.openxmlformats.org/officeDocument/2006/relationships/image" Target="../media/image22.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8" Type="http://schemas.openxmlformats.org/officeDocument/2006/relationships/hyperlink" Target="https://nfb.org/images/nfb/documents/pdf/higher-ed-toolkit/mcccd_nfb_settlement_agreement.pdf" TargetMode="External"/><Relationship Id="rId3" Type="http://schemas.openxmlformats.org/officeDocument/2006/relationships/hyperlink" Target="https://www.ada.gov/arizona_state_university.htm" TargetMode="External"/><Relationship Id="rId7" Type="http://schemas.openxmlformats.org/officeDocument/2006/relationships/hyperlink" Target="https://athenpro.org/sites/default/files/Univ_Montana_Missoula_FinalAgreement10_2014.pdf" TargetMode="External"/><Relationship Id="rId12" Type="http://schemas.openxmlformats.org/officeDocument/2006/relationships/hyperlink" Target="https://nfb.org/images/nfb/documents/pdf/higher-ed-toolkit/sou-agreement.pdf" TargetMode="External"/><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hyperlink" Target="https://nfb.org/images/nfb/documents/pdf/fsu%20settlement%20agreement.pdf" TargetMode="External"/><Relationship Id="rId11" Type="http://schemas.openxmlformats.org/officeDocument/2006/relationships/hyperlink" Target="http://www.disabilityrightsohio.org/assets/documents/dudley_consent_decree_10-17-16.pdf" TargetMode="External"/><Relationship Id="rId5" Type="http://schemas.openxmlformats.org/officeDocument/2006/relationships/hyperlink" Target="https://nfb.org/images/nfb/documents/pdf/higher-ed-toolkit/wichita-state-agreement.pdf" TargetMode="External"/><Relationship Id="rId10" Type="http://schemas.openxmlformats.org/officeDocument/2006/relationships/hyperlink" Target="http://www.disabilityrightsohio.org/assets/documents/dudley_final_settlement_agreement.pdf" TargetMode="External"/><Relationship Id="rId4" Type="http://schemas.openxmlformats.org/officeDocument/2006/relationships/hyperlink" Target="http://accessibility.psu.edu/nfbpsusettlement/" TargetMode="External"/><Relationship Id="rId9" Type="http://schemas.openxmlformats.org/officeDocument/2006/relationships/hyperlink" Target="http://www.atlantic.edu/documents/NFB_Lanzailotti-%20Executed_FiledConsentDecree(100810556_1)-4.pdf"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9.xml"/><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35.xml"/><Relationship Id="rId5" Type="http://schemas.openxmlformats.org/officeDocument/2006/relationships/image" Target="../media/image29.png"/><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9.xml"/><Relationship Id="rId5" Type="http://schemas.openxmlformats.org/officeDocument/2006/relationships/image" Target="../media/image33.png"/><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hyperlink" Target="http://www.blackboard.com/consulting-training/enterprise-consulting/elearning-accessibility-planning.aspx" TargetMode="External"/><Relationship Id="rId2" Type="http://schemas.openxmlformats.org/officeDocument/2006/relationships/hyperlink" Target="http://www.blackboard.com/accessibility.aspx" TargetMode="External"/><Relationship Id="rId1" Type="http://schemas.openxmlformats.org/officeDocument/2006/relationships/slideLayout" Target="../slideLayouts/slideLayout18.xml"/><Relationship Id="rId5" Type="http://schemas.openxmlformats.org/officeDocument/2006/relationships/hyperlink" Target="http://webinars.blackboard.com/Global-Accessibility-Awareness-Day?elqTrackId=2a6c01ab6223439c888716eca826af26&amp;elq=00000000000000000000000000000000&amp;elqaid=7832&amp;elqat=2&amp;elqCampaignId=" TargetMode="External"/><Relationship Id="rId4" Type="http://schemas.openxmlformats.org/officeDocument/2006/relationships/hyperlink" Target="http://bbbb.blackboard.com/DrexelCourseQuality"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www.calstate.edu/accessibility/" TargetMode="External"/><Relationship Id="rId7" Type="http://schemas.openxmlformats.org/officeDocument/2006/relationships/hyperlink" Target="http://accessibility.umn.edu/umn-policies.html" TargetMode="External"/><Relationship Id="rId2" Type="http://schemas.openxmlformats.org/officeDocument/2006/relationships/hyperlink" Target="https://nfb.org/higher-education-accessibility-online-resource-center" TargetMode="External"/><Relationship Id="rId1" Type="http://schemas.openxmlformats.org/officeDocument/2006/relationships/slideLayout" Target="../slideLayouts/slideLayout14.xml"/><Relationship Id="rId6" Type="http://schemas.openxmlformats.org/officeDocument/2006/relationships/hyperlink" Target="https://temple.edu/about/temple-university-accessibility-statement" TargetMode="External"/><Relationship Id="rId5" Type="http://schemas.openxmlformats.org/officeDocument/2006/relationships/hyperlink" Target="http://ada.osu.edu/resources/webaccessibilitypolicy.pdf" TargetMode="External"/><Relationship Id="rId4" Type="http://schemas.openxmlformats.org/officeDocument/2006/relationships/hyperlink" Target="http://www.ucop.edu/electronic-accessibility/initiative/policy.html"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9.xml"/><Relationship Id="rId4" Type="http://schemas.openxmlformats.org/officeDocument/2006/relationships/image" Target="../media/image1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bbworld.com/bbworld/sessions/" TargetMode="External"/><Relationship Id="rId1" Type="http://schemas.openxmlformats.org/officeDocument/2006/relationships/slideLayout" Target="../slideLayouts/slideLayout20.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Accessible, inclusive education: a moral and legal imperative</a:t>
            </a:r>
          </a:p>
        </p:txBody>
      </p:sp>
      <p:sp>
        <p:nvSpPr>
          <p:cNvPr id="2" name="Subtitle 1"/>
          <p:cNvSpPr>
            <a:spLocks noGrp="1"/>
          </p:cNvSpPr>
          <p:nvPr>
            <p:ph type="subTitle" idx="1"/>
          </p:nvPr>
        </p:nvSpPr>
        <p:spPr>
          <a:xfrm>
            <a:off x="361507" y="3513818"/>
            <a:ext cx="4040371" cy="1100410"/>
          </a:xfrm>
        </p:spPr>
        <p:txBody>
          <a:bodyPr/>
          <a:lstStyle/>
          <a:p>
            <a:pPr>
              <a:lnSpc>
                <a:spcPct val="100000"/>
              </a:lnSpc>
              <a:spcBef>
                <a:spcPts val="200"/>
              </a:spcBef>
            </a:pPr>
            <a:r>
              <a:rPr lang="en-US" sz="1600" dirty="0"/>
              <a:t>Susan Aldridge, Drexel University Online</a:t>
            </a:r>
          </a:p>
          <a:p>
            <a:pPr>
              <a:lnSpc>
                <a:spcPct val="100000"/>
              </a:lnSpc>
              <a:spcBef>
                <a:spcPts val="200"/>
              </a:spcBef>
            </a:pPr>
            <a:r>
              <a:rPr lang="en-US" sz="1600" dirty="0"/>
              <a:t>Sharon </a:t>
            </a:r>
            <a:r>
              <a:rPr lang="en-US" sz="1600" dirty="0" err="1"/>
              <a:t>Krevor</a:t>
            </a:r>
            <a:r>
              <a:rPr lang="en-US" sz="1600" dirty="0"/>
              <a:t>-Weisbaum, Brown Goldstein Levy</a:t>
            </a:r>
          </a:p>
          <a:p>
            <a:pPr>
              <a:lnSpc>
                <a:spcPct val="100000"/>
              </a:lnSpc>
              <a:spcBef>
                <a:spcPts val="200"/>
              </a:spcBef>
            </a:pPr>
            <a:r>
              <a:rPr lang="en-US" sz="1600" dirty="0"/>
              <a:t>Scott Ready, Blackboard</a:t>
            </a:r>
          </a:p>
        </p:txBody>
      </p:sp>
    </p:spTree>
    <p:extLst>
      <p:ext uri="{BB962C8B-B14F-4D97-AF65-F5344CB8AC3E}">
        <p14:creationId xmlns:p14="http://schemas.microsoft.com/office/powerpoint/2010/main" val="285413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What’s your current situation?</a:t>
            </a:r>
          </a:p>
        </p:txBody>
      </p:sp>
      <p:sp>
        <p:nvSpPr>
          <p:cNvPr id="3" name="TextBox 2"/>
          <p:cNvSpPr txBox="1"/>
          <p:nvPr/>
        </p:nvSpPr>
        <p:spPr>
          <a:xfrm>
            <a:off x="558044" y="1568368"/>
            <a:ext cx="7668307" cy="914400"/>
          </a:xfrm>
          <a:prstGeom prst="rect">
            <a:avLst/>
          </a:prstGeom>
          <a:noFill/>
        </p:spPr>
        <p:txBody>
          <a:bodyPr wrap="none" lIns="137160" tIns="137160" rIns="137160" bIns="137160" rtlCol="0">
            <a:noAutofit/>
          </a:bodyPr>
          <a:lstStyle/>
          <a:p>
            <a:r>
              <a:rPr lang="en-US" dirty="0"/>
              <a:t>WHO </a:t>
            </a:r>
            <a:r>
              <a:rPr lang="mr-IN" dirty="0"/>
              <a:t>–</a:t>
            </a:r>
            <a:r>
              <a:rPr lang="en-US" dirty="0"/>
              <a:t> which individual or unit </a:t>
            </a:r>
            <a:r>
              <a:rPr lang="mr-IN" dirty="0"/>
              <a:t>–</a:t>
            </a:r>
            <a:r>
              <a:rPr lang="en-US" dirty="0"/>
              <a:t> is responsible for digital accessibility and ADA </a:t>
            </a:r>
          </a:p>
          <a:p>
            <a:r>
              <a:rPr lang="en-US" dirty="0"/>
              <a:t>compliance in your instructional programs, resources, and services?</a:t>
            </a:r>
          </a:p>
        </p:txBody>
      </p:sp>
      <p:sp>
        <p:nvSpPr>
          <p:cNvPr id="7" name="Rectangle 6"/>
          <p:cNvSpPr/>
          <p:nvPr/>
        </p:nvSpPr>
        <p:spPr>
          <a:xfrm>
            <a:off x="555939" y="2482768"/>
            <a:ext cx="7061265" cy="2716128"/>
          </a:xfrm>
          <a:prstGeom prst="rect">
            <a:avLst/>
          </a:prstGeom>
        </p:spPr>
        <p:txBody>
          <a:bodyPr wrap="square">
            <a:spAutoFit/>
          </a:bodyPr>
          <a:lstStyle/>
          <a:p>
            <a:pPr>
              <a:spcAft>
                <a:spcPts val="1500"/>
              </a:spcAft>
            </a:pPr>
            <a:r>
              <a:rPr lang="en-US" i="1" dirty="0"/>
              <a:t>Response options</a:t>
            </a:r>
          </a:p>
          <a:p>
            <a:pPr marL="342900" indent="-342900">
              <a:spcAft>
                <a:spcPts val="1500"/>
              </a:spcAft>
              <a:buFont typeface="+mj-lt"/>
              <a:buAutoNum type="arabicPeriod"/>
            </a:pPr>
            <a:r>
              <a:rPr lang="en-US" dirty="0"/>
              <a:t>No clear institutional policy or procedure</a:t>
            </a:r>
          </a:p>
          <a:p>
            <a:pPr marL="342900" indent="-342900">
              <a:spcAft>
                <a:spcPts val="1500"/>
              </a:spcAft>
              <a:buFont typeface="+mj-lt"/>
              <a:buAutoNum type="arabicPeriod"/>
            </a:pPr>
            <a:r>
              <a:rPr lang="en-US" dirty="0"/>
              <a:t>Individual faculty, for their own courses</a:t>
            </a:r>
          </a:p>
          <a:p>
            <a:pPr marL="342900" indent="-342900">
              <a:spcAft>
                <a:spcPts val="1500"/>
              </a:spcAft>
              <a:buFont typeface="+mj-lt"/>
              <a:buAutoNum type="arabicPeriod"/>
            </a:pPr>
            <a:r>
              <a:rPr lang="en-US" dirty="0"/>
              <a:t>Individual departments and units, for their own courses &amp; programs</a:t>
            </a:r>
          </a:p>
          <a:p>
            <a:pPr marL="342900" indent="-342900">
              <a:spcAft>
                <a:spcPts val="1500"/>
              </a:spcAft>
              <a:buFont typeface="+mj-lt"/>
              <a:buAutoNum type="arabicPeriod"/>
            </a:pPr>
            <a:r>
              <a:rPr lang="en-US" dirty="0"/>
              <a:t>A central office provides review and support services</a:t>
            </a:r>
          </a:p>
          <a:p>
            <a:pPr marL="342900" indent="-342900">
              <a:spcAft>
                <a:spcPts val="1500"/>
              </a:spcAft>
              <a:buFont typeface="+mj-lt"/>
              <a:buAutoNum type="arabicPeriod"/>
            </a:pPr>
            <a:r>
              <a:rPr lang="en-US" dirty="0"/>
              <a:t>Other</a:t>
            </a:r>
          </a:p>
        </p:txBody>
      </p:sp>
    </p:spTree>
    <p:extLst>
      <p:ext uri="{BB962C8B-B14F-4D97-AF65-F5344CB8AC3E}">
        <p14:creationId xmlns:p14="http://schemas.microsoft.com/office/powerpoint/2010/main" val="87744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317055" y="3967604"/>
            <a:ext cx="7071362" cy="1156356"/>
          </a:xfrm>
        </p:spPr>
        <p:txBody>
          <a:bodyPr/>
          <a:lstStyle/>
          <a:p>
            <a:pPr algn="r"/>
            <a:r>
              <a:rPr lang="en-US" sz="3200" dirty="0">
                <a:latin typeface="+mn-lt"/>
              </a:rPr>
              <a:t>Legal actions take different forms: an openness to discussion and negotiation, litigation or federal enforcement</a:t>
            </a:r>
            <a:br>
              <a:rPr lang="en-US" sz="3200" dirty="0">
                <a:latin typeface="+mn-lt"/>
              </a:rPr>
            </a:br>
            <a:r>
              <a:rPr lang="en-US" sz="3200" dirty="0">
                <a:latin typeface="+mn-lt"/>
              </a:rPr>
              <a:t/>
            </a:r>
            <a:br>
              <a:rPr lang="en-US" sz="3200" dirty="0">
                <a:latin typeface="+mn-lt"/>
              </a:rPr>
            </a:br>
            <a:endParaRPr lang="en-US" sz="3200" dirty="0">
              <a:latin typeface="+mn-lt"/>
            </a:endParaRPr>
          </a:p>
        </p:txBody>
      </p:sp>
    </p:spTree>
    <p:extLst>
      <p:ext uri="{BB962C8B-B14F-4D97-AF65-F5344CB8AC3E}">
        <p14:creationId xmlns:p14="http://schemas.microsoft.com/office/powerpoint/2010/main" val="299521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48817" y="819468"/>
            <a:ext cx="2876550" cy="5403532"/>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r>
              <a:rPr lang="en-US" sz="1400" b="1" dirty="0">
                <a:solidFill>
                  <a:srgbClr val="000000"/>
                </a:solidFill>
                <a:cs typeface="Arial" panose="020B0604020202020204" pitchFamily="34" charset="0"/>
              </a:rPr>
              <a:t>June 29, 2010</a:t>
            </a:r>
            <a:r>
              <a:rPr lang="en-US" sz="1400" dirty="0">
                <a:solidFill>
                  <a:srgbClr val="000000"/>
                </a:solidFill>
                <a:cs typeface="Arial" panose="020B0604020202020204" pitchFamily="34" charset="0"/>
              </a:rPr>
              <a:t>: Letter issued by the Department of Justice and the United States Department of Education to College and University Presidents:</a:t>
            </a:r>
          </a:p>
          <a:p>
            <a:endParaRPr lang="en-US" sz="1400" dirty="0">
              <a:solidFill>
                <a:srgbClr val="000000"/>
              </a:solidFill>
              <a:cs typeface="Arial" panose="020B0604020202020204" pitchFamily="34" charset="0"/>
            </a:endParaRPr>
          </a:p>
          <a:p>
            <a:pPr marL="285750" indent="-285750">
              <a:buClr>
                <a:schemeClr val="accent6"/>
              </a:buClr>
              <a:buFont typeface="Wingdings" panose="05000000000000000000" pitchFamily="2" charset="2"/>
              <a:buChar char="§"/>
            </a:pPr>
            <a:r>
              <a:rPr lang="en-US" sz="1400" dirty="0">
                <a:solidFill>
                  <a:srgbClr val="000000"/>
                </a:solidFill>
                <a:cs typeface="Arial" panose="020B0604020202020204" pitchFamily="34" charset="0"/>
              </a:rPr>
              <a:t>The letter confirmed that requiring use of an emerging technology (an inaccessible book reader) is discrimination prohibited by the ADA and Section 504 unless accommodations or modifications can be provided that permit the student with a disability to receive </a:t>
            </a:r>
            <a:r>
              <a:rPr lang="en-US" sz="1400" i="1" dirty="0">
                <a:solidFill>
                  <a:srgbClr val="000000"/>
                </a:solidFill>
                <a:cs typeface="Arial" panose="020B0604020202020204" pitchFamily="34" charset="0"/>
              </a:rPr>
              <a:t>all the educational benefits provided by the technology in an equally effective and equally integrated manner.    </a:t>
            </a:r>
          </a:p>
        </p:txBody>
      </p:sp>
      <p:sp>
        <p:nvSpPr>
          <p:cNvPr id="5" name="Rectangle 4"/>
          <p:cNvSpPr/>
          <p:nvPr/>
        </p:nvSpPr>
        <p:spPr>
          <a:xfrm>
            <a:off x="5348817" y="636588"/>
            <a:ext cx="2876014" cy="182880"/>
          </a:xfrm>
          <a:prstGeom prst="rect">
            <a:avLst/>
          </a:prstGeom>
          <a:solidFill>
            <a:schemeClr val="accent6"/>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48650" r="-1" b="4535"/>
          <a:stretch/>
        </p:blipFill>
        <p:spPr>
          <a:xfrm>
            <a:off x="311151" y="1567260"/>
            <a:ext cx="4445530" cy="4655739"/>
          </a:xfrm>
          <a:prstGeom prst="rect">
            <a:avLst/>
          </a:prstGeom>
        </p:spPr>
      </p:pic>
      <p:sp>
        <p:nvSpPr>
          <p:cNvPr id="2" name="TextBox 1"/>
          <p:cNvSpPr txBox="1"/>
          <p:nvPr/>
        </p:nvSpPr>
        <p:spPr>
          <a:xfrm>
            <a:off x="150284" y="636588"/>
            <a:ext cx="4445530" cy="709612"/>
          </a:xfrm>
          <a:prstGeom prst="rect">
            <a:avLst/>
          </a:prstGeom>
          <a:noFill/>
        </p:spPr>
        <p:txBody>
          <a:bodyPr wrap="none" lIns="137160" tIns="137160" rIns="137160" bIns="137160" rtlCol="0">
            <a:noAutofit/>
          </a:bodyPr>
          <a:lstStyle/>
          <a:p>
            <a:pPr algn="ctr"/>
            <a:r>
              <a:rPr lang="en-US" sz="2800" dirty="0">
                <a:latin typeface="+mj-lt"/>
              </a:rPr>
              <a:t>Legal Landscape</a:t>
            </a:r>
          </a:p>
        </p:txBody>
      </p:sp>
    </p:spTree>
    <p:extLst>
      <p:ext uri="{BB962C8B-B14F-4D97-AF65-F5344CB8AC3E}">
        <p14:creationId xmlns:p14="http://schemas.microsoft.com/office/powerpoint/2010/main" val="826572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36318" y="978195"/>
            <a:ext cx="7071362" cy="4519636"/>
          </a:xfrm>
        </p:spPr>
        <p:txBody>
          <a:bodyPr/>
          <a:lstStyle/>
          <a:p>
            <a:pPr algn="ctr"/>
            <a:r>
              <a:rPr lang="en-US" sz="1800" b="1" dirty="0">
                <a:solidFill>
                  <a:srgbClr val="000000"/>
                </a:solidFill>
                <a:latin typeface="+mn-lt"/>
                <a:cs typeface="Arial" panose="020B0604020202020204" pitchFamily="34" charset="0"/>
              </a:rPr>
              <a:t>June 29, 2010, continued</a:t>
            </a:r>
            <a:r>
              <a:rPr lang="en-US" sz="1800" dirty="0">
                <a:solidFill>
                  <a:srgbClr val="000000"/>
                </a:solidFill>
                <a:latin typeface="+mn-lt"/>
                <a:cs typeface="Arial" panose="020B0604020202020204" pitchFamily="34" charset="0"/>
              </a:rPr>
              <a:t>: Letter issued by the Department of Justice and the United States Department of Education to College and University Presidents:</a:t>
            </a:r>
            <a:r>
              <a:rPr lang="en-US" sz="1800" b="1" dirty="0">
                <a:solidFill>
                  <a:srgbClr val="000000"/>
                </a:solidFill>
                <a:latin typeface="Arial Narrow" panose="020B0606020202030204" pitchFamily="34" charset="0"/>
                <a:cs typeface="Arial" panose="020B0604020202020204" pitchFamily="34" charset="0"/>
              </a:rPr>
              <a:t/>
            </a:r>
            <a:br>
              <a:rPr lang="en-US" sz="1800" b="1" dirty="0">
                <a:solidFill>
                  <a:srgbClr val="000000"/>
                </a:solidFill>
                <a:latin typeface="Arial Narrow" panose="020B0606020202030204" pitchFamily="34" charset="0"/>
                <a:cs typeface="Arial" panose="020B0604020202020204" pitchFamily="34" charset="0"/>
              </a:rPr>
            </a:br>
            <a:endParaRPr lang="en-US" sz="1800" dirty="0"/>
          </a:p>
        </p:txBody>
      </p:sp>
      <p:sp>
        <p:nvSpPr>
          <p:cNvPr id="7" name="Title 1"/>
          <p:cNvSpPr txBox="1">
            <a:spLocks/>
          </p:cNvSpPr>
          <p:nvPr/>
        </p:nvSpPr>
        <p:spPr>
          <a:xfrm>
            <a:off x="964128" y="2030941"/>
            <a:ext cx="7409851" cy="2701926"/>
          </a:xfrm>
          <a:prstGeom prst="rect">
            <a:avLst/>
          </a:prstGeom>
        </p:spPr>
        <p:txBody>
          <a:bodyPr vert="horz" lIns="0" tIns="0" rIns="0" bIns="91440" rtlCol="0" anchor="t">
            <a:noAutofit/>
          </a:bodyPr>
          <a:lstStyle>
            <a:lvl1pPr algn="l" defTabSz="457200" rtl="0" eaLnBrk="1" latinLnBrk="0" hangingPunct="1">
              <a:lnSpc>
                <a:spcPct val="90000"/>
              </a:lnSpc>
              <a:spcBef>
                <a:spcPct val="0"/>
              </a:spcBef>
              <a:buNone/>
              <a:defRPr sz="3400" b="0" kern="1200">
                <a:solidFill>
                  <a:schemeClr val="tx1"/>
                </a:solidFill>
                <a:latin typeface="+mj-lt"/>
                <a:ea typeface="+mj-ea"/>
                <a:cs typeface="+mj-cs"/>
              </a:defRPr>
            </a:lvl1pPr>
          </a:lstStyle>
          <a:p>
            <a:pPr marL="285750" indent="-285750">
              <a:buClr>
                <a:srgbClr val="FF6600"/>
              </a:buClr>
              <a:buFont typeface="Wingdings" panose="05000000000000000000" pitchFamily="2" charset="2"/>
              <a:buChar char="§"/>
            </a:pPr>
            <a:r>
              <a:rPr lang="en-US" sz="1400" dirty="0">
                <a:solidFill>
                  <a:srgbClr val="000000"/>
                </a:solidFill>
                <a:latin typeface="+mn-lt"/>
                <a:cs typeface="Arial" panose="020B0604020202020204" pitchFamily="34" charset="0"/>
              </a:rPr>
              <a:t>The letter reminded private college and university presidents that Under Title III, students with disabilities may not be discriminated against in the </a:t>
            </a:r>
            <a:r>
              <a:rPr lang="en-US" sz="1400" i="1" dirty="0">
                <a:solidFill>
                  <a:srgbClr val="000000"/>
                </a:solidFill>
                <a:latin typeface="+mn-lt"/>
                <a:cs typeface="Arial" panose="020B0604020202020204" pitchFamily="34" charset="0"/>
              </a:rPr>
              <a:t>full and equal enjoyment of all of the goods and services of the college or university</a:t>
            </a:r>
            <a:r>
              <a:rPr lang="en-US" sz="1400" dirty="0">
                <a:solidFill>
                  <a:srgbClr val="000000"/>
                </a:solidFill>
                <a:latin typeface="+mn-lt"/>
                <a:cs typeface="Arial" panose="020B0604020202020204" pitchFamily="34" charset="0"/>
              </a:rPr>
              <a:t>; students must receive an </a:t>
            </a:r>
            <a:r>
              <a:rPr lang="en-US" sz="1400" i="1" dirty="0">
                <a:solidFill>
                  <a:srgbClr val="000000"/>
                </a:solidFill>
                <a:latin typeface="+mn-lt"/>
                <a:cs typeface="Arial" panose="020B0604020202020204" pitchFamily="34" charset="0"/>
              </a:rPr>
              <a:t>equal opportunity to participate in and benefit from these goods and services</a:t>
            </a:r>
            <a:r>
              <a:rPr lang="en-US" sz="1400" dirty="0">
                <a:solidFill>
                  <a:srgbClr val="000000"/>
                </a:solidFill>
                <a:latin typeface="+mn-lt"/>
                <a:cs typeface="Arial" panose="020B0604020202020204" pitchFamily="34" charset="0"/>
              </a:rPr>
              <a:t>; that students must not be provided with different or separate goods or services unless doing so is necessary to ensure that access to the goods and services is equally effective as that provided to others. </a:t>
            </a:r>
          </a:p>
          <a:p>
            <a:pPr marL="285750" indent="-285750">
              <a:buClr>
                <a:srgbClr val="FF6600"/>
              </a:buClr>
              <a:buFont typeface="Wingdings" panose="05000000000000000000" pitchFamily="2" charset="2"/>
              <a:buChar char="§"/>
            </a:pPr>
            <a:endParaRPr lang="en-US" sz="1400" b="1" dirty="0">
              <a:solidFill>
                <a:srgbClr val="000000"/>
              </a:solidFill>
              <a:latin typeface="+mn-lt"/>
              <a:cs typeface="Arial" panose="020B0604020202020204" pitchFamily="34" charset="0"/>
            </a:endParaRPr>
          </a:p>
          <a:p>
            <a:pPr marL="285750" indent="-285750">
              <a:buClr>
                <a:srgbClr val="FF6600"/>
              </a:buClr>
              <a:buFont typeface="Wingdings" panose="05000000000000000000" pitchFamily="2" charset="2"/>
              <a:buChar char="§"/>
            </a:pPr>
            <a:r>
              <a:rPr lang="en-US" sz="1400" dirty="0">
                <a:solidFill>
                  <a:srgbClr val="000000"/>
                </a:solidFill>
                <a:latin typeface="+mn-lt"/>
                <a:cs typeface="Arial" panose="020B0604020202020204" pitchFamily="34" charset="0"/>
              </a:rPr>
              <a:t>The letter reminded public university presidents that under Title II qualified individuals with disabilities may not be excluded from participation in or denied the benefits of the services, programs or activities of, nor subjected to discrimination by the public university or college.  </a:t>
            </a:r>
          </a:p>
          <a:p>
            <a:pPr marL="285750" indent="-285750">
              <a:buClr>
                <a:srgbClr val="FF6600"/>
              </a:buClr>
              <a:buFont typeface="Wingdings" panose="05000000000000000000" pitchFamily="2" charset="2"/>
              <a:buChar char="§"/>
            </a:pPr>
            <a:endParaRPr lang="en-US" sz="1400" dirty="0">
              <a:solidFill>
                <a:srgbClr val="000000"/>
              </a:solidFill>
              <a:latin typeface="+mn-lt"/>
              <a:cs typeface="Arial" panose="020B0604020202020204" pitchFamily="34" charset="0"/>
            </a:endParaRPr>
          </a:p>
          <a:p>
            <a:pPr marL="285750" indent="-285750">
              <a:buClr>
                <a:srgbClr val="FF6600"/>
              </a:buClr>
              <a:buFont typeface="Wingdings" panose="05000000000000000000" pitchFamily="2" charset="2"/>
              <a:buChar char="§"/>
            </a:pPr>
            <a:r>
              <a:rPr lang="en-US" sz="1400" dirty="0">
                <a:solidFill>
                  <a:srgbClr val="000000"/>
                </a:solidFill>
                <a:latin typeface="+mn-lt"/>
                <a:cs typeface="Arial" panose="020B0604020202020204" pitchFamily="34" charset="0"/>
              </a:rPr>
              <a:t>The letter went on to confirm that both Title II and Section 504 prohibit public colleges/universities from affording individuals with disabilities with an opportunity to participate in or benefit from college and university aids, benefits, and services that is unequal to the opportunity afforded others.  And, that, individuals with disabilities must be provided with aids, benefits, or services that provide an equal opportunity to achieve the same result or the same level of achievement as others.  </a:t>
            </a:r>
          </a:p>
          <a:p>
            <a:pPr>
              <a:buClr>
                <a:srgbClr val="FF6600"/>
              </a:buClr>
            </a:pPr>
            <a:r>
              <a:rPr lang="en-US" sz="1600" b="1" dirty="0">
                <a:solidFill>
                  <a:srgbClr val="000000"/>
                </a:solidFill>
                <a:latin typeface="Arial Narrow" panose="020B0606020202030204" pitchFamily="34" charset="0"/>
                <a:cs typeface="Arial" panose="020B0604020202020204" pitchFamily="34" charset="0"/>
              </a:rPr>
              <a:t/>
            </a:r>
            <a:br>
              <a:rPr lang="en-US" sz="1600" b="1" dirty="0">
                <a:solidFill>
                  <a:srgbClr val="000000"/>
                </a:solidFill>
                <a:latin typeface="Arial Narrow" panose="020B0606020202030204" pitchFamily="34" charset="0"/>
                <a:cs typeface="Arial" panose="020B0604020202020204" pitchFamily="34" charset="0"/>
              </a:rPr>
            </a:br>
            <a:endParaRPr lang="en-US" sz="1600" dirty="0"/>
          </a:p>
        </p:txBody>
      </p:sp>
      <p:sp>
        <p:nvSpPr>
          <p:cNvPr id="3" name="TextBox 2"/>
          <p:cNvSpPr txBox="1"/>
          <p:nvPr/>
        </p:nvSpPr>
        <p:spPr>
          <a:xfrm>
            <a:off x="180753" y="16932"/>
            <a:ext cx="5576355" cy="457200"/>
          </a:xfrm>
          <a:prstGeom prst="rect">
            <a:avLst/>
          </a:prstGeom>
          <a:noFill/>
        </p:spPr>
        <p:txBody>
          <a:bodyPr wrap="none" lIns="137160" tIns="137160" rIns="137160" bIns="137160" rtlCol="0">
            <a:noAutofit/>
          </a:bodyPr>
          <a:lstStyle/>
          <a:p>
            <a:r>
              <a:rPr lang="en-US" sz="2800" dirty="0">
                <a:latin typeface="+mj-lt"/>
              </a:rPr>
              <a:t>Legal Landscape</a:t>
            </a:r>
          </a:p>
          <a:p>
            <a:pPr algn="ctr"/>
            <a:endParaRPr lang="en-US" dirty="0"/>
          </a:p>
        </p:txBody>
      </p:sp>
    </p:spTree>
    <p:extLst>
      <p:ext uri="{BB962C8B-B14F-4D97-AF65-F5344CB8AC3E}">
        <p14:creationId xmlns:p14="http://schemas.microsoft.com/office/powerpoint/2010/main" val="1935776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a:extLst>
              <a:ext uri="{28A0092B-C50C-407E-A947-70E740481C1C}">
                <a14:useLocalDpi xmlns:a14="http://schemas.microsoft.com/office/drawing/2010/main"/>
              </a:ext>
            </a:extLst>
          </a:blip>
          <a:srcRect l="12270" r="2234"/>
          <a:stretch/>
        </p:blipFill>
        <p:spPr>
          <a:xfrm>
            <a:off x="6829350" y="1544638"/>
            <a:ext cx="2001914" cy="1760036"/>
          </a:xfrm>
          <a:prstGeom prst="rect">
            <a:avLst/>
          </a:prstGeom>
        </p:spPr>
      </p:pic>
      <p:sp>
        <p:nvSpPr>
          <p:cNvPr id="4" name="Title 3"/>
          <p:cNvSpPr>
            <a:spLocks noGrp="1"/>
          </p:cNvSpPr>
          <p:nvPr>
            <p:ph type="title"/>
          </p:nvPr>
        </p:nvSpPr>
        <p:spPr/>
        <p:txBody>
          <a:bodyPr>
            <a:normAutofit/>
          </a:bodyPr>
          <a:lstStyle/>
          <a:p>
            <a:r>
              <a:rPr lang="en-US" dirty="0">
                <a:solidFill>
                  <a:srgbClr val="000000"/>
                </a:solidFill>
                <a:cs typeface="Arial" panose="020B0604020202020204" pitchFamily="34" charset="0"/>
              </a:rPr>
              <a:t>Legal Landscape: June 29, 2010</a:t>
            </a:r>
            <a:endParaRPr lang="en-US" dirty="0"/>
          </a:p>
        </p:txBody>
      </p:sp>
      <p:sp>
        <p:nvSpPr>
          <p:cNvPr id="17" name="Rectangle 16"/>
          <p:cNvSpPr/>
          <p:nvPr/>
        </p:nvSpPr>
        <p:spPr>
          <a:xfrm>
            <a:off x="312616" y="1525171"/>
            <a:ext cx="2875084" cy="4541201"/>
          </a:xfrm>
          <a:prstGeom prst="rect">
            <a:avLst/>
          </a:prstGeom>
          <a:solidFill>
            <a:schemeClr val="bg1"/>
          </a:solidFill>
          <a:ln w="12700" cap="sq">
            <a:noFill/>
            <a:miter lim="800000"/>
          </a:ln>
        </p:spPr>
        <p:txBody>
          <a:bodyPr wrap="square" lIns="137160" tIns="91440" rIns="137160" bIns="137160" rtlCol="0" anchor="t" anchorCtr="0">
            <a:noAutofit/>
          </a:bodyPr>
          <a:lstStyle/>
          <a:p>
            <a:pPr indent="233363">
              <a:buClr>
                <a:srgbClr val="00B0F0"/>
              </a:buClr>
              <a:buFont typeface="Wingdings" panose="05000000000000000000" pitchFamily="2" charset="2"/>
              <a:buChar char="§"/>
              <a:tabLst>
                <a:tab pos="233363" algn="l"/>
              </a:tabLst>
            </a:pPr>
            <a:r>
              <a:rPr lang="en-US" sz="1400" dirty="0">
                <a:solidFill>
                  <a:srgbClr val="000000"/>
                </a:solidFill>
                <a:cs typeface="Arial" panose="020B0604020202020204" pitchFamily="34" charset="0"/>
              </a:rPr>
              <a:t>DOJ told college and university presidents to refrain from requiring the use of inaccessible book reader, or other technology, in a teaching or classroom environment, as long as the device remains inaccessible.  DOJ states that “it is unacceptable for universities to use emerging technology without insisting that this technology be accessible to all students.”</a:t>
            </a:r>
          </a:p>
          <a:p>
            <a:pPr indent="233363">
              <a:buClr>
                <a:srgbClr val="00B0F0"/>
              </a:buClr>
              <a:buFont typeface="Wingdings" panose="05000000000000000000" pitchFamily="2" charset="2"/>
              <a:buChar char="§"/>
              <a:tabLst>
                <a:tab pos="233363" algn="l"/>
              </a:tabLst>
            </a:pPr>
            <a:endParaRPr lang="en-US" sz="1400" dirty="0">
              <a:solidFill>
                <a:srgbClr val="000000"/>
              </a:solidFill>
              <a:cs typeface="Arial" panose="020B0604020202020204" pitchFamily="34" charset="0"/>
            </a:endParaRPr>
          </a:p>
          <a:p>
            <a:pPr indent="233363">
              <a:buClr>
                <a:srgbClr val="00B0F0"/>
              </a:buClr>
              <a:buFont typeface="Wingdings" panose="05000000000000000000" pitchFamily="2" charset="2"/>
              <a:buChar char="§"/>
              <a:tabLst>
                <a:tab pos="233363" algn="l"/>
              </a:tabLst>
            </a:pPr>
            <a:endParaRPr lang="en-US" sz="1400" dirty="0">
              <a:solidFill>
                <a:srgbClr val="000000"/>
              </a:solidFill>
              <a:cs typeface="Arial" panose="020B0604020202020204" pitchFamily="34" charset="0"/>
            </a:endParaRPr>
          </a:p>
          <a:p>
            <a:pPr lvl="0">
              <a:spcBef>
                <a:spcPts val="0"/>
              </a:spcBef>
              <a:buNone/>
            </a:pPr>
            <a:r>
              <a:rPr lang="en-US" sz="1400" dirty="0">
                <a:solidFill>
                  <a:srgbClr val="000000"/>
                </a:solidFill>
              </a:rPr>
              <a:t>U.S. Dept. of Justice Joint Dear Colleague Letter: </a:t>
            </a:r>
          </a:p>
          <a:p>
            <a:pPr lvl="0">
              <a:spcBef>
                <a:spcPts val="0"/>
              </a:spcBef>
              <a:buNone/>
            </a:pPr>
            <a:r>
              <a:rPr lang="en-US" sz="1400" dirty="0">
                <a:solidFill>
                  <a:srgbClr val="000000"/>
                </a:solidFill>
              </a:rPr>
              <a:t>Electronic Book Readers (6/29/2010): </a:t>
            </a:r>
          </a:p>
          <a:p>
            <a:pPr lvl="0">
              <a:spcBef>
                <a:spcPts val="0"/>
              </a:spcBef>
              <a:buNone/>
            </a:pPr>
            <a:r>
              <a:rPr lang="en-US" sz="1400" dirty="0">
                <a:solidFill>
                  <a:srgbClr val="000000"/>
                </a:solidFill>
              </a:rPr>
              <a:t>     </a:t>
            </a:r>
            <a:r>
              <a:rPr lang="en-US" sz="1400" u="sng" dirty="0">
                <a:solidFill>
                  <a:srgbClr val="000000"/>
                </a:solidFill>
                <a:hlinkClick r:id="rId3"/>
              </a:rPr>
              <a:t>http://www2.ed.gov/about/offices/list/ocr/letters/colleague-20100629.html</a:t>
            </a:r>
            <a:r>
              <a:rPr lang="en-US" sz="1400" u="sng" dirty="0">
                <a:solidFill>
                  <a:srgbClr val="000000"/>
                </a:solidFill>
              </a:rPr>
              <a:t> </a:t>
            </a:r>
          </a:p>
          <a:p>
            <a:pPr>
              <a:buClr>
                <a:srgbClr val="00B0F0"/>
              </a:buClr>
              <a:tabLst>
                <a:tab pos="233363" algn="l"/>
              </a:tabLst>
            </a:pPr>
            <a:endParaRPr lang="en-US" sz="1400" dirty="0">
              <a:solidFill>
                <a:srgbClr val="000000"/>
              </a:solidFill>
              <a:cs typeface="Arial" panose="020B0604020202020204" pitchFamily="34" charset="0"/>
            </a:endParaRPr>
          </a:p>
          <a:p>
            <a:pPr algn="just"/>
            <a:endParaRPr lang="en-US" sz="1400" dirty="0">
              <a:solidFill>
                <a:srgbClr val="000000"/>
              </a:solidFill>
              <a:latin typeface="Arial Narrow" panose="020B0606020202030204" pitchFamily="34" charset="0"/>
              <a:cs typeface="Arial" panose="020B0604020202020204" pitchFamily="34" charset="0"/>
            </a:endParaRPr>
          </a:p>
        </p:txBody>
      </p:sp>
      <p:sp>
        <p:nvSpPr>
          <p:cNvPr id="18" name="Rectangle 17"/>
          <p:cNvSpPr/>
          <p:nvPr/>
        </p:nvSpPr>
        <p:spPr>
          <a:xfrm>
            <a:off x="312616" y="1379990"/>
            <a:ext cx="2875084" cy="137160"/>
          </a:xfrm>
          <a:prstGeom prst="rect">
            <a:avLst/>
          </a:prstGeom>
          <a:solidFill>
            <a:schemeClr val="accent1"/>
          </a:solidFill>
          <a:ln w="12700" cap="sq">
            <a:noFill/>
            <a:miter lim="800000"/>
          </a:ln>
        </p:spPr>
        <p:txBody>
          <a:bodyPr wrap="square" lIns="137160" tIns="137160" rIns="137160" bIns="137160" rtlCol="0">
            <a:noAutofit/>
          </a:bodyPr>
          <a:lstStyle/>
          <a:p>
            <a:endParaRPr lang="en-US" dirty="0">
              <a:latin typeface="+mj-lt"/>
            </a:endParaRPr>
          </a:p>
        </p:txBody>
      </p:sp>
      <p:sp>
        <p:nvSpPr>
          <p:cNvPr id="2" name="Rectangle 1"/>
          <p:cNvSpPr/>
          <p:nvPr/>
        </p:nvSpPr>
        <p:spPr>
          <a:xfrm>
            <a:off x="3367535" y="1498485"/>
            <a:ext cx="2872846" cy="5262979"/>
          </a:xfrm>
          <a:prstGeom prst="rect">
            <a:avLst/>
          </a:prstGeom>
          <a:solidFill>
            <a:schemeClr val="bg1"/>
          </a:solidFill>
        </p:spPr>
        <p:txBody>
          <a:bodyPr wrap="square">
            <a:spAutoFit/>
          </a:bodyPr>
          <a:lstStyle/>
          <a:p>
            <a:pPr indent="233363">
              <a:buClr>
                <a:srgbClr val="00B0F0"/>
              </a:buClr>
              <a:buFont typeface="Wingdings" panose="05000000000000000000" pitchFamily="2" charset="2"/>
              <a:buChar char="§"/>
            </a:pPr>
            <a:r>
              <a:rPr lang="en-US" sz="1400" dirty="0">
                <a:solidFill>
                  <a:srgbClr val="000000"/>
                </a:solidFill>
                <a:cs typeface="Arial" panose="020B0604020202020204" pitchFamily="34" charset="0"/>
              </a:rPr>
              <a:t>“Technology is the hallmark of the future, and technological competency is essential to preparing all students for future success.  Emerging technologies are an educational resource that enhances learning for everyone, and perhaps especially for students with disabilities. Technological innovations have opened a virtual world of commerce, information, and education to many individuals with disabilities for whom access to the physical world remains challenging.  Ensuring equal access to emerging technology in university and college classrooms is a means to the goal of full integration and equal educational opportunity for this nation’s students with disabilities.  With technological advances, procuring electronic book readers that are accessible should be neither costly nor difficult.”</a:t>
            </a:r>
          </a:p>
        </p:txBody>
      </p:sp>
      <p:sp>
        <p:nvSpPr>
          <p:cNvPr id="7" name="Rectangle 6"/>
          <p:cNvSpPr/>
          <p:nvPr/>
        </p:nvSpPr>
        <p:spPr>
          <a:xfrm>
            <a:off x="3365297" y="1379990"/>
            <a:ext cx="2875084" cy="137160"/>
          </a:xfrm>
          <a:prstGeom prst="rect">
            <a:avLst/>
          </a:prstGeom>
          <a:solidFill>
            <a:schemeClr val="accent1"/>
          </a:solidFill>
          <a:ln w="12700" cap="sq">
            <a:noFill/>
            <a:miter lim="800000"/>
          </a:ln>
        </p:spPr>
        <p:txBody>
          <a:bodyPr wrap="square" lIns="137160" tIns="137160" rIns="137160" bIns="137160" rtlCol="0">
            <a:noAutofit/>
          </a:bodyPr>
          <a:lstStyle/>
          <a:p>
            <a:endParaRPr lang="en-US" dirty="0">
              <a:latin typeface="+mj-lt"/>
            </a:endParaRPr>
          </a:p>
        </p:txBody>
      </p:sp>
    </p:spTree>
    <p:extLst>
      <p:ext uri="{BB962C8B-B14F-4D97-AF65-F5344CB8AC3E}">
        <p14:creationId xmlns:p14="http://schemas.microsoft.com/office/powerpoint/2010/main" val="3367600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5974" y="1020726"/>
            <a:ext cx="7071362" cy="3953194"/>
          </a:xfrm>
        </p:spPr>
        <p:txBody>
          <a:bodyPr>
            <a:noAutofit/>
          </a:bodyPr>
          <a:lstStyle/>
          <a:p>
            <a:pPr algn="ctr"/>
            <a:r>
              <a:rPr lang="en-US" sz="1800" dirty="0">
                <a:solidFill>
                  <a:srgbClr val="000000"/>
                </a:solidFill>
                <a:latin typeface="+mn-lt"/>
                <a:cs typeface="Arial" panose="020B0604020202020204" pitchFamily="34" charset="0"/>
              </a:rPr>
              <a:t>The United States Department of Education, Office for Civil Rights issued a “Frequently Asked Questions” document about the June 29, 2010 Dear Colleague Letter.</a:t>
            </a:r>
            <a:r>
              <a:rPr lang="en-US" sz="1800" dirty="0">
                <a:solidFill>
                  <a:schemeClr val="bg1"/>
                </a:solidFill>
                <a:latin typeface="+mn-lt"/>
                <a:cs typeface="Arial" panose="020B0604020202020204" pitchFamily="34" charset="0"/>
              </a:rPr>
              <a:t>1</a:t>
            </a:r>
            <a:endParaRPr lang="en-US" sz="1800" dirty="0">
              <a:solidFill>
                <a:srgbClr val="000000"/>
              </a:solidFill>
              <a:effectLst/>
              <a:latin typeface="+mn-lt"/>
              <a:cs typeface="Arial" panose="020B0604020202020204" pitchFamily="34" charset="0"/>
            </a:endParaRPr>
          </a:p>
        </p:txBody>
      </p:sp>
      <p:sp>
        <p:nvSpPr>
          <p:cNvPr id="3" name="Content Placeholder 2"/>
          <p:cNvSpPr>
            <a:spLocks noGrp="1"/>
          </p:cNvSpPr>
          <p:nvPr>
            <p:ph idx="4294967295"/>
          </p:nvPr>
        </p:nvSpPr>
        <p:spPr>
          <a:xfrm>
            <a:off x="584791" y="1930400"/>
            <a:ext cx="7269163" cy="2357438"/>
          </a:xfrm>
        </p:spPr>
        <p:txBody>
          <a:bodyPr>
            <a:noAutofit/>
          </a:bodyPr>
          <a:lstStyle/>
          <a:p>
            <a:pPr algn="just">
              <a:buClr>
                <a:schemeClr val="accent3"/>
              </a:buClr>
              <a:buFont typeface="Wingdings" panose="05000000000000000000" pitchFamily="2" charset="2"/>
              <a:buChar char="§"/>
            </a:pPr>
            <a:r>
              <a:rPr lang="en-US" sz="1400" dirty="0">
                <a:solidFill>
                  <a:srgbClr val="000000"/>
                </a:solidFill>
                <a:cs typeface="Arial" panose="020B0604020202020204" pitchFamily="34" charset="0"/>
              </a:rPr>
              <a:t>The FAQ made clear that none of what it said in the June 29, 2010 letter was new law but rather addressed key principles of federal discrimination law.</a:t>
            </a:r>
          </a:p>
          <a:p>
            <a:pPr algn="just">
              <a:buClr>
                <a:schemeClr val="accent3"/>
              </a:buClr>
              <a:buFont typeface="Wingdings" panose="05000000000000000000" pitchFamily="2" charset="2"/>
              <a:buChar char="§"/>
            </a:pPr>
            <a:r>
              <a:rPr lang="en-US" sz="1400" dirty="0">
                <a:solidFill>
                  <a:srgbClr val="000000"/>
                </a:solidFill>
                <a:cs typeface="Arial" panose="020B0604020202020204" pitchFamily="34" charset="0"/>
              </a:rPr>
              <a:t>The FAQ explained that the test for compliance is the functional definition of accessibility reiterated in the Dear Colleague Letter:   one </a:t>
            </a:r>
            <a:r>
              <a:rPr lang="en-US" sz="1400" b="1" i="1" dirty="0">
                <a:solidFill>
                  <a:srgbClr val="000000"/>
                </a:solidFill>
                <a:cs typeface="Arial" panose="020B0604020202020204" pitchFamily="34" charset="0"/>
              </a:rPr>
              <a:t>can acquire the same information, engage in the same interactions, and enjoy the same services as sighted students with substantially equivalent ease of use.  </a:t>
            </a:r>
            <a:r>
              <a:rPr lang="en-US" sz="1400" dirty="0">
                <a:solidFill>
                  <a:srgbClr val="000000"/>
                </a:solidFill>
                <a:cs typeface="Arial" panose="020B0604020202020204" pitchFamily="34" charset="0"/>
              </a:rPr>
              <a:t>And, even if this does not result in identical ease of use,</a:t>
            </a:r>
            <a:r>
              <a:rPr lang="en-US" sz="1400" b="1" dirty="0">
                <a:solidFill>
                  <a:srgbClr val="000000"/>
                </a:solidFill>
                <a:cs typeface="Arial" panose="020B0604020202020204" pitchFamily="34" charset="0"/>
              </a:rPr>
              <a:t> it must ensure equal access to the educational benefits and opportunities afforded by the technology and equal treatment in the use of such technology. </a:t>
            </a:r>
          </a:p>
          <a:p>
            <a:pPr algn="just">
              <a:buClr>
                <a:schemeClr val="accent3"/>
              </a:buClr>
              <a:buFont typeface="Wingdings" panose="05000000000000000000" pitchFamily="2" charset="2"/>
              <a:buChar char="§"/>
            </a:pPr>
            <a:r>
              <a:rPr lang="en-US" sz="1400" dirty="0">
                <a:solidFill>
                  <a:srgbClr val="000000"/>
                </a:solidFill>
                <a:cs typeface="Arial" panose="020B0604020202020204" pitchFamily="34" charset="0"/>
              </a:rPr>
              <a:t>This same test applies to those with other print disabilities.</a:t>
            </a:r>
          </a:p>
          <a:p>
            <a:pPr algn="just">
              <a:buClr>
                <a:schemeClr val="accent3"/>
              </a:buClr>
              <a:buFont typeface="Wingdings" panose="05000000000000000000" pitchFamily="2" charset="2"/>
              <a:buChar char="§"/>
            </a:pPr>
            <a:r>
              <a:rPr lang="en-US" sz="1400" dirty="0">
                <a:solidFill>
                  <a:srgbClr val="000000"/>
                </a:solidFill>
                <a:cs typeface="Arial" panose="020B0604020202020204" pitchFamily="34" charset="0"/>
              </a:rPr>
              <a:t>One purpose of the Dear Colleague letter was to remind universities of its obligations when purchasing emerging technologies.</a:t>
            </a:r>
          </a:p>
          <a:p>
            <a:pPr algn="just">
              <a:buClr>
                <a:schemeClr val="accent3"/>
              </a:buClr>
              <a:buFont typeface="Wingdings" panose="05000000000000000000" pitchFamily="2" charset="2"/>
              <a:buChar char="§"/>
            </a:pPr>
            <a:r>
              <a:rPr lang="en-US" sz="1400" dirty="0">
                <a:solidFill>
                  <a:srgbClr val="000000"/>
                </a:solidFill>
                <a:cs typeface="Arial" panose="020B0604020202020204" pitchFamily="34" charset="0"/>
              </a:rPr>
              <a:t>The Dear Colleague Letter applies to all school operations, including pilot programs and to all faculty and staff.</a:t>
            </a:r>
            <a:endParaRPr lang="en-US" sz="1600" b="1" dirty="0">
              <a:solidFill>
                <a:srgbClr val="000000"/>
              </a:solidFill>
              <a:latin typeface="Arial Narrow" panose="020B0606020202030204" pitchFamily="34" charset="0"/>
              <a:cs typeface="Arial" panose="020B0604020202020204" pitchFamily="34" charset="0"/>
            </a:endParaRPr>
          </a:p>
          <a:p>
            <a:pPr marL="0" indent="0" algn="just">
              <a:buNone/>
            </a:pPr>
            <a:endParaRPr lang="en-US" sz="1600" b="1" dirty="0">
              <a:solidFill>
                <a:srgbClr val="000000"/>
              </a:solidFill>
              <a:latin typeface="Arial Narrow" panose="020B0606020202030204" pitchFamily="34" charset="0"/>
              <a:cs typeface="Arial" panose="020B0604020202020204" pitchFamily="34" charset="0"/>
            </a:endParaRPr>
          </a:p>
        </p:txBody>
      </p:sp>
      <p:pic>
        <p:nvPicPr>
          <p:cNvPr id="6" name="Picture 2" descr="Frequently Asked Questions in caption bubble Image" title="Frequently Asked Questions in caption bubble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397624">
            <a:off x="7410411" y="4932946"/>
            <a:ext cx="1413851" cy="13007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12651" y="106326"/>
            <a:ext cx="914400" cy="914400"/>
          </a:xfrm>
          <a:prstGeom prst="rect">
            <a:avLst/>
          </a:prstGeom>
          <a:noFill/>
        </p:spPr>
        <p:txBody>
          <a:bodyPr wrap="none" lIns="137160" tIns="137160" rIns="137160" bIns="137160" rtlCol="0">
            <a:noAutofit/>
          </a:bodyPr>
          <a:lstStyle/>
          <a:p>
            <a:r>
              <a:rPr lang="en-US" sz="2800" dirty="0">
                <a:latin typeface="+mj-lt"/>
              </a:rPr>
              <a:t>Legal Landscape: May 26, 2011 </a:t>
            </a:r>
          </a:p>
        </p:txBody>
      </p:sp>
    </p:spTree>
    <p:extLst>
      <p:ext uri="{BB962C8B-B14F-4D97-AF65-F5344CB8AC3E}">
        <p14:creationId xmlns:p14="http://schemas.microsoft.com/office/powerpoint/2010/main" val="2195358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345202" y="12937"/>
            <a:ext cx="7071362" cy="524795"/>
          </a:xfrm>
        </p:spPr>
        <p:txBody>
          <a:bodyPr>
            <a:noAutofit/>
          </a:bodyPr>
          <a:lstStyle/>
          <a:p>
            <a:pPr algn="ctr"/>
            <a:r>
              <a:rPr lang="en-US" sz="800" b="1" dirty="0">
                <a:solidFill>
                  <a:srgbClr val="000000"/>
                </a:solidFill>
                <a:effectLst/>
                <a:latin typeface="Arial Narrow" panose="020B0606020202030204" pitchFamily="34" charset="0"/>
                <a:cs typeface="Arial" panose="020B0604020202020204" pitchFamily="34" charset="0"/>
              </a:rPr>
              <a:t/>
            </a:r>
            <a:br>
              <a:rPr lang="en-US" sz="800" b="1" dirty="0">
                <a:solidFill>
                  <a:srgbClr val="000000"/>
                </a:solidFill>
                <a:effectLst/>
                <a:latin typeface="Arial Narrow" panose="020B0606020202030204" pitchFamily="34" charset="0"/>
                <a:cs typeface="Arial" panose="020B0604020202020204" pitchFamily="34" charset="0"/>
              </a:rPr>
            </a:br>
            <a:r>
              <a:rPr lang="en-US" sz="2800" dirty="0">
                <a:solidFill>
                  <a:srgbClr val="000000"/>
                </a:solidFill>
                <a:cs typeface="Arial" panose="020B0604020202020204" pitchFamily="34" charset="0"/>
              </a:rPr>
              <a:t>Legal Landscape: May 26, 2011, continued</a:t>
            </a:r>
            <a:endParaRPr lang="en-US" sz="2800" dirty="0">
              <a:solidFill>
                <a:srgbClr val="000000"/>
              </a:solidFill>
              <a:effectLst/>
              <a:cs typeface="Arial" panose="020B0604020202020204" pitchFamily="34" charset="0"/>
            </a:endParaRPr>
          </a:p>
        </p:txBody>
      </p:sp>
      <p:sp>
        <p:nvSpPr>
          <p:cNvPr id="2" name="Content Placeholder 1"/>
          <p:cNvSpPr>
            <a:spLocks noGrp="1"/>
          </p:cNvSpPr>
          <p:nvPr>
            <p:ph idx="4294967295"/>
          </p:nvPr>
        </p:nvSpPr>
        <p:spPr>
          <a:xfrm>
            <a:off x="560582" y="1063256"/>
            <a:ext cx="7999218" cy="5124893"/>
          </a:xfrm>
        </p:spPr>
        <p:txBody>
          <a:bodyPr>
            <a:normAutofit fontScale="32500" lnSpcReduction="20000"/>
          </a:bodyPr>
          <a:lstStyle/>
          <a:p>
            <a:pPr>
              <a:buClr>
                <a:schemeClr val="accent6">
                  <a:lumMod val="60000"/>
                  <a:lumOff val="40000"/>
                </a:schemeClr>
              </a:buClr>
              <a:buFont typeface="Wingdings" panose="05000000000000000000" pitchFamily="2" charset="2"/>
              <a:buChar char="§"/>
            </a:pPr>
            <a:r>
              <a:rPr lang="en-US" sz="4900" dirty="0">
                <a:solidFill>
                  <a:srgbClr val="000000"/>
                </a:solidFill>
                <a:cs typeface="Arial" panose="020B0604020202020204" pitchFamily="34" charset="0"/>
              </a:rPr>
              <a:t>Confirmation that the Letter applies to all school programs, whether in brick and mortar, online (provided by the school or through contractual or other arrangement) or other virtual context.</a:t>
            </a:r>
          </a:p>
          <a:p>
            <a:pPr>
              <a:buClr>
                <a:schemeClr val="accent6">
                  <a:lumMod val="60000"/>
                  <a:lumOff val="40000"/>
                </a:schemeClr>
              </a:buClr>
              <a:buFont typeface="Wingdings" panose="05000000000000000000" pitchFamily="2" charset="2"/>
              <a:buChar char="§"/>
            </a:pPr>
            <a:r>
              <a:rPr lang="en-US" sz="4900" dirty="0">
                <a:solidFill>
                  <a:srgbClr val="000000"/>
                </a:solidFill>
                <a:cs typeface="Arial" panose="020B0604020202020204" pitchFamily="34" charset="0"/>
              </a:rPr>
              <a:t>Clear message that schools must plan for having accessible technology available immediately upon a request; “the planning should include identification of a means to provide immediate delivery of accessible devices or other technology necessary to ensure accessibility from the outset.”</a:t>
            </a:r>
          </a:p>
          <a:p>
            <a:pPr>
              <a:buClr>
                <a:schemeClr val="accent6">
                  <a:lumMod val="60000"/>
                  <a:lumOff val="40000"/>
                </a:schemeClr>
              </a:buClr>
              <a:buFont typeface="Wingdings" panose="05000000000000000000" pitchFamily="2" charset="2"/>
              <a:buChar char="§"/>
            </a:pPr>
            <a:r>
              <a:rPr lang="en-US" sz="4900" dirty="0">
                <a:solidFill>
                  <a:srgbClr val="000000"/>
                </a:solidFill>
                <a:cs typeface="Arial" panose="020B0604020202020204" pitchFamily="34" charset="0"/>
              </a:rPr>
              <a:t>Must consider accessibility when they are deciding whether to create or acquire emerging technology, and when they are planning how the technology will be used.  Accessibility must be part of acquisition procedures.</a:t>
            </a:r>
          </a:p>
          <a:p>
            <a:pPr>
              <a:buClr>
                <a:schemeClr val="accent6">
                  <a:lumMod val="60000"/>
                  <a:lumOff val="40000"/>
                </a:schemeClr>
              </a:buClr>
              <a:buFont typeface="Wingdings" panose="05000000000000000000" pitchFamily="2" charset="2"/>
              <a:buChar char="§"/>
            </a:pPr>
            <a:r>
              <a:rPr lang="en-US" sz="4900" dirty="0">
                <a:solidFill>
                  <a:srgbClr val="000000"/>
                </a:solidFill>
                <a:cs typeface="Arial" panose="020B0604020202020204" pitchFamily="34" charset="0"/>
              </a:rPr>
              <a:t>Questions that must be asked:  What educational opportunities and benefits does the school provide through the use of the technology? How does the technology provide these opportunities and benefits?  Does the technology exist in a format that is accessible to individuals with disabilities? If the technology is not accessible, can it be modified, or is there a different technological device available, so that students with disabilities can obtain the educational opportunities and benefits in a </a:t>
            </a:r>
            <a:r>
              <a:rPr lang="en-US" sz="4900" i="1" dirty="0">
                <a:solidFill>
                  <a:srgbClr val="000000"/>
                </a:solidFill>
                <a:cs typeface="Arial" panose="020B0604020202020204" pitchFamily="34" charset="0"/>
              </a:rPr>
              <a:t>timely, equally effective, and equally integrated manner?</a:t>
            </a:r>
          </a:p>
          <a:p>
            <a:pPr>
              <a:buClr>
                <a:schemeClr val="accent6">
                  <a:lumMod val="60000"/>
                  <a:lumOff val="40000"/>
                </a:schemeClr>
              </a:buClr>
              <a:buFont typeface="Wingdings" panose="05000000000000000000" pitchFamily="2" charset="2"/>
              <a:buChar char="§"/>
            </a:pPr>
            <a:r>
              <a:rPr lang="en-US" sz="4900" dirty="0">
                <a:solidFill>
                  <a:srgbClr val="000000"/>
                </a:solidFill>
              </a:rPr>
              <a:t>U.S. Dept. of Justice FAQ re: Dear Colleague Letter: Electronic Book Readers (5/26/2011): </a:t>
            </a:r>
            <a:r>
              <a:rPr lang="en-US" sz="4900" u="sng" dirty="0">
                <a:solidFill>
                  <a:srgbClr val="000000"/>
                </a:solidFill>
              </a:rPr>
              <a:t>http://www2.ed.gov/about/offices/list/ocr/docs/dcl-ebook-faq-201105.html</a:t>
            </a:r>
            <a:endParaRPr lang="en-US" sz="4900" dirty="0">
              <a:solidFill>
                <a:srgbClr val="000000"/>
              </a:solidFill>
            </a:endParaRPr>
          </a:p>
          <a:p>
            <a:pPr marL="109728" indent="0" algn="just">
              <a:buNone/>
            </a:pPr>
            <a:endParaRPr lang="en-US" sz="2400" dirty="0"/>
          </a:p>
        </p:txBody>
      </p:sp>
    </p:spTree>
    <p:extLst>
      <p:ext uri="{BB962C8B-B14F-4D97-AF65-F5344CB8AC3E}">
        <p14:creationId xmlns:p14="http://schemas.microsoft.com/office/powerpoint/2010/main" val="3888616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19070" y="113792"/>
            <a:ext cx="7071362" cy="484689"/>
          </a:xfrm>
        </p:spPr>
        <p:txBody>
          <a:bodyPr>
            <a:noAutofit/>
          </a:bodyPr>
          <a:lstStyle/>
          <a:p>
            <a:r>
              <a:rPr lang="en-US" sz="2800" dirty="0">
                <a:cs typeface="Times New Roman" panose="02020603050405020304" pitchFamily="18" charset="0"/>
              </a:rPr>
              <a:t>Definitions</a:t>
            </a:r>
          </a:p>
        </p:txBody>
      </p:sp>
      <p:sp>
        <p:nvSpPr>
          <p:cNvPr id="2" name="Content Placeholder 1"/>
          <p:cNvSpPr>
            <a:spLocks noGrp="1"/>
          </p:cNvSpPr>
          <p:nvPr>
            <p:ph idx="4294967295"/>
          </p:nvPr>
        </p:nvSpPr>
        <p:spPr>
          <a:xfrm>
            <a:off x="497305" y="1073888"/>
            <a:ext cx="8229600" cy="5040243"/>
          </a:xfrm>
        </p:spPr>
        <p:txBody>
          <a:bodyPr>
            <a:noAutofit/>
          </a:bodyPr>
          <a:lstStyle/>
          <a:p>
            <a:pPr>
              <a:buClr>
                <a:schemeClr val="accent2"/>
              </a:buClr>
              <a:buFont typeface="Wingdings" panose="05000000000000000000" pitchFamily="2" charset="2"/>
              <a:buChar char="§"/>
            </a:pPr>
            <a:r>
              <a:rPr lang="en-US" sz="1600" dirty="0">
                <a:solidFill>
                  <a:schemeClr val="tx1">
                    <a:lumMod val="50000"/>
                  </a:schemeClr>
                </a:solidFill>
                <a:cs typeface="Times New Roman" panose="02020603050405020304" pitchFamily="18" charset="0"/>
              </a:rPr>
              <a:t>“Accessible” means that individuals with disabilities are able to independently acquire the same information, engage in the same interactions, and enjoy the same services within the same timeframe as non-disabled individuals, with substantially equivalent ease of use.</a:t>
            </a:r>
          </a:p>
          <a:p>
            <a:pPr>
              <a:buClr>
                <a:schemeClr val="accent2"/>
              </a:buClr>
              <a:buFont typeface="Wingdings" panose="05000000000000000000" pitchFamily="2" charset="2"/>
              <a:buChar char="§"/>
            </a:pPr>
            <a:r>
              <a:rPr lang="en-US" sz="1600" dirty="0">
                <a:solidFill>
                  <a:schemeClr val="tx1">
                    <a:lumMod val="50000"/>
                  </a:schemeClr>
                </a:solidFill>
                <a:cs typeface="Times New Roman" panose="02020603050405020304" pitchFamily="18" charset="0"/>
              </a:rPr>
              <a:t>“Accessibility Standards” </a:t>
            </a:r>
          </a:p>
          <a:p>
            <a:pPr marL="1030288" lvl="2" indent="-400050">
              <a:buClr>
                <a:schemeClr val="accent2"/>
              </a:buClr>
              <a:buFont typeface="+mj-lt"/>
              <a:buAutoNum type="alphaUcPeriod"/>
            </a:pPr>
            <a:r>
              <a:rPr lang="en-US" sz="1600" dirty="0">
                <a:solidFill>
                  <a:schemeClr val="tx1">
                    <a:lumMod val="50000"/>
                  </a:schemeClr>
                </a:solidFill>
                <a:cs typeface="Times New Roman" panose="02020603050405020304" pitchFamily="18" charset="0"/>
              </a:rPr>
              <a:t>WCAG 2.0 AA and WAI-ARIA 1.0 for web content;</a:t>
            </a:r>
          </a:p>
          <a:p>
            <a:pPr marL="1030288" lvl="2" indent="-400050">
              <a:buClr>
                <a:schemeClr val="accent2"/>
              </a:buClr>
              <a:buFont typeface="+mj-lt"/>
              <a:buAutoNum type="alphaUcPeriod"/>
            </a:pPr>
            <a:r>
              <a:rPr lang="en-US" sz="1600" dirty="0">
                <a:solidFill>
                  <a:schemeClr val="tx1">
                    <a:lumMod val="50000"/>
                  </a:schemeClr>
                </a:solidFill>
                <a:cs typeface="Times New Roman" panose="02020603050405020304" pitchFamily="18" charset="0"/>
              </a:rPr>
              <a:t>ATAG 2.0 for software used to create web content;</a:t>
            </a:r>
          </a:p>
          <a:p>
            <a:pPr marL="1030288" lvl="2" indent="-400050">
              <a:buClr>
                <a:schemeClr val="accent2"/>
              </a:buClr>
              <a:buFont typeface="+mj-lt"/>
              <a:buAutoNum type="alphaUcPeriod"/>
            </a:pPr>
            <a:r>
              <a:rPr lang="en-US" sz="1600" dirty="0">
                <a:solidFill>
                  <a:schemeClr val="tx1">
                    <a:lumMod val="50000"/>
                  </a:schemeClr>
                </a:solidFill>
                <a:cs typeface="Times New Roman" panose="02020603050405020304" pitchFamily="18" charset="0"/>
              </a:rPr>
              <a:t>UAAG 1.0 for web browsers, media players and assistive technologies;</a:t>
            </a:r>
          </a:p>
          <a:p>
            <a:pPr marL="1030288" lvl="2" indent="-400050">
              <a:buClr>
                <a:schemeClr val="accent2"/>
              </a:buClr>
              <a:buFont typeface="+mj-lt"/>
              <a:buAutoNum type="alphaUcPeriod"/>
            </a:pPr>
            <a:r>
              <a:rPr lang="en-US" sz="1600" dirty="0">
                <a:solidFill>
                  <a:schemeClr val="tx1">
                    <a:lumMod val="50000"/>
                  </a:schemeClr>
                </a:solidFill>
                <a:cs typeface="Times New Roman" panose="02020603050405020304" pitchFamily="18" charset="0"/>
              </a:rPr>
              <a:t>WCAG2ICT for non-web software and content;</a:t>
            </a:r>
          </a:p>
          <a:p>
            <a:pPr marL="1030288" lvl="2" indent="-400050">
              <a:buClr>
                <a:schemeClr val="accent2"/>
              </a:buClr>
              <a:buFont typeface="+mj-lt"/>
              <a:buAutoNum type="alphaUcPeriod"/>
            </a:pPr>
            <a:r>
              <a:rPr lang="en-US" sz="1600" dirty="0">
                <a:solidFill>
                  <a:schemeClr val="tx1">
                    <a:lumMod val="50000"/>
                  </a:schemeClr>
                </a:solidFill>
                <a:cs typeface="Times New Roman" panose="02020603050405020304" pitchFamily="18" charset="0"/>
              </a:rPr>
              <a:t>MATHML 3.0 specifications for digital mathematical and scientific notation;</a:t>
            </a:r>
          </a:p>
          <a:p>
            <a:pPr marL="1030288" lvl="2" indent="-400050">
              <a:buClr>
                <a:schemeClr val="accent2"/>
              </a:buClr>
              <a:buFont typeface="+mj-lt"/>
              <a:buAutoNum type="alphaUcPeriod"/>
            </a:pPr>
            <a:r>
              <a:rPr lang="en-US" sz="1600" dirty="0">
                <a:solidFill>
                  <a:schemeClr val="tx1">
                    <a:lumMod val="50000"/>
                  </a:schemeClr>
                </a:solidFill>
                <a:cs typeface="Times New Roman" panose="02020603050405020304" pitchFamily="18" charset="0"/>
              </a:rPr>
              <a:t>DAISY or ePub3 for digital publications and documents; </a:t>
            </a:r>
          </a:p>
          <a:p>
            <a:pPr marL="1030288" lvl="2" indent="-400050">
              <a:buClr>
                <a:schemeClr val="accent2"/>
              </a:buClr>
              <a:buFont typeface="+mj-lt"/>
              <a:buAutoNum type="alphaUcPeriod"/>
            </a:pPr>
            <a:r>
              <a:rPr lang="en-US" sz="1600" dirty="0">
                <a:solidFill>
                  <a:schemeClr val="tx1">
                    <a:lumMod val="50000"/>
                  </a:schemeClr>
                </a:solidFill>
                <a:cs typeface="Times New Roman" panose="02020603050405020304" pitchFamily="18" charset="0"/>
              </a:rPr>
              <a:t>BANA Guidelines and Standards for Tactile Graphics (2010) and Guidelines for the Production of Braille Materials through the Use of Braille Production Software (2007) for hardcopy Braille; and </a:t>
            </a:r>
          </a:p>
          <a:p>
            <a:pPr marL="1030288" lvl="2" indent="-400050">
              <a:buClr>
                <a:schemeClr val="accent2"/>
              </a:buClr>
              <a:buFont typeface="+mj-lt"/>
              <a:buAutoNum type="alphaUcPeriod"/>
            </a:pPr>
            <a:r>
              <a:rPr lang="en-US" sz="1600" dirty="0">
                <a:solidFill>
                  <a:schemeClr val="tx1">
                    <a:lumMod val="50000"/>
                  </a:schemeClr>
                </a:solidFill>
                <a:cs typeface="Times New Roman" panose="02020603050405020304" pitchFamily="18" charset="0"/>
              </a:rPr>
              <a:t>ADAAG and other standards for the accessible design of kiosks, ATMs personal computers, and other campus or classroom technology.</a:t>
            </a:r>
          </a:p>
        </p:txBody>
      </p:sp>
    </p:spTree>
    <p:extLst>
      <p:ext uri="{BB962C8B-B14F-4D97-AF65-F5344CB8AC3E}">
        <p14:creationId xmlns:p14="http://schemas.microsoft.com/office/powerpoint/2010/main" val="939313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Road Map</a:t>
            </a:r>
          </a:p>
        </p:txBody>
      </p:sp>
      <p:grpSp>
        <p:nvGrpSpPr>
          <p:cNvPr id="2" name="Group 1"/>
          <p:cNvGrpSpPr/>
          <p:nvPr/>
        </p:nvGrpSpPr>
        <p:grpSpPr>
          <a:xfrm>
            <a:off x="312615" y="1709606"/>
            <a:ext cx="8381364" cy="3463528"/>
            <a:chOff x="196916" y="1404806"/>
            <a:chExt cx="8381364" cy="3463528"/>
          </a:xfrm>
        </p:grpSpPr>
        <p:sp>
          <p:nvSpPr>
            <p:cNvPr id="5" name="Rectangle 4"/>
            <p:cNvSpPr/>
            <p:nvPr/>
          </p:nvSpPr>
          <p:spPr>
            <a:xfrm>
              <a:off x="196916" y="1541966"/>
              <a:ext cx="4190682" cy="465114"/>
            </a:xfrm>
            <a:prstGeom prst="rect">
              <a:avLst/>
            </a:prstGeom>
            <a:solidFill>
              <a:schemeClr val="bg1"/>
            </a:solidFill>
            <a:ln w="12700" cap="sq">
              <a:noFill/>
              <a:miter lim="800000"/>
            </a:ln>
          </p:spPr>
          <p:txBody>
            <a:bodyPr wrap="square" lIns="137160" tIns="91440" rIns="137160" bIns="137160" rtlCol="0">
              <a:noAutofit/>
            </a:bodyPr>
            <a:lstStyle/>
            <a:p>
              <a:pPr marL="285750" indent="-285750">
                <a:buClr>
                  <a:schemeClr val="accent1"/>
                </a:buClr>
                <a:buFont typeface="Wingdings" panose="05000000000000000000" pitchFamily="2" charset="2"/>
                <a:buChar char="§"/>
              </a:pPr>
              <a:r>
                <a:rPr lang="en-US" sz="1400" dirty="0"/>
                <a:t>Accessibility Policy</a:t>
              </a:r>
            </a:p>
          </p:txBody>
        </p:sp>
        <p:sp>
          <p:nvSpPr>
            <p:cNvPr id="6" name="Rectangle 5"/>
            <p:cNvSpPr/>
            <p:nvPr/>
          </p:nvSpPr>
          <p:spPr>
            <a:xfrm>
              <a:off x="196916" y="1404806"/>
              <a:ext cx="4190682" cy="137160"/>
            </a:xfrm>
            <a:prstGeom prst="rect">
              <a:avLst/>
            </a:prstGeom>
            <a:solidFill>
              <a:schemeClr val="accent1"/>
            </a:solidFill>
            <a:ln w="12700" cap="sq">
              <a:noFill/>
              <a:miter lim="800000"/>
            </a:ln>
          </p:spPr>
          <p:txBody>
            <a:bodyPr wrap="square" lIns="137160" tIns="137160" rIns="137160" bIns="137160" rtlCol="0">
              <a:noAutofit/>
            </a:bodyPr>
            <a:lstStyle/>
            <a:p>
              <a:endParaRPr lang="en-US" dirty="0">
                <a:latin typeface="+mj-lt"/>
              </a:endParaRPr>
            </a:p>
          </p:txBody>
        </p:sp>
        <p:sp>
          <p:nvSpPr>
            <p:cNvPr id="7" name="Rectangle 6"/>
            <p:cNvSpPr/>
            <p:nvPr/>
          </p:nvSpPr>
          <p:spPr>
            <a:xfrm>
              <a:off x="4387598" y="2144240"/>
              <a:ext cx="4190682" cy="465114"/>
            </a:xfrm>
            <a:prstGeom prst="rect">
              <a:avLst/>
            </a:prstGeom>
            <a:solidFill>
              <a:schemeClr val="bg1"/>
            </a:solidFill>
            <a:ln w="12700" cap="sq">
              <a:noFill/>
              <a:miter lim="800000"/>
            </a:ln>
          </p:spPr>
          <p:txBody>
            <a:bodyPr wrap="square" lIns="137160" tIns="91440" rIns="137160" bIns="137160" rtlCol="0">
              <a:noAutofit/>
            </a:bodyPr>
            <a:lstStyle/>
            <a:p>
              <a:pPr marL="285750" indent="-285750">
                <a:buClr>
                  <a:schemeClr val="accent2"/>
                </a:buClr>
                <a:buFont typeface="Wingdings" panose="05000000000000000000" pitchFamily="2" charset="2"/>
                <a:buChar char="§"/>
              </a:pPr>
              <a:r>
                <a:rPr lang="en-US" sz="1400" dirty="0"/>
                <a:t>Grievance Process</a:t>
              </a:r>
            </a:p>
            <a:p>
              <a:endParaRPr lang="en-US" sz="1600" dirty="0"/>
            </a:p>
          </p:txBody>
        </p:sp>
        <p:sp>
          <p:nvSpPr>
            <p:cNvPr id="8" name="Rectangle 7"/>
            <p:cNvSpPr/>
            <p:nvPr/>
          </p:nvSpPr>
          <p:spPr>
            <a:xfrm>
              <a:off x="4387598" y="2007080"/>
              <a:ext cx="4190682" cy="137160"/>
            </a:xfrm>
            <a:prstGeom prst="rect">
              <a:avLst/>
            </a:prstGeom>
            <a:solidFill>
              <a:schemeClr val="accent2"/>
            </a:solidFill>
            <a:ln w="12700" cap="sq">
              <a:noFill/>
              <a:miter lim="800000"/>
            </a:ln>
          </p:spPr>
          <p:txBody>
            <a:bodyPr wrap="square" lIns="137160" tIns="137160" rIns="137160" bIns="137160" rtlCol="0">
              <a:noAutofit/>
            </a:bodyPr>
            <a:lstStyle/>
            <a:p>
              <a:endParaRPr lang="en-US" dirty="0">
                <a:latin typeface="+mj-lt"/>
              </a:endParaRPr>
            </a:p>
          </p:txBody>
        </p:sp>
        <p:sp>
          <p:nvSpPr>
            <p:cNvPr id="9" name="Rectangle 8"/>
            <p:cNvSpPr/>
            <p:nvPr/>
          </p:nvSpPr>
          <p:spPr>
            <a:xfrm>
              <a:off x="196916" y="2746514"/>
              <a:ext cx="4190682" cy="477949"/>
            </a:xfrm>
            <a:prstGeom prst="rect">
              <a:avLst/>
            </a:prstGeom>
            <a:solidFill>
              <a:schemeClr val="bg1"/>
            </a:solidFill>
            <a:ln w="12700" cap="sq">
              <a:noFill/>
              <a:miter lim="800000"/>
            </a:ln>
          </p:spPr>
          <p:txBody>
            <a:bodyPr wrap="square" lIns="137160" tIns="91440" rIns="137160" bIns="137160" rtlCol="0">
              <a:noAutofit/>
            </a:bodyPr>
            <a:lstStyle/>
            <a:p>
              <a:pPr marL="285750" indent="-285750">
                <a:buClr>
                  <a:schemeClr val="accent3"/>
                </a:buClr>
                <a:buFont typeface="Wingdings" panose="05000000000000000000" pitchFamily="2" charset="2"/>
                <a:buChar char="§"/>
              </a:pPr>
              <a:r>
                <a:rPr lang="en-US" sz="1400" dirty="0"/>
                <a:t>Accessibility Coordinator</a:t>
              </a:r>
            </a:p>
          </p:txBody>
        </p:sp>
        <p:sp>
          <p:nvSpPr>
            <p:cNvPr id="10" name="Rectangle 9"/>
            <p:cNvSpPr/>
            <p:nvPr/>
          </p:nvSpPr>
          <p:spPr>
            <a:xfrm>
              <a:off x="196916" y="2609354"/>
              <a:ext cx="4190682" cy="137160"/>
            </a:xfrm>
            <a:prstGeom prst="rect">
              <a:avLst/>
            </a:prstGeom>
            <a:solidFill>
              <a:schemeClr val="accent3"/>
            </a:solidFill>
            <a:ln w="12700" cap="sq">
              <a:noFill/>
              <a:miter lim="800000"/>
            </a:ln>
          </p:spPr>
          <p:txBody>
            <a:bodyPr wrap="square" lIns="137160" tIns="137160" rIns="137160" bIns="137160" rtlCol="0">
              <a:noAutofit/>
            </a:bodyPr>
            <a:lstStyle/>
            <a:p>
              <a:endParaRPr lang="en-US" dirty="0">
                <a:latin typeface="+mj-lt"/>
              </a:endParaRPr>
            </a:p>
          </p:txBody>
        </p:sp>
        <p:sp>
          <p:nvSpPr>
            <p:cNvPr id="12" name="Rectangle 11"/>
            <p:cNvSpPr/>
            <p:nvPr/>
          </p:nvSpPr>
          <p:spPr>
            <a:xfrm>
              <a:off x="4387598" y="3372130"/>
              <a:ext cx="4190682" cy="518081"/>
            </a:xfrm>
            <a:prstGeom prst="rect">
              <a:avLst/>
            </a:prstGeom>
            <a:solidFill>
              <a:schemeClr val="bg1"/>
            </a:solidFill>
            <a:ln w="12700" cap="sq">
              <a:noFill/>
              <a:miter lim="800000"/>
            </a:ln>
          </p:spPr>
          <p:txBody>
            <a:bodyPr wrap="square" lIns="137160" tIns="91440" rIns="137160" bIns="137160" rtlCol="0">
              <a:noAutofit/>
            </a:bodyPr>
            <a:lstStyle/>
            <a:p>
              <a:pPr marL="285750" indent="-285750">
                <a:buClr>
                  <a:schemeClr val="accent4"/>
                </a:buClr>
                <a:buFont typeface="Wingdings" panose="05000000000000000000" pitchFamily="2" charset="2"/>
                <a:buChar char="§"/>
              </a:pPr>
              <a:r>
                <a:rPr lang="en-US" sz="1400" dirty="0"/>
                <a:t>Training</a:t>
              </a:r>
            </a:p>
          </p:txBody>
        </p:sp>
        <p:sp>
          <p:nvSpPr>
            <p:cNvPr id="13" name="Rectangle 12"/>
            <p:cNvSpPr/>
            <p:nvPr/>
          </p:nvSpPr>
          <p:spPr>
            <a:xfrm>
              <a:off x="4387598" y="3234970"/>
              <a:ext cx="4190682" cy="137160"/>
            </a:xfrm>
            <a:prstGeom prst="rect">
              <a:avLst/>
            </a:prstGeom>
            <a:solidFill>
              <a:schemeClr val="accent4"/>
            </a:solidFill>
            <a:ln w="12700" cap="sq">
              <a:noFill/>
              <a:miter lim="800000"/>
            </a:ln>
          </p:spPr>
          <p:txBody>
            <a:bodyPr wrap="square" lIns="137160" tIns="137160" rIns="137160" bIns="137160" rtlCol="0">
              <a:noAutofit/>
            </a:bodyPr>
            <a:lstStyle/>
            <a:p>
              <a:endParaRPr lang="en-US" dirty="0">
                <a:latin typeface="+mj-lt"/>
              </a:endParaRPr>
            </a:p>
          </p:txBody>
        </p:sp>
        <p:sp>
          <p:nvSpPr>
            <p:cNvPr id="14" name="Rectangle 13"/>
            <p:cNvSpPr/>
            <p:nvPr/>
          </p:nvSpPr>
          <p:spPr>
            <a:xfrm>
              <a:off x="196916" y="3890211"/>
              <a:ext cx="4190682" cy="137160"/>
            </a:xfrm>
            <a:prstGeom prst="rect">
              <a:avLst/>
            </a:prstGeom>
            <a:solidFill>
              <a:schemeClr val="accent5"/>
            </a:solidFill>
            <a:ln w="12700" cap="sq">
              <a:noFill/>
              <a:miter lim="800000"/>
            </a:ln>
          </p:spPr>
          <p:txBody>
            <a:bodyPr wrap="square" lIns="137160" tIns="137160" rIns="137160" bIns="137160" rtlCol="0">
              <a:noAutofit/>
            </a:bodyPr>
            <a:lstStyle/>
            <a:p>
              <a:endParaRPr lang="en-US" dirty="0">
                <a:latin typeface="+mj-lt"/>
              </a:endParaRPr>
            </a:p>
          </p:txBody>
        </p:sp>
        <p:sp>
          <p:nvSpPr>
            <p:cNvPr id="15" name="Rectangle 14"/>
            <p:cNvSpPr/>
            <p:nvPr/>
          </p:nvSpPr>
          <p:spPr>
            <a:xfrm>
              <a:off x="196916" y="4027372"/>
              <a:ext cx="4190682" cy="840962"/>
            </a:xfrm>
            <a:prstGeom prst="rect">
              <a:avLst/>
            </a:prstGeom>
            <a:solidFill>
              <a:schemeClr val="bg1"/>
            </a:solidFill>
            <a:ln w="12700" cap="sq">
              <a:noFill/>
              <a:miter lim="800000"/>
            </a:ln>
          </p:spPr>
          <p:txBody>
            <a:bodyPr wrap="square" lIns="137160" tIns="91440" rIns="137160" bIns="137160" rtlCol="0">
              <a:noAutofit/>
            </a:bodyPr>
            <a:lstStyle/>
            <a:p>
              <a:pPr marL="285750" indent="-285750">
                <a:buClr>
                  <a:schemeClr val="accent5"/>
                </a:buClr>
                <a:buFont typeface="Wingdings" panose="05000000000000000000" pitchFamily="2" charset="2"/>
                <a:buChar char="§"/>
              </a:pPr>
              <a:r>
                <a:rPr lang="en-US" sz="1400" dirty="0"/>
                <a:t>Internal Accessibility Audit</a:t>
              </a:r>
            </a:p>
            <a:p>
              <a:pPr marL="571500" indent="-285750">
                <a:buClr>
                  <a:schemeClr val="accent5"/>
                </a:buClr>
                <a:buFont typeface="Arial" panose="020B0604020202020204" pitchFamily="34" charset="0"/>
                <a:buChar char="•"/>
              </a:pPr>
              <a:r>
                <a:rPr lang="en-US" sz="1400" dirty="0"/>
                <a:t>Technology Instructional Materials</a:t>
              </a:r>
            </a:p>
            <a:p>
              <a:pPr marL="571500" indent="-285750">
                <a:buClr>
                  <a:schemeClr val="accent5"/>
                </a:buClr>
                <a:buFont typeface="Arial" panose="020B0604020202020204" pitchFamily="34" charset="0"/>
                <a:buChar char="•"/>
              </a:pPr>
              <a:r>
                <a:rPr lang="en-US" sz="1400" dirty="0"/>
                <a:t>Corrective Action Strategy Plan</a:t>
              </a:r>
            </a:p>
          </p:txBody>
        </p:sp>
      </p:grpSp>
      <p:sp>
        <p:nvSpPr>
          <p:cNvPr id="16" name="Rectangle 15"/>
          <p:cNvSpPr/>
          <p:nvPr/>
        </p:nvSpPr>
        <p:spPr>
          <a:xfrm>
            <a:off x="4503297" y="5190156"/>
            <a:ext cx="4190682" cy="137160"/>
          </a:xfrm>
          <a:prstGeom prst="rect">
            <a:avLst/>
          </a:prstGeom>
          <a:solidFill>
            <a:schemeClr val="accent6"/>
          </a:solidFill>
          <a:ln w="12700" cap="sq">
            <a:noFill/>
            <a:miter lim="800000"/>
          </a:ln>
        </p:spPr>
        <p:txBody>
          <a:bodyPr wrap="square" lIns="137160" tIns="137160" rIns="137160" bIns="137160" rtlCol="0">
            <a:noAutofit/>
          </a:bodyPr>
          <a:lstStyle/>
          <a:p>
            <a:endParaRPr lang="en-US" dirty="0">
              <a:latin typeface="+mj-lt"/>
            </a:endParaRPr>
          </a:p>
        </p:txBody>
      </p:sp>
      <p:sp>
        <p:nvSpPr>
          <p:cNvPr id="17" name="Rectangle 16"/>
          <p:cNvSpPr/>
          <p:nvPr/>
        </p:nvSpPr>
        <p:spPr>
          <a:xfrm>
            <a:off x="4503297" y="5327316"/>
            <a:ext cx="4190682" cy="477949"/>
          </a:xfrm>
          <a:prstGeom prst="rect">
            <a:avLst/>
          </a:prstGeom>
          <a:solidFill>
            <a:schemeClr val="bg1"/>
          </a:solidFill>
          <a:ln w="12700" cap="sq">
            <a:noFill/>
            <a:miter lim="800000"/>
          </a:ln>
        </p:spPr>
        <p:txBody>
          <a:bodyPr wrap="square" lIns="137160" tIns="91440" rIns="137160" bIns="137160" rtlCol="0">
            <a:noAutofit/>
          </a:bodyPr>
          <a:lstStyle/>
          <a:p>
            <a:pPr marL="285750" indent="-285750">
              <a:buClr>
                <a:schemeClr val="accent6"/>
              </a:buClr>
              <a:buFont typeface="Wingdings" panose="05000000000000000000" pitchFamily="2" charset="2"/>
              <a:buChar char="§"/>
            </a:pPr>
            <a:r>
              <a:rPr lang="en-US" sz="1400" dirty="0"/>
              <a:t>Procurement</a:t>
            </a:r>
          </a:p>
        </p:txBody>
      </p:sp>
    </p:spTree>
    <p:extLst>
      <p:ext uri="{BB962C8B-B14F-4D97-AF65-F5344CB8AC3E}">
        <p14:creationId xmlns:p14="http://schemas.microsoft.com/office/powerpoint/2010/main" val="1692216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Six Icons representing different types of disabilities" title="Six Icons representing different types of disabilities"/>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05853" y="899358"/>
            <a:ext cx="1472684" cy="9494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cons of different disabilities" title="Icons of different disabilities"/>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62010" y="859252"/>
            <a:ext cx="1534888" cy="98959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4294967295"/>
          </p:nvPr>
        </p:nvSpPr>
        <p:spPr>
          <a:xfrm>
            <a:off x="535182" y="1945758"/>
            <a:ext cx="7971782" cy="3539305"/>
          </a:xfrm>
        </p:spPr>
        <p:txBody>
          <a:bodyPr>
            <a:noAutofit/>
          </a:bodyPr>
          <a:lstStyle/>
          <a:p>
            <a:pPr>
              <a:buClr>
                <a:schemeClr val="accent5"/>
              </a:buClr>
              <a:buFont typeface="Wingdings" panose="05000000000000000000" pitchFamily="2" charset="2"/>
              <a:buChar char="§"/>
            </a:pPr>
            <a:r>
              <a:rPr lang="en-US" sz="1600" b="1" dirty="0">
                <a:solidFill>
                  <a:srgbClr val="000000"/>
                </a:solidFill>
                <a:effectLst/>
                <a:cs typeface="Arial" panose="020B0604020202020204" pitchFamily="34" charset="0"/>
              </a:rPr>
              <a:t>Accessibility Audit of Electronic Information Technology (“EIT”)</a:t>
            </a:r>
            <a:r>
              <a:rPr lang="en-US" sz="1600" dirty="0">
                <a:solidFill>
                  <a:srgbClr val="000000"/>
                </a:solidFill>
                <a:effectLst/>
                <a:cs typeface="Arial" panose="020B0604020202020204" pitchFamily="34" charset="0"/>
              </a:rPr>
              <a:t> that will examine the accessibility and usability of the EITs provided to students, prospective students, staff and faculty.  The audit shall examine various aspects of the University’s EIT, including but not limited to, University websites, application processes, library services, course management systems, access to classroom podiums and LCD devices, course registration software, personal response systems (“clickers”) and banking arrangements, offered to students and faculty, including website and ATM access.</a:t>
            </a:r>
          </a:p>
          <a:p>
            <a:pPr>
              <a:buClr>
                <a:schemeClr val="accent5"/>
              </a:buClr>
              <a:buFont typeface="Wingdings" panose="05000000000000000000" pitchFamily="2" charset="2"/>
              <a:buChar char="§"/>
            </a:pPr>
            <a:r>
              <a:rPr lang="en-US" sz="1600" dirty="0">
                <a:solidFill>
                  <a:srgbClr val="000000"/>
                </a:solidFill>
                <a:cs typeface="Arial" panose="020B0604020202020204" pitchFamily="34" charset="0"/>
              </a:rPr>
              <a:t>Based on results of audit, development of an EIT </a:t>
            </a:r>
            <a:r>
              <a:rPr lang="en-US" sz="1600" b="1" dirty="0">
                <a:solidFill>
                  <a:srgbClr val="000000"/>
                </a:solidFill>
                <a:cs typeface="Arial" panose="020B0604020202020204" pitchFamily="34" charset="0"/>
              </a:rPr>
              <a:t>corrective action strategy with time lines for completion.</a:t>
            </a:r>
            <a:r>
              <a:rPr lang="en-US" sz="1600" dirty="0">
                <a:solidFill>
                  <a:srgbClr val="000000"/>
                </a:solidFill>
                <a:cs typeface="Arial" panose="020B0604020202020204" pitchFamily="34" charset="0"/>
              </a:rPr>
              <a:t>  The strategy and time line shall be posted. </a:t>
            </a:r>
          </a:p>
          <a:p>
            <a:pPr>
              <a:buClr>
                <a:schemeClr val="accent5"/>
              </a:buClr>
              <a:buFont typeface="Wingdings" panose="05000000000000000000" pitchFamily="2" charset="2"/>
              <a:buChar char="§"/>
            </a:pPr>
            <a:r>
              <a:rPr lang="en-US" sz="1600" dirty="0">
                <a:solidFill>
                  <a:srgbClr val="000000"/>
                </a:solidFill>
                <a:cs typeface="Arial" panose="020B0604020202020204" pitchFamily="34" charset="0"/>
              </a:rPr>
              <a:t>Creation of an </a:t>
            </a:r>
            <a:r>
              <a:rPr lang="en-US" sz="1600" b="1" dirty="0">
                <a:solidFill>
                  <a:srgbClr val="000000"/>
                </a:solidFill>
                <a:cs typeface="Arial" panose="020B0604020202020204" pitchFamily="34" charset="0"/>
              </a:rPr>
              <a:t>Accessibility Policy Statement with procedures for implementation, dissemination and training.</a:t>
            </a:r>
          </a:p>
          <a:p>
            <a:pPr>
              <a:buClr>
                <a:schemeClr val="accent5"/>
              </a:buClr>
              <a:buFont typeface="Wingdings" panose="05000000000000000000" pitchFamily="2" charset="2"/>
              <a:buChar char="§"/>
            </a:pPr>
            <a:r>
              <a:rPr lang="en-US" sz="1600" b="1" dirty="0">
                <a:solidFill>
                  <a:srgbClr val="000000"/>
                </a:solidFill>
                <a:cs typeface="Arial" panose="020B0604020202020204" pitchFamily="34" charset="0"/>
              </a:rPr>
              <a:t>Designation of University Accessibility Policy Monitor, with commensurate authority.</a:t>
            </a:r>
          </a:p>
          <a:p>
            <a:pPr>
              <a:buClr>
                <a:schemeClr val="accent5"/>
              </a:buClr>
              <a:buFont typeface="Wingdings" panose="05000000000000000000" pitchFamily="2" charset="2"/>
              <a:buChar char="§"/>
            </a:pPr>
            <a:r>
              <a:rPr lang="en-US" sz="1600" b="1" dirty="0">
                <a:solidFill>
                  <a:srgbClr val="000000"/>
                </a:solidFill>
                <a:cs typeface="Arial" panose="020B0604020202020204" pitchFamily="34" charset="0"/>
              </a:rPr>
              <a:t>Campus-wide Accessibility Committee</a:t>
            </a:r>
          </a:p>
          <a:p>
            <a:pPr>
              <a:buClr>
                <a:schemeClr val="accent5"/>
              </a:buClr>
              <a:buFont typeface="Wingdings" panose="05000000000000000000" pitchFamily="2" charset="2"/>
              <a:buChar char="§"/>
            </a:pPr>
            <a:r>
              <a:rPr lang="en-US" sz="1600" b="1" dirty="0">
                <a:solidFill>
                  <a:srgbClr val="000000"/>
                </a:solidFill>
                <a:cs typeface="Arial" panose="020B0604020202020204" pitchFamily="34" charset="0"/>
              </a:rPr>
              <a:t>Grievance Procedures</a:t>
            </a:r>
            <a:endParaRPr lang="en-US" sz="1400" b="1" dirty="0">
              <a:solidFill>
                <a:srgbClr val="000000"/>
              </a:solidFill>
              <a:cs typeface="Arial" panose="020B0604020202020204" pitchFamily="34" charset="0"/>
            </a:endParaRPr>
          </a:p>
        </p:txBody>
      </p:sp>
    </p:spTree>
    <p:extLst>
      <p:ext uri="{BB962C8B-B14F-4D97-AF65-F5344CB8AC3E}">
        <p14:creationId xmlns:p14="http://schemas.microsoft.com/office/powerpoint/2010/main" val="41171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Before We Begin	</a:t>
            </a:r>
          </a:p>
        </p:txBody>
      </p:sp>
      <p:sp>
        <p:nvSpPr>
          <p:cNvPr id="3" name="Content Placeholder 4"/>
          <p:cNvSpPr txBox="1">
            <a:spLocks/>
          </p:cNvSpPr>
          <p:nvPr/>
        </p:nvSpPr>
        <p:spPr>
          <a:xfrm>
            <a:off x="312615" y="1888938"/>
            <a:ext cx="3266570" cy="3373539"/>
          </a:xfrm>
          <a:prstGeom prst="rect">
            <a:avLst/>
          </a:prstGeom>
        </p:spPr>
        <p:txBody>
          <a:bodyPr/>
          <a:lstStyle>
            <a:lvl1pPr marL="22542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1pPr>
            <a:lvl2pPr marL="463550" indent="-2381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2pPr>
            <a:lvl3pPr marL="68897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3pPr>
            <a:lvl4pPr marL="914400"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4pPr>
            <a:lvl5pPr marL="1139825" indent="-225425" algn="l" defTabSz="457200" rtl="0" eaLnBrk="1" latinLnBrk="0" hangingPunct="1">
              <a:spcBef>
                <a:spcPts val="0"/>
              </a:spcBef>
              <a:spcAft>
                <a:spcPts val="1000"/>
              </a:spcAft>
              <a:buClrTx/>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spcAft>
                <a:spcPts val="1300"/>
              </a:spcAft>
            </a:pPr>
            <a:r>
              <a:rPr lang="en-US" sz="2100" dirty="0"/>
              <a:t>We</a:t>
            </a:r>
            <a:r>
              <a:rPr lang="fr-FR" sz="2100" dirty="0"/>
              <a:t> are </a:t>
            </a:r>
            <a:r>
              <a:rPr lang="en-US" sz="2100" dirty="0"/>
              <a:t>using On24 for today’s webinar. Please enter questions in the text field at the bottom of the Q&amp;A Window. </a:t>
            </a:r>
            <a:r>
              <a:rPr lang="en-US" sz="2100" i="1" dirty="0"/>
              <a:t>We are monitoring the discussion and will try to bring the Q&amp;A comments into the conversation.</a:t>
            </a:r>
            <a:endParaRPr lang="en-US" sz="2100" dirty="0"/>
          </a:p>
          <a:p>
            <a:pPr marL="342900" indent="-342900">
              <a:spcAft>
                <a:spcPts val="1300"/>
              </a:spcAft>
            </a:pPr>
            <a:r>
              <a:rPr lang="en-US" sz="2100" dirty="0"/>
              <a:t>We are recording the webinar; the webinar archive and slides will be available </a:t>
            </a:r>
            <a:r>
              <a:rPr lang="en-US" sz="2100" dirty="0" smtClean="0"/>
              <a:t>tomorrow. </a:t>
            </a:r>
            <a:endParaRPr lang="en-US" sz="2100" dirty="0"/>
          </a:p>
        </p:txBody>
      </p:sp>
      <p:pic>
        <p:nvPicPr>
          <p:cNvPr id="4" name="Picture 3"/>
          <p:cNvPicPr>
            <a:picLocks noChangeAspect="1"/>
          </p:cNvPicPr>
          <p:nvPr/>
        </p:nvPicPr>
        <p:blipFill>
          <a:blip r:embed="rId2"/>
          <a:stretch>
            <a:fillRect/>
          </a:stretch>
        </p:blipFill>
        <p:spPr>
          <a:xfrm>
            <a:off x="4038600" y="1937407"/>
            <a:ext cx="4965700" cy="3276600"/>
          </a:xfrm>
          <a:prstGeom prst="rect">
            <a:avLst/>
          </a:prstGeom>
        </p:spPr>
      </p:pic>
      <p:pic>
        <p:nvPicPr>
          <p:cNvPr id="7" name="Picture 6"/>
          <p:cNvPicPr>
            <a:picLocks noChangeAspect="1"/>
          </p:cNvPicPr>
          <p:nvPr/>
        </p:nvPicPr>
        <p:blipFill>
          <a:blip r:embed="rId3"/>
          <a:stretch>
            <a:fillRect/>
          </a:stretch>
        </p:blipFill>
        <p:spPr>
          <a:xfrm>
            <a:off x="4242390" y="2065883"/>
            <a:ext cx="2820065" cy="2984581"/>
          </a:xfrm>
          <a:prstGeom prst="rect">
            <a:avLst/>
          </a:prstGeom>
        </p:spPr>
      </p:pic>
    </p:spTree>
    <p:extLst>
      <p:ext uri="{BB962C8B-B14F-4D97-AF65-F5344CB8AC3E}">
        <p14:creationId xmlns:p14="http://schemas.microsoft.com/office/powerpoint/2010/main" val="2984919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isability equality images of disabled and non-disabled persons in group" title="disability equality images of disabled and non-disabled persons in group"/>
          <p:cNvPicPr>
            <a:picLocks noChangeAspect="1" noChangeArrowheads="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562599" y="5107129"/>
            <a:ext cx="2963334" cy="110116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ctrTitle"/>
          </p:nvPr>
        </p:nvSpPr>
        <p:spPr>
          <a:xfrm>
            <a:off x="907981" y="902953"/>
            <a:ext cx="7071362" cy="468647"/>
          </a:xfrm>
        </p:spPr>
        <p:txBody>
          <a:bodyPr/>
          <a:lstStyle/>
          <a:p>
            <a:r>
              <a:rPr lang="en-US" sz="2800" dirty="0"/>
              <a:t>Road Map</a:t>
            </a:r>
          </a:p>
        </p:txBody>
      </p:sp>
      <p:sp>
        <p:nvSpPr>
          <p:cNvPr id="2" name="Content Placeholder 1"/>
          <p:cNvSpPr>
            <a:spLocks noGrp="1"/>
          </p:cNvSpPr>
          <p:nvPr>
            <p:ph idx="4294967295"/>
          </p:nvPr>
        </p:nvSpPr>
        <p:spPr>
          <a:xfrm>
            <a:off x="482497" y="1768643"/>
            <a:ext cx="7959753" cy="3685674"/>
          </a:xfrm>
        </p:spPr>
        <p:txBody>
          <a:bodyPr>
            <a:normAutofit/>
          </a:bodyPr>
          <a:lstStyle/>
          <a:p>
            <a:pPr>
              <a:buClr>
                <a:schemeClr val="accent3"/>
              </a:buClr>
              <a:buFont typeface="Wingdings" panose="05000000000000000000" pitchFamily="2" charset="2"/>
              <a:buChar char="§"/>
            </a:pPr>
            <a:r>
              <a:rPr lang="en-US" sz="1600" dirty="0">
                <a:solidFill>
                  <a:srgbClr val="000000"/>
                </a:solidFill>
                <a:cs typeface="Arial" panose="020B0604020202020204" pitchFamily="34" charset="0"/>
              </a:rPr>
              <a:t>Procurement procedures must require that the University purchase or recommend only EITs that will provide the same programs, benefits and services that they do to individuals without disabilities, except that when it is technically unfeasible to do so, the procedures must require the provision of accessible alternate EITs.</a:t>
            </a:r>
          </a:p>
          <a:p>
            <a:pPr>
              <a:buClr>
                <a:schemeClr val="accent3"/>
              </a:buClr>
              <a:buFont typeface="Wingdings" panose="05000000000000000000" pitchFamily="2" charset="2"/>
              <a:buChar char="§"/>
            </a:pPr>
            <a:r>
              <a:rPr lang="en-US" sz="1600" dirty="0">
                <a:solidFill>
                  <a:srgbClr val="000000"/>
                </a:solidFill>
                <a:cs typeface="Arial" panose="020B0604020202020204" pitchFamily="34" charset="0"/>
              </a:rPr>
              <a:t>RFP language shall include that bidders meet the accessibility standards of WCAG 2.0 Level AA for web-based technology, and Section 508 and the ADA for other EIT.</a:t>
            </a:r>
          </a:p>
          <a:p>
            <a:endParaRPr lang="en-US" dirty="0"/>
          </a:p>
        </p:txBody>
      </p:sp>
    </p:spTree>
    <p:extLst>
      <p:ext uri="{BB962C8B-B14F-4D97-AF65-F5344CB8AC3E}">
        <p14:creationId xmlns:p14="http://schemas.microsoft.com/office/powerpoint/2010/main" val="3561981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62769" y="115638"/>
            <a:ext cx="8382000" cy="422488"/>
          </a:xfrm>
          <a:prstGeom prst="rect">
            <a:avLst/>
          </a:prstGeom>
        </p:spPr>
        <p:txBody>
          <a:bodyPr vert="horz" wrap="square" lIns="0" tIns="0" rIns="0" bIns="0" rtlCol="0">
            <a:spAutoFit/>
          </a:bodyPr>
          <a:lstStyle/>
          <a:p>
            <a:pPr marL="11113" marR="5080" algn="ctr">
              <a:lnSpc>
                <a:spcPct val="105200"/>
              </a:lnSpc>
              <a:spcBef>
                <a:spcPct val="0"/>
              </a:spcBef>
            </a:pPr>
            <a:r>
              <a:rPr sz="2800" dirty="0">
                <a:latin typeface="+mj-lt"/>
                <a:ea typeface="+mj-ea"/>
                <a:cs typeface="Times New Roman" panose="02020603050405020304" pitchFamily="18" charset="0"/>
              </a:rPr>
              <a:t>BGL HIGHER EDUCATION</a:t>
            </a:r>
            <a:r>
              <a:rPr lang="en-US" sz="2800" dirty="0">
                <a:latin typeface="+mj-lt"/>
                <a:ea typeface="+mj-ea"/>
                <a:cs typeface="Times New Roman" panose="02020603050405020304" pitchFamily="18" charset="0"/>
              </a:rPr>
              <a:t> </a:t>
            </a:r>
            <a:r>
              <a:rPr sz="2800" dirty="0">
                <a:latin typeface="+mj-lt"/>
                <a:ea typeface="+mj-ea"/>
                <a:cs typeface="Times New Roman" panose="02020603050405020304" pitchFamily="18" charset="0"/>
              </a:rPr>
              <a:t>SETTLEMENTS</a:t>
            </a:r>
          </a:p>
        </p:txBody>
      </p:sp>
      <p:graphicFrame>
        <p:nvGraphicFramePr>
          <p:cNvPr id="3" name="object 3"/>
          <p:cNvGraphicFramePr>
            <a:graphicFrameLocks noGrp="1"/>
          </p:cNvGraphicFramePr>
          <p:nvPr>
            <p:extLst>
              <p:ext uri="{D42A27DB-BD31-4B8C-83A1-F6EECF244321}">
                <p14:modId xmlns:p14="http://schemas.microsoft.com/office/powerpoint/2010/main" val="1828283847"/>
              </p:ext>
            </p:extLst>
          </p:nvPr>
        </p:nvGraphicFramePr>
        <p:xfrm>
          <a:off x="588069" y="956930"/>
          <a:ext cx="8119996" cy="5114261"/>
        </p:xfrm>
        <a:graphic>
          <a:graphicData uri="http://schemas.openxmlformats.org/drawingml/2006/table">
            <a:tbl>
              <a:tblPr firstRow="1" bandRow="1">
                <a:tableStyleId>{5A111915-BE36-4E01-A7E5-04B1672EAD32}</a:tableStyleId>
              </a:tblPr>
              <a:tblGrid>
                <a:gridCol w="3072697">
                  <a:extLst>
                    <a:ext uri="{9D8B030D-6E8A-4147-A177-3AD203B41FA5}">
                      <a16:colId xmlns="" xmlns:a16="http://schemas.microsoft.com/office/drawing/2014/main" val="20000"/>
                    </a:ext>
                  </a:extLst>
                </a:gridCol>
                <a:gridCol w="2668996">
                  <a:extLst>
                    <a:ext uri="{9D8B030D-6E8A-4147-A177-3AD203B41FA5}">
                      <a16:colId xmlns="" xmlns:a16="http://schemas.microsoft.com/office/drawing/2014/main" val="20001"/>
                    </a:ext>
                  </a:extLst>
                </a:gridCol>
                <a:gridCol w="660287">
                  <a:extLst>
                    <a:ext uri="{9D8B030D-6E8A-4147-A177-3AD203B41FA5}">
                      <a16:colId xmlns="" xmlns:a16="http://schemas.microsoft.com/office/drawing/2014/main" val="20003"/>
                    </a:ext>
                  </a:extLst>
                </a:gridCol>
                <a:gridCol w="1718016">
                  <a:extLst>
                    <a:ext uri="{9D8B030D-6E8A-4147-A177-3AD203B41FA5}">
                      <a16:colId xmlns="" xmlns:a16="http://schemas.microsoft.com/office/drawing/2014/main" val="20004"/>
                    </a:ext>
                  </a:extLst>
                </a:gridCol>
              </a:tblGrid>
              <a:tr h="141711">
                <a:tc>
                  <a:txBody>
                    <a:bodyPr/>
                    <a:lstStyle/>
                    <a:p>
                      <a:pPr algn="ctr">
                        <a:lnSpc>
                          <a:spcPct val="100000"/>
                        </a:lnSpc>
                      </a:pPr>
                      <a:r>
                        <a:rPr sz="800" spc="-5" dirty="0"/>
                        <a:t>CAS</a:t>
                      </a:r>
                      <a:r>
                        <a:rPr sz="800" dirty="0"/>
                        <a:t>E</a:t>
                      </a:r>
                      <a:endParaRPr sz="800" dirty="0">
                        <a:latin typeface="Times New Roman"/>
                        <a:cs typeface="Times New Roman"/>
                      </a:endParaRPr>
                    </a:p>
                  </a:txBody>
                  <a:tcPr marL="0" marR="0" marT="0" marB="0" anchor="ctr"/>
                </a:tc>
                <a:tc>
                  <a:txBody>
                    <a:bodyPr/>
                    <a:lstStyle/>
                    <a:p>
                      <a:pPr marL="4445" algn="ctr">
                        <a:lnSpc>
                          <a:spcPct val="100000"/>
                        </a:lnSpc>
                      </a:pPr>
                      <a:r>
                        <a:rPr sz="800" spc="-5" dirty="0"/>
                        <a:t>LIN</a:t>
                      </a:r>
                      <a:r>
                        <a:rPr sz="800" dirty="0"/>
                        <a:t>K</a:t>
                      </a:r>
                      <a:endParaRPr sz="800">
                        <a:latin typeface="Times New Roman"/>
                        <a:cs typeface="Times New Roman"/>
                      </a:endParaRPr>
                    </a:p>
                  </a:txBody>
                  <a:tcPr marL="0" marR="0" marT="0" marB="0" anchor="ctr"/>
                </a:tc>
                <a:tc>
                  <a:txBody>
                    <a:bodyPr/>
                    <a:lstStyle/>
                    <a:p>
                      <a:pPr marL="43815" algn="ctr">
                        <a:lnSpc>
                          <a:spcPct val="100000"/>
                        </a:lnSpc>
                      </a:pPr>
                      <a:r>
                        <a:rPr sz="800" spc="-5" dirty="0"/>
                        <a:t>YEAR</a:t>
                      </a:r>
                      <a:endParaRPr sz="800" dirty="0">
                        <a:solidFill>
                          <a:schemeClr val="tx1">
                            <a:lumMod val="50000"/>
                          </a:schemeClr>
                        </a:solidFill>
                        <a:latin typeface="Times New Roman"/>
                        <a:cs typeface="Times New Roman"/>
                      </a:endParaRPr>
                    </a:p>
                  </a:txBody>
                  <a:tcPr marL="0" marR="0" marT="0" marB="0" anchor="ctr"/>
                </a:tc>
                <a:tc>
                  <a:txBody>
                    <a:bodyPr/>
                    <a:lstStyle/>
                    <a:p>
                      <a:pPr marL="40640" algn="ctr">
                        <a:lnSpc>
                          <a:spcPct val="100000"/>
                        </a:lnSpc>
                      </a:pPr>
                      <a:r>
                        <a:rPr sz="800" spc="-5" dirty="0"/>
                        <a:t>C</a:t>
                      </a:r>
                      <a:r>
                        <a:rPr sz="800" dirty="0"/>
                        <a:t>L</a:t>
                      </a:r>
                      <a:r>
                        <a:rPr sz="800" spc="-5" dirty="0"/>
                        <a:t>I</a:t>
                      </a:r>
                      <a:r>
                        <a:rPr sz="800" dirty="0"/>
                        <a:t>E</a:t>
                      </a:r>
                      <a:r>
                        <a:rPr sz="800" spc="-5" dirty="0"/>
                        <a:t>N</a:t>
                      </a:r>
                      <a:r>
                        <a:rPr sz="800" dirty="0"/>
                        <a:t>T(</a:t>
                      </a:r>
                      <a:r>
                        <a:rPr sz="800" spc="-5" dirty="0"/>
                        <a:t>S</a:t>
                      </a:r>
                      <a:r>
                        <a:rPr sz="800" dirty="0"/>
                        <a:t>)</a:t>
                      </a:r>
                      <a:endParaRPr sz="800" dirty="0">
                        <a:solidFill>
                          <a:schemeClr val="tx1">
                            <a:lumMod val="50000"/>
                          </a:schemeClr>
                        </a:solidFill>
                        <a:latin typeface="Times New Roman"/>
                        <a:cs typeface="Times New Roman"/>
                      </a:endParaRPr>
                    </a:p>
                  </a:txBody>
                  <a:tcPr marL="0" marR="0" marT="0" marB="0" anchor="ctr"/>
                </a:tc>
                <a:extLst>
                  <a:ext uri="{0D108BD9-81ED-4DB2-BD59-A6C34878D82A}">
                    <a16:rowId xmlns="" xmlns:a16="http://schemas.microsoft.com/office/drawing/2014/main" val="10000"/>
                  </a:ext>
                </a:extLst>
              </a:tr>
              <a:tr h="809781">
                <a:tc>
                  <a:txBody>
                    <a:bodyPr/>
                    <a:lstStyle/>
                    <a:p>
                      <a:pPr marL="17145" marR="213995" algn="l">
                        <a:lnSpc>
                          <a:spcPct val="105200"/>
                        </a:lnSpc>
                      </a:pPr>
                      <a:r>
                        <a:rPr sz="800" dirty="0"/>
                        <a:t>National Fede</a:t>
                      </a:r>
                      <a:r>
                        <a:rPr sz="800" spc="-5" dirty="0"/>
                        <a:t>r</a:t>
                      </a:r>
                      <a:r>
                        <a:rPr sz="800" dirty="0"/>
                        <a:t>ation of the</a:t>
                      </a:r>
                      <a:r>
                        <a:rPr sz="800" spc="5" dirty="0"/>
                        <a:t> </a:t>
                      </a:r>
                      <a:r>
                        <a:rPr sz="800" dirty="0"/>
                        <a:t>Blind, A</a:t>
                      </a:r>
                      <a:r>
                        <a:rPr sz="800" spc="-5" dirty="0"/>
                        <a:t>m</a:t>
                      </a:r>
                      <a:r>
                        <a:rPr sz="800" dirty="0"/>
                        <a:t>e</a:t>
                      </a:r>
                      <a:r>
                        <a:rPr sz="800" spc="-5" dirty="0"/>
                        <a:t>r</a:t>
                      </a:r>
                      <a:r>
                        <a:rPr sz="800" dirty="0"/>
                        <a:t>ican Council of the</a:t>
                      </a:r>
                      <a:r>
                        <a:rPr sz="800" spc="5" dirty="0"/>
                        <a:t> </a:t>
                      </a:r>
                      <a:r>
                        <a:rPr sz="800" dirty="0"/>
                        <a:t>Blind, &amp;</a:t>
                      </a:r>
                      <a:r>
                        <a:rPr sz="800" spc="-35" dirty="0"/>
                        <a:t> </a:t>
                      </a:r>
                      <a:r>
                        <a:rPr sz="800" dirty="0"/>
                        <a:t>the </a:t>
                      </a:r>
                      <a:r>
                        <a:rPr sz="800" spc="-5" dirty="0"/>
                        <a:t>U</a:t>
                      </a:r>
                      <a:r>
                        <a:rPr sz="800" dirty="0"/>
                        <a:t>nited States</a:t>
                      </a:r>
                      <a:r>
                        <a:rPr sz="800" spc="-5" dirty="0"/>
                        <a:t> </a:t>
                      </a:r>
                      <a:r>
                        <a:rPr sz="800" dirty="0"/>
                        <a:t>of A</a:t>
                      </a:r>
                      <a:r>
                        <a:rPr sz="800" spc="-5" dirty="0"/>
                        <a:t>m</a:t>
                      </a:r>
                      <a:r>
                        <a:rPr sz="800" dirty="0"/>
                        <a:t>e</a:t>
                      </a:r>
                      <a:r>
                        <a:rPr sz="800" spc="-5" dirty="0"/>
                        <a:t>r</a:t>
                      </a:r>
                      <a:r>
                        <a:rPr sz="800" dirty="0"/>
                        <a:t>ica, et al. v.</a:t>
                      </a:r>
                    </a:p>
                    <a:p>
                      <a:pPr marL="17145" marR="189230" algn="l">
                        <a:lnSpc>
                          <a:spcPct val="105300"/>
                        </a:lnSpc>
                      </a:pPr>
                      <a:r>
                        <a:rPr sz="800" dirty="0"/>
                        <a:t>A</a:t>
                      </a:r>
                      <a:r>
                        <a:rPr sz="800" spc="-5" dirty="0"/>
                        <a:t>r</a:t>
                      </a:r>
                      <a:r>
                        <a:rPr sz="800" dirty="0"/>
                        <a:t>i</a:t>
                      </a:r>
                      <a:r>
                        <a:rPr sz="800" spc="-5" dirty="0"/>
                        <a:t>z</a:t>
                      </a:r>
                      <a:r>
                        <a:rPr sz="800" dirty="0"/>
                        <a:t>ona State</a:t>
                      </a:r>
                      <a:r>
                        <a:rPr sz="800" spc="5" dirty="0"/>
                        <a:t> </a:t>
                      </a:r>
                      <a:r>
                        <a:rPr sz="800" dirty="0"/>
                        <a:t>Boa</a:t>
                      </a:r>
                      <a:r>
                        <a:rPr sz="800" spc="-5" dirty="0"/>
                        <a:t>r</a:t>
                      </a:r>
                      <a:r>
                        <a:rPr sz="800" dirty="0"/>
                        <a:t>d Regent</a:t>
                      </a:r>
                      <a:r>
                        <a:rPr sz="800" spc="-5" dirty="0"/>
                        <a:t>s</a:t>
                      </a:r>
                      <a:r>
                        <a:rPr sz="800" dirty="0"/>
                        <a:t>, et al. (</a:t>
                      </a:r>
                      <a:r>
                        <a:rPr sz="800" spc="-5" dirty="0"/>
                        <a:t>U</a:t>
                      </a:r>
                      <a:r>
                        <a:rPr sz="800" dirty="0"/>
                        <a:t>nited </a:t>
                      </a:r>
                      <a:r>
                        <a:rPr sz="800" spc="-5" dirty="0"/>
                        <a:t>S</a:t>
                      </a:r>
                      <a:r>
                        <a:rPr sz="800" dirty="0"/>
                        <a:t>tates</a:t>
                      </a:r>
                      <a:r>
                        <a:rPr sz="800" spc="-5" dirty="0"/>
                        <a:t> D</a:t>
                      </a:r>
                      <a:r>
                        <a:rPr sz="800" dirty="0"/>
                        <a:t>i</a:t>
                      </a:r>
                      <a:r>
                        <a:rPr sz="800" spc="-5" dirty="0"/>
                        <a:t>s</a:t>
                      </a:r>
                      <a:r>
                        <a:rPr sz="800" dirty="0"/>
                        <a:t>trict Court </a:t>
                      </a:r>
                      <a:r>
                        <a:rPr sz="800" spc="-15" dirty="0"/>
                        <a:t>f</a:t>
                      </a:r>
                      <a:r>
                        <a:rPr sz="800" dirty="0"/>
                        <a:t>or the </a:t>
                      </a:r>
                      <a:r>
                        <a:rPr sz="800" spc="-5" dirty="0"/>
                        <a:t>D</a:t>
                      </a:r>
                      <a:r>
                        <a:rPr sz="800" dirty="0"/>
                        <a:t>i</a:t>
                      </a:r>
                      <a:r>
                        <a:rPr sz="800" spc="-5" dirty="0"/>
                        <a:t>s</a:t>
                      </a:r>
                      <a:r>
                        <a:rPr sz="800" dirty="0"/>
                        <a:t>trict of</a:t>
                      </a:r>
                      <a:r>
                        <a:rPr sz="800" spc="-15" dirty="0"/>
                        <a:t> </a:t>
                      </a:r>
                      <a:r>
                        <a:rPr sz="800" spc="-5" dirty="0"/>
                        <a:t>A</a:t>
                      </a:r>
                      <a:r>
                        <a:rPr sz="800" dirty="0"/>
                        <a:t>ri</a:t>
                      </a:r>
                      <a:r>
                        <a:rPr sz="800" spc="-10" dirty="0"/>
                        <a:t>z</a:t>
                      </a:r>
                      <a:r>
                        <a:rPr sz="800" dirty="0"/>
                        <a:t>ona, </a:t>
                      </a:r>
                      <a:r>
                        <a:rPr sz="800" spc="-5" dirty="0"/>
                        <a:t>N</a:t>
                      </a:r>
                      <a:r>
                        <a:rPr sz="800" dirty="0"/>
                        <a:t>o. C</a:t>
                      </a:r>
                      <a:r>
                        <a:rPr sz="800" spc="-5" dirty="0"/>
                        <a:t>V</a:t>
                      </a:r>
                      <a:r>
                        <a:rPr sz="800" dirty="0"/>
                        <a:t>09--1359)</a:t>
                      </a:r>
                      <a:endParaRPr sz="800" dirty="0">
                        <a:solidFill>
                          <a:schemeClr val="tx1">
                            <a:lumMod val="50000"/>
                          </a:schemeClr>
                        </a:solidFill>
                        <a:latin typeface="Times New Roman"/>
                        <a:cs typeface="Times New Roman"/>
                      </a:endParaRPr>
                    </a:p>
                  </a:txBody>
                  <a:tcPr marL="0" marR="0" marT="0" marB="0" anchor="ctr"/>
                </a:tc>
                <a:tc>
                  <a:txBody>
                    <a:bodyPr/>
                    <a:lstStyle/>
                    <a:p>
                      <a:pPr marL="27940" marR="27940" algn="l">
                        <a:lnSpc>
                          <a:spcPct val="105200"/>
                        </a:lnSpc>
                      </a:pPr>
                      <a:r>
                        <a:rPr sz="800" u="sng" dirty="0">
                          <a:hlinkClick r:id="rId3"/>
                        </a:rPr>
                        <a:t>http</a:t>
                      </a:r>
                      <a:r>
                        <a:rPr sz="800" u="sng" spc="-5" dirty="0">
                          <a:hlinkClick r:id="rId3"/>
                        </a:rPr>
                        <a:t>s</a:t>
                      </a:r>
                      <a:r>
                        <a:rPr sz="800" u="sng" dirty="0">
                          <a:hlinkClick r:id="rId3"/>
                        </a:rPr>
                        <a:t>://</a:t>
                      </a:r>
                      <a:r>
                        <a:rPr sz="800" u="sng" spc="-5" dirty="0">
                          <a:hlinkClick r:id="rId3"/>
                        </a:rPr>
                        <a:t>www</a:t>
                      </a:r>
                      <a:r>
                        <a:rPr sz="800" u="sng" dirty="0">
                          <a:hlinkClick r:id="rId3"/>
                        </a:rPr>
                        <a:t>.ada.</a:t>
                      </a:r>
                      <a:r>
                        <a:rPr sz="800" u="sng" spc="-15" dirty="0">
                          <a:hlinkClick r:id="rId3"/>
                        </a:rPr>
                        <a:t>g</a:t>
                      </a:r>
                      <a:r>
                        <a:rPr sz="800" u="sng" dirty="0">
                          <a:hlinkClick r:id="rId3"/>
                        </a:rPr>
                        <a:t>o</a:t>
                      </a:r>
                      <a:r>
                        <a:rPr sz="800" u="sng" spc="-15" dirty="0">
                          <a:hlinkClick r:id="rId3"/>
                        </a:rPr>
                        <a:t>v</a:t>
                      </a:r>
                      <a:r>
                        <a:rPr sz="800" u="sng" dirty="0">
                          <a:hlinkClick r:id="rId3"/>
                        </a:rPr>
                        <a:t>/ari</a:t>
                      </a:r>
                      <a:r>
                        <a:rPr sz="800" u="sng" spc="-10" dirty="0">
                          <a:hlinkClick r:id="rId3"/>
                        </a:rPr>
                        <a:t>z</a:t>
                      </a:r>
                      <a:r>
                        <a:rPr sz="800" u="sng" dirty="0">
                          <a:hlinkClick r:id="rId3"/>
                        </a:rPr>
                        <a:t>ona_</a:t>
                      </a:r>
                      <a:r>
                        <a:rPr sz="800" u="sng" spc="-5" dirty="0">
                          <a:hlinkClick r:id="rId3"/>
                        </a:rPr>
                        <a:t>s</a:t>
                      </a:r>
                      <a:r>
                        <a:rPr sz="800" u="sng" dirty="0">
                          <a:hlinkClick r:id="rId3"/>
                        </a:rPr>
                        <a:t>tate_uni</a:t>
                      </a:r>
                      <a:r>
                        <a:rPr sz="800" u="sng" spc="-15" dirty="0">
                          <a:hlinkClick r:id="rId3"/>
                        </a:rPr>
                        <a:t>v</a:t>
                      </a:r>
                      <a:r>
                        <a:rPr sz="800" u="sng" dirty="0">
                          <a:hlinkClick r:id="rId3"/>
                        </a:rPr>
                        <a:t>er</a:t>
                      </a:r>
                      <a:r>
                        <a:rPr sz="800" u="sng" spc="-5" dirty="0">
                          <a:hlinkClick r:id="rId3"/>
                        </a:rPr>
                        <a:t>s</a:t>
                      </a:r>
                      <a:r>
                        <a:rPr sz="800" u="sng" dirty="0">
                          <a:hlinkClick r:id="rId3"/>
                        </a:rPr>
                        <a:t>it</a:t>
                      </a:r>
                      <a:r>
                        <a:rPr sz="800" u="sng" spc="-25" dirty="0">
                          <a:hlinkClick r:id="rId3"/>
                        </a:rPr>
                        <a:t>y</a:t>
                      </a:r>
                      <a:r>
                        <a:rPr sz="800" u="sng" dirty="0">
                          <a:hlinkClick r:id="rId3"/>
                        </a:rPr>
                        <a:t>.htm</a:t>
                      </a:r>
                      <a:endParaRPr sz="800" dirty="0">
                        <a:solidFill>
                          <a:schemeClr val="tx1">
                            <a:lumMod val="50000"/>
                          </a:schemeClr>
                        </a:solidFill>
                        <a:latin typeface="Times New Roman"/>
                        <a:cs typeface="Times New Roman"/>
                      </a:endParaRPr>
                    </a:p>
                  </a:txBody>
                  <a:tcPr marL="0" marR="0" marT="0" marB="0" anchor="ctr"/>
                </a:tc>
                <a:tc>
                  <a:txBody>
                    <a:bodyPr/>
                    <a:lstStyle/>
                    <a:p>
                      <a:pPr marL="103505" algn="l">
                        <a:lnSpc>
                          <a:spcPct val="100000"/>
                        </a:lnSpc>
                      </a:pPr>
                      <a:r>
                        <a:rPr sz="800" dirty="0"/>
                        <a:t>2010</a:t>
                      </a:r>
                      <a:endParaRPr sz="800" dirty="0">
                        <a:solidFill>
                          <a:schemeClr val="tx1">
                            <a:lumMod val="50000"/>
                          </a:schemeClr>
                        </a:solidFill>
                        <a:latin typeface="Times New Roman"/>
                        <a:cs typeface="Times New Roman"/>
                      </a:endParaRPr>
                    </a:p>
                  </a:txBody>
                  <a:tcPr marL="0" marR="0" marT="0" marB="0" anchor="ctr"/>
                </a:tc>
                <a:tc>
                  <a:txBody>
                    <a:bodyPr/>
                    <a:lstStyle/>
                    <a:p>
                      <a:pPr marL="40640" marR="72390" algn="l">
                        <a:lnSpc>
                          <a:spcPct val="105200"/>
                        </a:lnSpc>
                      </a:pPr>
                      <a:r>
                        <a:rPr sz="800" spc="-5" dirty="0"/>
                        <a:t>N</a:t>
                      </a:r>
                      <a:r>
                        <a:rPr sz="800" dirty="0"/>
                        <a:t>ational </a:t>
                      </a:r>
                      <a:r>
                        <a:rPr sz="800" spc="-20" dirty="0"/>
                        <a:t>F</a:t>
                      </a:r>
                      <a:r>
                        <a:rPr sz="800" dirty="0"/>
                        <a:t>ederation of</a:t>
                      </a:r>
                      <a:r>
                        <a:rPr sz="800" spc="-15" dirty="0"/>
                        <a:t> </a:t>
                      </a:r>
                      <a:r>
                        <a:rPr sz="800" dirty="0"/>
                        <a:t>the</a:t>
                      </a:r>
                      <a:r>
                        <a:rPr sz="800" spc="5" dirty="0"/>
                        <a:t> </a:t>
                      </a:r>
                      <a:r>
                        <a:rPr sz="800" dirty="0"/>
                        <a:t>Blind</a:t>
                      </a:r>
                      <a:endParaRPr sz="800" dirty="0">
                        <a:solidFill>
                          <a:schemeClr val="tx1">
                            <a:lumMod val="50000"/>
                          </a:schemeClr>
                        </a:solidFill>
                        <a:latin typeface="Times New Roman"/>
                        <a:cs typeface="Times New Roman"/>
                      </a:endParaRPr>
                    </a:p>
                  </a:txBody>
                  <a:tcPr marL="0" marR="0" marT="0" marB="0" anchor="ctr"/>
                </a:tc>
                <a:extLst>
                  <a:ext uri="{0D108BD9-81ED-4DB2-BD59-A6C34878D82A}">
                    <a16:rowId xmlns="" xmlns:a16="http://schemas.microsoft.com/office/drawing/2014/main" val="10001"/>
                  </a:ext>
                </a:extLst>
              </a:tr>
              <a:tr h="354277">
                <a:tc>
                  <a:txBody>
                    <a:bodyPr/>
                    <a:lstStyle/>
                    <a:p>
                      <a:pPr marL="17145" algn="l">
                        <a:lnSpc>
                          <a:spcPct val="100000"/>
                        </a:lnSpc>
                      </a:pPr>
                      <a:r>
                        <a:rPr sz="800" spc="-5" dirty="0"/>
                        <a:t>T</a:t>
                      </a:r>
                      <a:r>
                        <a:rPr sz="800" dirty="0"/>
                        <a:t>he</a:t>
                      </a:r>
                      <a:r>
                        <a:rPr sz="800" spc="5" dirty="0"/>
                        <a:t> </a:t>
                      </a:r>
                      <a:r>
                        <a:rPr sz="800" dirty="0"/>
                        <a:t>Penn</a:t>
                      </a:r>
                      <a:r>
                        <a:rPr sz="800" spc="-5" dirty="0"/>
                        <a:t>s</a:t>
                      </a:r>
                      <a:r>
                        <a:rPr sz="800" dirty="0"/>
                        <a:t>ylvania State</a:t>
                      </a:r>
                      <a:r>
                        <a:rPr sz="800" spc="5" dirty="0"/>
                        <a:t> </a:t>
                      </a:r>
                      <a:r>
                        <a:rPr sz="800" spc="-5" dirty="0"/>
                        <a:t>U</a:t>
                      </a:r>
                      <a:r>
                        <a:rPr sz="800" dirty="0"/>
                        <a:t>nive</a:t>
                      </a:r>
                      <a:r>
                        <a:rPr sz="800" spc="-5" dirty="0"/>
                        <a:t>rs</a:t>
                      </a:r>
                      <a:r>
                        <a:rPr sz="800" dirty="0"/>
                        <a:t>ity</a:t>
                      </a:r>
                    </a:p>
                    <a:p>
                      <a:pPr marL="17145" algn="l">
                        <a:lnSpc>
                          <a:spcPct val="100000"/>
                        </a:lnSpc>
                        <a:spcBef>
                          <a:spcPts val="70"/>
                        </a:spcBef>
                      </a:pPr>
                      <a:r>
                        <a:rPr sz="800" dirty="0"/>
                        <a:t>(</a:t>
                      </a:r>
                      <a:r>
                        <a:rPr sz="800" spc="-5" dirty="0"/>
                        <a:t>U</a:t>
                      </a:r>
                      <a:r>
                        <a:rPr sz="800" dirty="0"/>
                        <a:t>.</a:t>
                      </a:r>
                      <a:r>
                        <a:rPr sz="800" spc="-5" dirty="0"/>
                        <a:t>S</a:t>
                      </a:r>
                      <a:r>
                        <a:rPr sz="800" dirty="0"/>
                        <a:t>. </a:t>
                      </a:r>
                      <a:r>
                        <a:rPr sz="800" spc="-5" dirty="0"/>
                        <a:t>D</a:t>
                      </a:r>
                      <a:r>
                        <a:rPr sz="800" dirty="0"/>
                        <a:t>ept. of</a:t>
                      </a:r>
                      <a:r>
                        <a:rPr sz="800" spc="-15" dirty="0"/>
                        <a:t> </a:t>
                      </a:r>
                      <a:r>
                        <a:rPr sz="800" dirty="0"/>
                        <a:t>Educ. </a:t>
                      </a:r>
                      <a:r>
                        <a:rPr sz="800" spc="-5" dirty="0"/>
                        <a:t>O</a:t>
                      </a:r>
                      <a:r>
                        <a:rPr sz="800" dirty="0"/>
                        <a:t>CR #03-11-2020)</a:t>
                      </a:r>
                      <a:endParaRPr sz="800" dirty="0">
                        <a:solidFill>
                          <a:schemeClr val="tx1">
                            <a:lumMod val="50000"/>
                          </a:schemeClr>
                        </a:solidFill>
                        <a:latin typeface="Times New Roman"/>
                        <a:cs typeface="Times New Roman"/>
                      </a:endParaRPr>
                    </a:p>
                  </a:txBody>
                  <a:tcPr marL="0" marR="0" marT="0" marB="0" anchor="ctr"/>
                </a:tc>
                <a:tc>
                  <a:txBody>
                    <a:bodyPr/>
                    <a:lstStyle/>
                    <a:p>
                      <a:pPr marL="27940" algn="l">
                        <a:lnSpc>
                          <a:spcPct val="100000"/>
                        </a:lnSpc>
                      </a:pPr>
                      <a:r>
                        <a:rPr sz="800" u="sng" dirty="0">
                          <a:hlinkClick r:id="rId4"/>
                        </a:rPr>
                        <a:t>http://acce</a:t>
                      </a:r>
                      <a:r>
                        <a:rPr sz="800" u="sng" spc="-5" dirty="0">
                          <a:hlinkClick r:id="rId4"/>
                        </a:rPr>
                        <a:t>ss</a:t>
                      </a:r>
                      <a:r>
                        <a:rPr sz="800" u="sng" dirty="0">
                          <a:hlinkClick r:id="rId4"/>
                        </a:rPr>
                        <a:t>ibilit</a:t>
                      </a:r>
                      <a:r>
                        <a:rPr sz="800" u="sng" spc="-25" dirty="0">
                          <a:hlinkClick r:id="rId4"/>
                        </a:rPr>
                        <a:t>y</a:t>
                      </a:r>
                      <a:r>
                        <a:rPr sz="800" u="sng" dirty="0">
                          <a:hlinkClick r:id="rId4"/>
                        </a:rPr>
                        <a:t>.p</a:t>
                      </a:r>
                      <a:r>
                        <a:rPr sz="800" u="sng" spc="-5" dirty="0">
                          <a:hlinkClick r:id="rId4"/>
                        </a:rPr>
                        <a:t>s</a:t>
                      </a:r>
                      <a:r>
                        <a:rPr sz="800" u="sng" dirty="0">
                          <a:hlinkClick r:id="rId4"/>
                        </a:rPr>
                        <a:t>u.edu/n</a:t>
                      </a:r>
                      <a:r>
                        <a:rPr sz="800" u="sng" spc="-15" dirty="0">
                          <a:hlinkClick r:id="rId4"/>
                        </a:rPr>
                        <a:t>f</a:t>
                      </a:r>
                      <a:r>
                        <a:rPr sz="800" u="sng" dirty="0">
                          <a:hlinkClick r:id="rId4"/>
                        </a:rPr>
                        <a:t>bp</a:t>
                      </a:r>
                      <a:r>
                        <a:rPr sz="800" u="sng" spc="-5" dirty="0">
                          <a:hlinkClick r:id="rId4"/>
                        </a:rPr>
                        <a:t>s</a:t>
                      </a:r>
                      <a:r>
                        <a:rPr sz="800" u="sng" dirty="0">
                          <a:hlinkClick r:id="rId4"/>
                        </a:rPr>
                        <a:t>u</a:t>
                      </a:r>
                      <a:r>
                        <a:rPr sz="800" u="sng" spc="-5" dirty="0">
                          <a:hlinkClick r:id="rId4"/>
                        </a:rPr>
                        <a:t>s</a:t>
                      </a:r>
                      <a:r>
                        <a:rPr sz="800" u="sng" dirty="0">
                          <a:hlinkClick r:id="rId4"/>
                        </a:rPr>
                        <a:t>ettlement/</a:t>
                      </a:r>
                      <a:endParaRPr sz="800" dirty="0">
                        <a:solidFill>
                          <a:schemeClr val="tx1">
                            <a:lumMod val="50000"/>
                          </a:schemeClr>
                        </a:solidFill>
                        <a:latin typeface="Times New Roman"/>
                        <a:cs typeface="Times New Roman"/>
                      </a:endParaRPr>
                    </a:p>
                  </a:txBody>
                  <a:tcPr marL="0" marR="0" marT="0" marB="0" anchor="ctr"/>
                </a:tc>
                <a:tc>
                  <a:txBody>
                    <a:bodyPr/>
                    <a:lstStyle/>
                    <a:p>
                      <a:pPr marL="103505" algn="l">
                        <a:lnSpc>
                          <a:spcPct val="100000"/>
                        </a:lnSpc>
                      </a:pPr>
                      <a:r>
                        <a:rPr sz="800" dirty="0"/>
                        <a:t>2011</a:t>
                      </a:r>
                      <a:endParaRPr sz="800">
                        <a:solidFill>
                          <a:schemeClr val="tx1">
                            <a:lumMod val="50000"/>
                          </a:schemeClr>
                        </a:solidFill>
                        <a:latin typeface="Times New Roman"/>
                        <a:cs typeface="Times New Roman"/>
                      </a:endParaRPr>
                    </a:p>
                  </a:txBody>
                  <a:tcPr marL="0" marR="0" marT="0" marB="0" anchor="ctr"/>
                </a:tc>
                <a:tc>
                  <a:txBody>
                    <a:bodyPr/>
                    <a:lstStyle/>
                    <a:p>
                      <a:pPr marL="40640" marR="72390" algn="l">
                        <a:lnSpc>
                          <a:spcPct val="105200"/>
                        </a:lnSpc>
                      </a:pPr>
                      <a:r>
                        <a:rPr sz="800" spc="-5" dirty="0"/>
                        <a:t>N</a:t>
                      </a:r>
                      <a:r>
                        <a:rPr sz="800" dirty="0"/>
                        <a:t>ational </a:t>
                      </a:r>
                      <a:r>
                        <a:rPr sz="800" spc="-20" dirty="0"/>
                        <a:t>F</a:t>
                      </a:r>
                      <a:r>
                        <a:rPr sz="800" dirty="0"/>
                        <a:t>ederation of</a:t>
                      </a:r>
                      <a:r>
                        <a:rPr sz="800" spc="-15" dirty="0"/>
                        <a:t> </a:t>
                      </a:r>
                      <a:r>
                        <a:rPr sz="800" dirty="0"/>
                        <a:t>the</a:t>
                      </a:r>
                      <a:r>
                        <a:rPr sz="800" spc="5" dirty="0"/>
                        <a:t> </a:t>
                      </a:r>
                      <a:r>
                        <a:rPr sz="800" dirty="0"/>
                        <a:t>Blind</a:t>
                      </a:r>
                      <a:endParaRPr sz="800">
                        <a:solidFill>
                          <a:schemeClr val="tx1">
                            <a:lumMod val="50000"/>
                          </a:schemeClr>
                        </a:solidFill>
                        <a:latin typeface="Times New Roman"/>
                        <a:cs typeface="Times New Roman"/>
                      </a:endParaRPr>
                    </a:p>
                  </a:txBody>
                  <a:tcPr marL="0" marR="0" marT="0" marB="0" anchor="ctr"/>
                </a:tc>
                <a:extLst>
                  <a:ext uri="{0D108BD9-81ED-4DB2-BD59-A6C34878D82A}">
                    <a16:rowId xmlns="" xmlns:a16="http://schemas.microsoft.com/office/drawing/2014/main" val="10002"/>
                  </a:ext>
                </a:extLst>
              </a:tr>
              <a:tr h="411216">
                <a:tc>
                  <a:txBody>
                    <a:bodyPr/>
                    <a:lstStyle/>
                    <a:p>
                      <a:pPr marL="17145" marR="127000" algn="l">
                        <a:lnSpc>
                          <a:spcPct val="105200"/>
                        </a:lnSpc>
                      </a:pPr>
                      <a:r>
                        <a:rPr sz="800" spc="-15" dirty="0"/>
                        <a:t>W</a:t>
                      </a:r>
                      <a:r>
                        <a:rPr sz="800" dirty="0"/>
                        <a:t>ichita State</a:t>
                      </a:r>
                      <a:r>
                        <a:rPr sz="800" spc="5" dirty="0"/>
                        <a:t> </a:t>
                      </a:r>
                      <a:r>
                        <a:rPr sz="800" spc="-5" dirty="0"/>
                        <a:t>U</a:t>
                      </a:r>
                      <a:r>
                        <a:rPr sz="800" dirty="0"/>
                        <a:t>nive</a:t>
                      </a:r>
                      <a:r>
                        <a:rPr sz="800" spc="-5" dirty="0"/>
                        <a:t>rs</a:t>
                      </a:r>
                      <a:r>
                        <a:rPr sz="800" dirty="0"/>
                        <a:t>ity </a:t>
                      </a:r>
                      <a:r>
                        <a:rPr sz="800" spc="-80" dirty="0"/>
                        <a:t> </a:t>
                      </a:r>
                      <a:r>
                        <a:rPr sz="800" dirty="0"/>
                        <a:t>(</a:t>
                      </a:r>
                      <a:r>
                        <a:rPr sz="800" spc="-5" dirty="0"/>
                        <a:t>U</a:t>
                      </a:r>
                      <a:r>
                        <a:rPr sz="800" dirty="0"/>
                        <a:t>.</a:t>
                      </a:r>
                      <a:r>
                        <a:rPr sz="800" spc="-5" dirty="0"/>
                        <a:t>S</a:t>
                      </a:r>
                      <a:r>
                        <a:rPr sz="800" dirty="0"/>
                        <a:t>. </a:t>
                      </a:r>
                      <a:r>
                        <a:rPr sz="800" spc="-5" dirty="0"/>
                        <a:t>D</a:t>
                      </a:r>
                      <a:r>
                        <a:rPr sz="800" dirty="0"/>
                        <a:t>ep. of Educ. </a:t>
                      </a:r>
                      <a:r>
                        <a:rPr sz="800" spc="-5" dirty="0"/>
                        <a:t>O</a:t>
                      </a:r>
                      <a:r>
                        <a:rPr sz="800" dirty="0"/>
                        <a:t>CR # 07162056)</a:t>
                      </a:r>
                      <a:endParaRPr sz="800">
                        <a:solidFill>
                          <a:schemeClr val="tx1">
                            <a:lumMod val="50000"/>
                          </a:schemeClr>
                        </a:solidFill>
                        <a:latin typeface="Times New Roman"/>
                        <a:cs typeface="Times New Roman"/>
                      </a:endParaRPr>
                    </a:p>
                  </a:txBody>
                  <a:tcPr marL="0" marR="0" marT="0" marB="0" anchor="ctr"/>
                </a:tc>
                <a:tc>
                  <a:txBody>
                    <a:bodyPr/>
                    <a:lstStyle/>
                    <a:p>
                      <a:pPr marL="27940" marR="18415" algn="l">
                        <a:lnSpc>
                          <a:spcPct val="105200"/>
                        </a:lnSpc>
                      </a:pPr>
                      <a:r>
                        <a:rPr sz="800" u="sng" dirty="0">
                          <a:hlinkClick r:id="rId5"/>
                        </a:rPr>
                        <a:t>http</a:t>
                      </a:r>
                      <a:r>
                        <a:rPr sz="800" u="sng" spc="-5" dirty="0">
                          <a:hlinkClick r:id="rId5"/>
                        </a:rPr>
                        <a:t>s</a:t>
                      </a:r>
                      <a:r>
                        <a:rPr sz="800" u="sng" dirty="0">
                          <a:hlinkClick r:id="rId5"/>
                        </a:rPr>
                        <a:t>://n</a:t>
                      </a:r>
                      <a:r>
                        <a:rPr sz="800" u="sng" spc="-15" dirty="0">
                          <a:hlinkClick r:id="rId5"/>
                        </a:rPr>
                        <a:t>f</a:t>
                      </a:r>
                      <a:r>
                        <a:rPr sz="800" u="sng" dirty="0">
                          <a:hlinkClick r:id="rId5"/>
                        </a:rPr>
                        <a:t>b.or</a:t>
                      </a:r>
                      <a:r>
                        <a:rPr sz="800" u="sng" spc="-15" dirty="0">
                          <a:hlinkClick r:id="rId5"/>
                        </a:rPr>
                        <a:t>g</a:t>
                      </a:r>
                      <a:r>
                        <a:rPr sz="800" u="sng" dirty="0">
                          <a:hlinkClick r:id="rId5"/>
                        </a:rPr>
                        <a:t>/ima</a:t>
                      </a:r>
                      <a:r>
                        <a:rPr sz="800" u="sng" spc="-15" dirty="0">
                          <a:hlinkClick r:id="rId5"/>
                        </a:rPr>
                        <a:t>g</a:t>
                      </a:r>
                      <a:r>
                        <a:rPr sz="800" u="sng" dirty="0">
                          <a:hlinkClick r:id="rId5"/>
                        </a:rPr>
                        <a:t>e</a:t>
                      </a:r>
                      <a:r>
                        <a:rPr sz="800" u="sng" spc="-5" dirty="0">
                          <a:hlinkClick r:id="rId5"/>
                        </a:rPr>
                        <a:t>s</a:t>
                      </a:r>
                      <a:r>
                        <a:rPr sz="800" u="sng" dirty="0">
                          <a:hlinkClick r:id="rId5"/>
                        </a:rPr>
                        <a:t>/n</a:t>
                      </a:r>
                      <a:r>
                        <a:rPr sz="800" u="sng" spc="-15" dirty="0">
                          <a:hlinkClick r:id="rId5"/>
                        </a:rPr>
                        <a:t>f</a:t>
                      </a:r>
                      <a:r>
                        <a:rPr sz="800" u="sng" dirty="0">
                          <a:hlinkClick r:id="rId5"/>
                        </a:rPr>
                        <a:t>b/document</a:t>
                      </a:r>
                      <a:r>
                        <a:rPr sz="800" u="sng" spc="-5" dirty="0">
                          <a:hlinkClick r:id="rId5"/>
                        </a:rPr>
                        <a:t>s</a:t>
                      </a:r>
                      <a:r>
                        <a:rPr sz="800" u="sng" dirty="0">
                          <a:hlinkClick r:id="rId5"/>
                        </a:rPr>
                        <a:t>/pd</a:t>
                      </a:r>
                      <a:r>
                        <a:rPr sz="800" u="sng" spc="-15" dirty="0">
                          <a:hlinkClick r:id="rId5"/>
                        </a:rPr>
                        <a:t>f</a:t>
                      </a:r>
                      <a:r>
                        <a:rPr sz="800" u="sng" dirty="0">
                          <a:hlinkClick r:id="rId5"/>
                        </a:rPr>
                        <a:t>/higher-ed-toolkit/</a:t>
                      </a:r>
                      <a:r>
                        <a:rPr sz="800" u="sng" spc="-5" dirty="0">
                          <a:hlinkClick r:id="rId5"/>
                        </a:rPr>
                        <a:t>w</a:t>
                      </a:r>
                      <a:r>
                        <a:rPr sz="800" u="sng" dirty="0">
                          <a:hlinkClick r:id="rId5"/>
                        </a:rPr>
                        <a:t>ichita-</a:t>
                      </a:r>
                      <a:r>
                        <a:rPr sz="800" u="sng" spc="-5" dirty="0">
                          <a:hlinkClick r:id="rId5"/>
                        </a:rPr>
                        <a:t>s</a:t>
                      </a:r>
                      <a:r>
                        <a:rPr sz="800" u="sng" dirty="0">
                          <a:hlinkClick r:id="rId5"/>
                        </a:rPr>
                        <a:t>tate-a</a:t>
                      </a:r>
                      <a:r>
                        <a:rPr sz="800" u="sng" spc="-15" dirty="0">
                          <a:hlinkClick r:id="rId5"/>
                        </a:rPr>
                        <a:t>g</a:t>
                      </a:r>
                      <a:r>
                        <a:rPr sz="800" u="sng" dirty="0">
                          <a:hlinkClick r:id="rId5"/>
                        </a:rPr>
                        <a:t>reement.pdf</a:t>
                      </a:r>
                      <a:endParaRPr sz="800" dirty="0">
                        <a:solidFill>
                          <a:schemeClr val="tx1">
                            <a:lumMod val="50000"/>
                          </a:schemeClr>
                        </a:solidFill>
                        <a:latin typeface="Times New Roman"/>
                        <a:cs typeface="Times New Roman"/>
                      </a:endParaRPr>
                    </a:p>
                  </a:txBody>
                  <a:tcPr marL="0" marR="0" marT="0" marB="0" anchor="ctr"/>
                </a:tc>
                <a:tc>
                  <a:txBody>
                    <a:bodyPr/>
                    <a:lstStyle/>
                    <a:p>
                      <a:pPr marL="103505" algn="l">
                        <a:lnSpc>
                          <a:spcPct val="100000"/>
                        </a:lnSpc>
                      </a:pPr>
                      <a:r>
                        <a:rPr sz="800" dirty="0"/>
                        <a:t>2011</a:t>
                      </a:r>
                      <a:endParaRPr sz="800">
                        <a:solidFill>
                          <a:schemeClr val="tx1">
                            <a:lumMod val="50000"/>
                          </a:schemeClr>
                        </a:solidFill>
                        <a:latin typeface="Times New Roman"/>
                        <a:cs typeface="Times New Roman"/>
                      </a:endParaRPr>
                    </a:p>
                  </a:txBody>
                  <a:tcPr marL="0" marR="0" marT="0" marB="0" anchor="ctr"/>
                </a:tc>
                <a:tc>
                  <a:txBody>
                    <a:bodyPr/>
                    <a:lstStyle/>
                    <a:p>
                      <a:pPr marL="40640" marR="72390" algn="l">
                        <a:lnSpc>
                          <a:spcPct val="105200"/>
                        </a:lnSpc>
                      </a:pPr>
                      <a:r>
                        <a:rPr sz="800" dirty="0"/>
                        <a:t>Emily</a:t>
                      </a:r>
                      <a:r>
                        <a:rPr sz="800" spc="-25" dirty="0"/>
                        <a:t> </a:t>
                      </a:r>
                      <a:r>
                        <a:rPr sz="800" spc="-5" dirty="0"/>
                        <a:t>S</a:t>
                      </a:r>
                      <a:r>
                        <a:rPr sz="800" dirty="0"/>
                        <a:t>chlenker &amp; </a:t>
                      </a:r>
                      <a:r>
                        <a:rPr sz="800" spc="-5" dirty="0"/>
                        <a:t>N</a:t>
                      </a:r>
                      <a:r>
                        <a:rPr sz="800" dirty="0"/>
                        <a:t>ational </a:t>
                      </a:r>
                      <a:r>
                        <a:rPr sz="800" spc="-20" dirty="0"/>
                        <a:t>F</a:t>
                      </a:r>
                      <a:r>
                        <a:rPr sz="800" dirty="0"/>
                        <a:t>ederation of</a:t>
                      </a:r>
                      <a:r>
                        <a:rPr sz="800" spc="-15" dirty="0"/>
                        <a:t> </a:t>
                      </a:r>
                      <a:r>
                        <a:rPr sz="800" dirty="0"/>
                        <a:t>the</a:t>
                      </a:r>
                      <a:r>
                        <a:rPr sz="800" spc="5" dirty="0"/>
                        <a:t> </a:t>
                      </a:r>
                      <a:r>
                        <a:rPr sz="800" dirty="0"/>
                        <a:t>Blind</a:t>
                      </a:r>
                      <a:endParaRPr sz="800">
                        <a:solidFill>
                          <a:schemeClr val="tx1">
                            <a:lumMod val="50000"/>
                          </a:schemeClr>
                        </a:solidFill>
                        <a:latin typeface="Times New Roman"/>
                        <a:cs typeface="Times New Roman"/>
                      </a:endParaRPr>
                    </a:p>
                  </a:txBody>
                  <a:tcPr marL="0" marR="0" marT="0" marB="0" anchor="ctr"/>
                </a:tc>
                <a:extLst>
                  <a:ext uri="{0D108BD9-81ED-4DB2-BD59-A6C34878D82A}">
                    <a16:rowId xmlns="" xmlns:a16="http://schemas.microsoft.com/office/drawing/2014/main" val="10003"/>
                  </a:ext>
                </a:extLst>
              </a:tr>
              <a:tr h="474480">
                <a:tc>
                  <a:txBody>
                    <a:bodyPr/>
                    <a:lstStyle/>
                    <a:p>
                      <a:pPr marL="17145" marR="74930" algn="l">
                        <a:lnSpc>
                          <a:spcPct val="105200"/>
                        </a:lnSpc>
                      </a:pPr>
                      <a:r>
                        <a:rPr sz="800" spc="-5" dirty="0"/>
                        <a:t>T</a:t>
                      </a:r>
                      <a:r>
                        <a:rPr sz="800" dirty="0"/>
                        <a:t>oth, et al. v. Flo</a:t>
                      </a:r>
                      <a:r>
                        <a:rPr sz="800" spc="-5" dirty="0"/>
                        <a:t>r</a:t>
                      </a:r>
                      <a:r>
                        <a:rPr sz="800" dirty="0"/>
                        <a:t>ida State</a:t>
                      </a:r>
                      <a:r>
                        <a:rPr sz="800" spc="5" dirty="0"/>
                        <a:t> </a:t>
                      </a:r>
                      <a:r>
                        <a:rPr sz="800" spc="-5" dirty="0"/>
                        <a:t>U</a:t>
                      </a:r>
                      <a:r>
                        <a:rPr sz="800" dirty="0"/>
                        <a:t>nive</a:t>
                      </a:r>
                      <a:r>
                        <a:rPr sz="800" spc="-5" dirty="0"/>
                        <a:t>rs</a:t>
                      </a:r>
                      <a:r>
                        <a:rPr sz="800" dirty="0"/>
                        <a:t>ity Boa</a:t>
                      </a:r>
                      <a:r>
                        <a:rPr sz="800" spc="-5" dirty="0"/>
                        <a:t>r</a:t>
                      </a:r>
                      <a:r>
                        <a:rPr sz="800" dirty="0"/>
                        <a:t>d of </a:t>
                      </a:r>
                      <a:r>
                        <a:rPr sz="800" spc="-5" dirty="0"/>
                        <a:t>Tr</a:t>
                      </a:r>
                      <a:r>
                        <a:rPr sz="800" dirty="0"/>
                        <a:t>u</a:t>
                      </a:r>
                      <a:r>
                        <a:rPr sz="800" spc="-5" dirty="0"/>
                        <a:t>s</a:t>
                      </a:r>
                      <a:r>
                        <a:rPr sz="800" dirty="0"/>
                        <a:t>tees </a:t>
                      </a:r>
                      <a:r>
                        <a:rPr sz="800" spc="-90" dirty="0"/>
                        <a:t> </a:t>
                      </a:r>
                      <a:r>
                        <a:rPr sz="800" dirty="0"/>
                        <a:t>(</a:t>
                      </a:r>
                      <a:r>
                        <a:rPr sz="800" spc="-5" dirty="0"/>
                        <a:t>U</a:t>
                      </a:r>
                      <a:r>
                        <a:rPr sz="800" dirty="0"/>
                        <a:t>.</a:t>
                      </a:r>
                      <a:r>
                        <a:rPr sz="800" spc="-5" dirty="0"/>
                        <a:t>S</a:t>
                      </a:r>
                      <a:r>
                        <a:rPr sz="800" dirty="0"/>
                        <a:t>. </a:t>
                      </a:r>
                      <a:r>
                        <a:rPr sz="800" spc="-5" dirty="0"/>
                        <a:t>D</a:t>
                      </a:r>
                      <a:r>
                        <a:rPr sz="800" dirty="0"/>
                        <a:t>i</a:t>
                      </a:r>
                      <a:r>
                        <a:rPr sz="800" spc="-5" dirty="0"/>
                        <a:t>s</a:t>
                      </a:r>
                      <a:r>
                        <a:rPr sz="800" dirty="0"/>
                        <a:t>trict Court </a:t>
                      </a:r>
                      <a:r>
                        <a:rPr sz="800" spc="-15" dirty="0"/>
                        <a:t>f</a:t>
                      </a:r>
                      <a:r>
                        <a:rPr sz="800" dirty="0"/>
                        <a:t>or the</a:t>
                      </a:r>
                      <a:r>
                        <a:rPr sz="800" spc="5" dirty="0"/>
                        <a:t> </a:t>
                      </a:r>
                      <a:r>
                        <a:rPr sz="800" spc="-5" dirty="0"/>
                        <a:t>N</a:t>
                      </a:r>
                      <a:r>
                        <a:rPr sz="800" dirty="0"/>
                        <a:t>orthern </a:t>
                      </a:r>
                      <a:r>
                        <a:rPr sz="800" spc="-5" dirty="0"/>
                        <a:t>D</a:t>
                      </a:r>
                      <a:r>
                        <a:rPr sz="800" dirty="0"/>
                        <a:t>i</a:t>
                      </a:r>
                      <a:r>
                        <a:rPr sz="800" spc="-5" dirty="0"/>
                        <a:t>s</a:t>
                      </a:r>
                      <a:r>
                        <a:rPr sz="800" dirty="0"/>
                        <a:t>trict of</a:t>
                      </a:r>
                      <a:r>
                        <a:rPr sz="800" spc="-15" dirty="0"/>
                        <a:t> </a:t>
                      </a:r>
                      <a:r>
                        <a:rPr sz="800" spc="-20" dirty="0"/>
                        <a:t>F</a:t>
                      </a:r>
                      <a:r>
                        <a:rPr sz="800" dirty="0"/>
                        <a:t>lorida, </a:t>
                      </a:r>
                      <a:r>
                        <a:rPr sz="800" spc="-5" dirty="0"/>
                        <a:t>N</a:t>
                      </a:r>
                      <a:r>
                        <a:rPr sz="800" dirty="0"/>
                        <a:t>o. 11-C</a:t>
                      </a:r>
                      <a:r>
                        <a:rPr sz="800" spc="-5" dirty="0"/>
                        <a:t>V</a:t>
                      </a:r>
                      <a:r>
                        <a:rPr sz="800" dirty="0"/>
                        <a:t>-00317)</a:t>
                      </a:r>
                      <a:endParaRPr sz="800" dirty="0">
                        <a:solidFill>
                          <a:schemeClr val="tx1">
                            <a:lumMod val="50000"/>
                          </a:schemeClr>
                        </a:solidFill>
                        <a:latin typeface="Times New Roman"/>
                        <a:cs typeface="Times New Roman"/>
                      </a:endParaRPr>
                    </a:p>
                  </a:txBody>
                  <a:tcPr marL="0" marR="0" marT="0" marB="0" anchor="ctr"/>
                </a:tc>
                <a:tc>
                  <a:txBody>
                    <a:bodyPr/>
                    <a:lstStyle/>
                    <a:p>
                      <a:pPr marL="27940" marR="23495" algn="l">
                        <a:lnSpc>
                          <a:spcPct val="105200"/>
                        </a:lnSpc>
                      </a:pPr>
                      <a:r>
                        <a:rPr sz="800" dirty="0">
                          <a:hlinkClick r:id="rId6" invalidUrl="https://nfb.org/images/nfb/documents/pdf/fsu settlement agreement.pdf"/>
                        </a:rPr>
                        <a:t>http</a:t>
                      </a:r>
                      <a:r>
                        <a:rPr sz="800" spc="-5" dirty="0">
                          <a:hlinkClick r:id="rId6" invalidUrl="https://nfb.org/images/nfb/documents/pdf/fsu settlement agreement.pdf"/>
                        </a:rPr>
                        <a:t>s</a:t>
                      </a:r>
                      <a:r>
                        <a:rPr sz="800" dirty="0">
                          <a:hlinkClick r:id="rId6" invalidUrl="https://nfb.org/images/nfb/documents/pdf/fsu settlement agreement.pdf"/>
                        </a:rPr>
                        <a:t>://n</a:t>
                      </a:r>
                      <a:r>
                        <a:rPr sz="800" spc="-15" dirty="0">
                          <a:hlinkClick r:id="rId6" invalidUrl="https://nfb.org/images/nfb/documents/pdf/fsu settlement agreement.pdf"/>
                        </a:rPr>
                        <a:t>f</a:t>
                      </a:r>
                      <a:r>
                        <a:rPr sz="800" dirty="0">
                          <a:hlinkClick r:id="rId6" invalidUrl="https://nfb.org/images/nfb/documents/pdf/fsu settlement agreement.pdf"/>
                        </a:rPr>
                        <a:t>b.or</a:t>
                      </a:r>
                      <a:r>
                        <a:rPr sz="800" spc="-15" dirty="0">
                          <a:hlinkClick r:id="rId6" invalidUrl="https://nfb.org/images/nfb/documents/pdf/fsu settlement agreement.pdf"/>
                        </a:rPr>
                        <a:t>g</a:t>
                      </a:r>
                      <a:r>
                        <a:rPr sz="800" dirty="0">
                          <a:hlinkClick r:id="rId6" invalidUrl="https://nfb.org/images/nfb/documents/pdf/fsu settlement agreement.pdf"/>
                        </a:rPr>
                        <a:t>/ima</a:t>
                      </a:r>
                      <a:r>
                        <a:rPr sz="800" spc="-15" dirty="0">
                          <a:hlinkClick r:id="rId6" invalidUrl="https://nfb.org/images/nfb/documents/pdf/fsu settlement agreement.pdf"/>
                        </a:rPr>
                        <a:t>g</a:t>
                      </a:r>
                      <a:r>
                        <a:rPr sz="800" dirty="0">
                          <a:hlinkClick r:id="rId6" invalidUrl="https://nfb.org/images/nfb/documents/pdf/fsu settlement agreement.pdf"/>
                        </a:rPr>
                        <a:t>e</a:t>
                      </a:r>
                      <a:r>
                        <a:rPr sz="800" spc="-5" dirty="0">
                          <a:hlinkClick r:id="rId6" invalidUrl="https://nfb.org/images/nfb/documents/pdf/fsu settlement agreement.pdf"/>
                        </a:rPr>
                        <a:t>s</a:t>
                      </a:r>
                      <a:r>
                        <a:rPr sz="800" dirty="0">
                          <a:hlinkClick r:id="rId6" invalidUrl="https://nfb.org/images/nfb/documents/pdf/fsu settlement agreement.pdf"/>
                        </a:rPr>
                        <a:t>/n</a:t>
                      </a:r>
                      <a:r>
                        <a:rPr sz="800" spc="-15" dirty="0">
                          <a:hlinkClick r:id="rId6" invalidUrl="https://nfb.org/images/nfb/documents/pdf/fsu settlement agreement.pdf"/>
                        </a:rPr>
                        <a:t>f</a:t>
                      </a:r>
                      <a:r>
                        <a:rPr sz="800" dirty="0">
                          <a:hlinkClick r:id="rId6" invalidUrl="https://nfb.org/images/nfb/documents/pdf/fsu settlement agreement.pdf"/>
                        </a:rPr>
                        <a:t>b/document</a:t>
                      </a:r>
                      <a:r>
                        <a:rPr sz="800" spc="-5" dirty="0">
                          <a:hlinkClick r:id="rId6" invalidUrl="https://nfb.org/images/nfb/documents/pdf/fsu settlement agreement.pdf"/>
                        </a:rPr>
                        <a:t>s</a:t>
                      </a:r>
                      <a:r>
                        <a:rPr sz="800" dirty="0">
                          <a:hlinkClick r:id="rId6" invalidUrl="https://nfb.org/images/nfb/documents/pdf/fsu settlement agreement.pdf"/>
                        </a:rPr>
                        <a:t>/pd</a:t>
                      </a:r>
                      <a:r>
                        <a:rPr sz="800" spc="-15" dirty="0">
                          <a:hlinkClick r:id="rId6" invalidUrl="https://nfb.org/images/nfb/documents/pdf/fsu settlement agreement.pdf"/>
                        </a:rPr>
                        <a:t>f</a:t>
                      </a:r>
                      <a:r>
                        <a:rPr sz="800" dirty="0">
                          <a:hlinkClick r:id="rId6" invalidUrl="https://nfb.org/images/nfb/documents/pdf/fsu settlement agreement.pdf"/>
                        </a:rPr>
                        <a:t>/</a:t>
                      </a:r>
                      <a:r>
                        <a:rPr sz="800" spc="-15" dirty="0">
                          <a:hlinkClick r:id="rId6" invalidUrl="https://nfb.org/images/nfb/documents/pdf/fsu settlement agreement.pdf"/>
                        </a:rPr>
                        <a:t>f</a:t>
                      </a:r>
                      <a:r>
                        <a:rPr sz="800" spc="-5" dirty="0">
                          <a:hlinkClick r:id="rId6" invalidUrl="https://nfb.org/images/nfb/documents/pdf/fsu settlement agreement.pdf"/>
                        </a:rPr>
                        <a:t>s</a:t>
                      </a:r>
                      <a:r>
                        <a:rPr sz="800" dirty="0">
                          <a:hlinkClick r:id="rId6" invalidUrl="https://nfb.org/images/nfb/documents/pdf/fsu settlement agreement.pdf"/>
                        </a:rPr>
                        <a:t>u%20</a:t>
                      </a:r>
                      <a:r>
                        <a:rPr sz="800" spc="-5" dirty="0">
                          <a:hlinkClick r:id="rId6" invalidUrl="https://nfb.org/images/nfb/documents/pdf/fsu settlement agreement.pdf"/>
                        </a:rPr>
                        <a:t>s</a:t>
                      </a:r>
                      <a:r>
                        <a:rPr sz="800" dirty="0">
                          <a:hlinkClick r:id="rId6" invalidUrl="https://nfb.org/images/nfb/documents/pdf/fsu settlement agreement.pdf"/>
                        </a:rPr>
                        <a:t>ettlement%20a</a:t>
                      </a:r>
                      <a:r>
                        <a:rPr sz="800" spc="-15" dirty="0">
                          <a:hlinkClick r:id="rId6" invalidUrl="https://nfb.org/images/nfb/documents/pdf/fsu settlement agreement.pdf"/>
                        </a:rPr>
                        <a:t>g</a:t>
                      </a:r>
                      <a:r>
                        <a:rPr sz="800" dirty="0">
                          <a:hlinkClick r:id="rId6" invalidUrl="https://nfb.org/images/nfb/documents/pdf/fsu settlement agreement.pdf"/>
                        </a:rPr>
                        <a:t>reement.pdf</a:t>
                      </a:r>
                      <a:r>
                        <a:rPr lang="en-US" sz="800" dirty="0"/>
                        <a:t> </a:t>
                      </a:r>
                      <a:endParaRPr sz="800" dirty="0">
                        <a:solidFill>
                          <a:schemeClr val="tx1">
                            <a:lumMod val="50000"/>
                          </a:schemeClr>
                        </a:solidFill>
                        <a:latin typeface="Times New Roman"/>
                        <a:cs typeface="Times New Roman"/>
                      </a:endParaRPr>
                    </a:p>
                  </a:txBody>
                  <a:tcPr marL="0" marR="0" marT="0" marB="0" anchor="ctr"/>
                </a:tc>
                <a:tc>
                  <a:txBody>
                    <a:bodyPr/>
                    <a:lstStyle/>
                    <a:p>
                      <a:pPr marL="103505" algn="l">
                        <a:lnSpc>
                          <a:spcPct val="100000"/>
                        </a:lnSpc>
                      </a:pPr>
                      <a:r>
                        <a:rPr sz="800" dirty="0"/>
                        <a:t>2012</a:t>
                      </a:r>
                      <a:endParaRPr sz="800">
                        <a:solidFill>
                          <a:schemeClr val="tx1">
                            <a:lumMod val="50000"/>
                          </a:schemeClr>
                        </a:solidFill>
                        <a:latin typeface="Times New Roman"/>
                        <a:cs typeface="Times New Roman"/>
                      </a:endParaRPr>
                    </a:p>
                  </a:txBody>
                  <a:tcPr marL="0" marR="0" marT="0" marB="0" anchor="ctr"/>
                </a:tc>
                <a:tc>
                  <a:txBody>
                    <a:bodyPr/>
                    <a:lstStyle/>
                    <a:p>
                      <a:pPr marL="40640" marR="85090" algn="l">
                        <a:lnSpc>
                          <a:spcPct val="105200"/>
                        </a:lnSpc>
                      </a:pPr>
                      <a:r>
                        <a:rPr sz="800" spc="-5" dirty="0"/>
                        <a:t>P</a:t>
                      </a:r>
                      <a:r>
                        <a:rPr sz="800" dirty="0"/>
                        <a:t>lainti</a:t>
                      </a:r>
                      <a:r>
                        <a:rPr sz="800" spc="-15" dirty="0"/>
                        <a:t>ff</a:t>
                      </a:r>
                      <a:r>
                        <a:rPr sz="800" dirty="0"/>
                        <a:t>s Chri</a:t>
                      </a:r>
                      <a:r>
                        <a:rPr sz="800" spc="-5" dirty="0"/>
                        <a:t>s</a:t>
                      </a:r>
                      <a:r>
                        <a:rPr sz="800" dirty="0"/>
                        <a:t>topher Toth &amp; </a:t>
                      </a:r>
                      <a:r>
                        <a:rPr sz="800" spc="5" dirty="0"/>
                        <a:t>J</a:t>
                      </a:r>
                      <a:r>
                        <a:rPr sz="800" dirty="0"/>
                        <a:t>amie</a:t>
                      </a:r>
                      <a:r>
                        <a:rPr sz="800" spc="5" dirty="0"/>
                        <a:t> </a:t>
                      </a:r>
                      <a:r>
                        <a:rPr sz="800" spc="-5" dirty="0"/>
                        <a:t>P</a:t>
                      </a:r>
                      <a:r>
                        <a:rPr sz="800" dirty="0"/>
                        <a:t>rincipato</a:t>
                      </a:r>
                      <a:endParaRPr sz="800" dirty="0">
                        <a:solidFill>
                          <a:schemeClr val="tx1">
                            <a:lumMod val="50000"/>
                          </a:schemeClr>
                        </a:solidFill>
                        <a:latin typeface="Times New Roman"/>
                        <a:cs typeface="Times New Roman"/>
                      </a:endParaRPr>
                    </a:p>
                  </a:txBody>
                  <a:tcPr marL="0" marR="0" marT="0" marB="0" anchor="ctr"/>
                </a:tc>
                <a:extLst>
                  <a:ext uri="{0D108BD9-81ED-4DB2-BD59-A6C34878D82A}">
                    <a16:rowId xmlns="" xmlns:a16="http://schemas.microsoft.com/office/drawing/2014/main" val="10004"/>
                  </a:ext>
                </a:extLst>
              </a:tr>
              <a:tr h="531418">
                <a:tc>
                  <a:txBody>
                    <a:bodyPr/>
                    <a:lstStyle/>
                    <a:p>
                      <a:pPr marL="17145" marR="123825" algn="l">
                        <a:lnSpc>
                          <a:spcPct val="105200"/>
                        </a:lnSpc>
                      </a:pPr>
                      <a:r>
                        <a:rPr sz="800" spc="-5" dirty="0"/>
                        <a:t>U</a:t>
                      </a:r>
                      <a:r>
                        <a:rPr sz="800" dirty="0"/>
                        <a:t>nive</a:t>
                      </a:r>
                      <a:r>
                        <a:rPr sz="800" spc="-5" dirty="0"/>
                        <a:t>rs</a:t>
                      </a:r>
                      <a:r>
                        <a:rPr sz="800" dirty="0"/>
                        <a:t>ity</a:t>
                      </a:r>
                      <a:r>
                        <a:rPr sz="800" spc="5" dirty="0"/>
                        <a:t> </a:t>
                      </a:r>
                      <a:r>
                        <a:rPr sz="800" dirty="0"/>
                        <a:t>of Montana-Mi</a:t>
                      </a:r>
                      <a:r>
                        <a:rPr sz="800" spc="-5" dirty="0"/>
                        <a:t>ss</a:t>
                      </a:r>
                      <a:r>
                        <a:rPr sz="800" dirty="0"/>
                        <a:t>oula </a:t>
                      </a:r>
                      <a:r>
                        <a:rPr sz="800" spc="-85" dirty="0"/>
                        <a:t> </a:t>
                      </a:r>
                      <a:r>
                        <a:rPr sz="800" dirty="0"/>
                        <a:t>(</a:t>
                      </a:r>
                      <a:r>
                        <a:rPr sz="800" spc="-5" dirty="0"/>
                        <a:t>U</a:t>
                      </a:r>
                      <a:r>
                        <a:rPr sz="800" dirty="0"/>
                        <a:t>.</a:t>
                      </a:r>
                      <a:r>
                        <a:rPr sz="800" spc="-5" dirty="0"/>
                        <a:t>S</a:t>
                      </a:r>
                      <a:r>
                        <a:rPr sz="800" dirty="0"/>
                        <a:t>. </a:t>
                      </a:r>
                      <a:r>
                        <a:rPr sz="800" spc="-5" dirty="0"/>
                        <a:t>D</a:t>
                      </a:r>
                      <a:r>
                        <a:rPr sz="800" dirty="0"/>
                        <a:t>ept. of</a:t>
                      </a:r>
                      <a:r>
                        <a:rPr sz="800" spc="-15" dirty="0"/>
                        <a:t> </a:t>
                      </a:r>
                      <a:r>
                        <a:rPr sz="800" dirty="0"/>
                        <a:t>Educ., </a:t>
                      </a:r>
                      <a:r>
                        <a:rPr sz="800" spc="-5" dirty="0"/>
                        <a:t>O</a:t>
                      </a:r>
                      <a:r>
                        <a:rPr sz="800" dirty="0"/>
                        <a:t>CR # 10122118)</a:t>
                      </a:r>
                      <a:endParaRPr sz="800" dirty="0">
                        <a:solidFill>
                          <a:schemeClr val="tx1">
                            <a:lumMod val="50000"/>
                          </a:schemeClr>
                        </a:solidFill>
                        <a:latin typeface="Times New Roman"/>
                        <a:cs typeface="Times New Roman"/>
                      </a:endParaRPr>
                    </a:p>
                  </a:txBody>
                  <a:tcPr marL="0" marR="0" marT="0" marB="0" anchor="ctr"/>
                </a:tc>
                <a:tc>
                  <a:txBody>
                    <a:bodyPr/>
                    <a:lstStyle/>
                    <a:p>
                      <a:pPr marL="27940" marR="20320" algn="l">
                        <a:lnSpc>
                          <a:spcPct val="105200"/>
                        </a:lnSpc>
                      </a:pPr>
                      <a:r>
                        <a:rPr sz="800" u="sng" dirty="0">
                          <a:hlinkClick r:id="rId7"/>
                        </a:rPr>
                        <a:t>http</a:t>
                      </a:r>
                      <a:r>
                        <a:rPr sz="800" u="sng" spc="-5" dirty="0">
                          <a:hlinkClick r:id="rId7"/>
                        </a:rPr>
                        <a:t>s</a:t>
                      </a:r>
                      <a:r>
                        <a:rPr sz="800" u="sng" dirty="0">
                          <a:hlinkClick r:id="rId7"/>
                        </a:rPr>
                        <a:t>://athenpro.or</a:t>
                      </a:r>
                      <a:r>
                        <a:rPr sz="800" u="sng" spc="-15" dirty="0">
                          <a:hlinkClick r:id="rId7"/>
                        </a:rPr>
                        <a:t>g</a:t>
                      </a:r>
                      <a:r>
                        <a:rPr sz="800" u="sng" dirty="0">
                          <a:hlinkClick r:id="rId7"/>
                        </a:rPr>
                        <a:t>/</a:t>
                      </a:r>
                      <a:r>
                        <a:rPr sz="800" u="sng" spc="-5" dirty="0">
                          <a:hlinkClick r:id="rId7"/>
                        </a:rPr>
                        <a:t>s</a:t>
                      </a:r>
                      <a:r>
                        <a:rPr sz="800" u="sng" dirty="0">
                          <a:hlinkClick r:id="rId7"/>
                        </a:rPr>
                        <a:t>ite</a:t>
                      </a:r>
                      <a:r>
                        <a:rPr sz="800" u="sng" spc="-5" dirty="0">
                          <a:hlinkClick r:id="rId7"/>
                        </a:rPr>
                        <a:t>s</a:t>
                      </a:r>
                      <a:r>
                        <a:rPr sz="800" u="sng" dirty="0">
                          <a:hlinkClick r:id="rId7"/>
                        </a:rPr>
                        <a:t>/de</a:t>
                      </a:r>
                      <a:r>
                        <a:rPr sz="800" u="sng" spc="-15" dirty="0">
                          <a:hlinkClick r:id="rId7"/>
                        </a:rPr>
                        <a:t>f</a:t>
                      </a:r>
                      <a:r>
                        <a:rPr sz="800" u="sng" dirty="0">
                          <a:hlinkClick r:id="rId7"/>
                        </a:rPr>
                        <a:t>ault/</a:t>
                      </a:r>
                      <a:r>
                        <a:rPr sz="800" u="sng" spc="-15" dirty="0">
                          <a:hlinkClick r:id="rId7"/>
                        </a:rPr>
                        <a:t>f</a:t>
                      </a:r>
                      <a:r>
                        <a:rPr sz="800" u="sng" dirty="0">
                          <a:hlinkClick r:id="rId7"/>
                        </a:rPr>
                        <a:t>ile</a:t>
                      </a:r>
                      <a:r>
                        <a:rPr sz="800" u="sng" spc="-5" dirty="0">
                          <a:hlinkClick r:id="rId7"/>
                        </a:rPr>
                        <a:t>s</a:t>
                      </a:r>
                      <a:r>
                        <a:rPr sz="800" u="sng" dirty="0">
                          <a:hlinkClick r:id="rId7"/>
                        </a:rPr>
                        <a:t>/</a:t>
                      </a:r>
                      <a:r>
                        <a:rPr sz="800" u="sng" spc="-5" dirty="0">
                          <a:hlinkClick r:id="rId7"/>
                        </a:rPr>
                        <a:t>U</a:t>
                      </a:r>
                      <a:r>
                        <a:rPr sz="800" u="sng" dirty="0">
                          <a:hlinkClick r:id="rId7"/>
                        </a:rPr>
                        <a:t>ni</a:t>
                      </a:r>
                      <a:r>
                        <a:rPr sz="800" u="sng" spc="-15" dirty="0">
                          <a:hlinkClick r:id="rId7"/>
                        </a:rPr>
                        <a:t>v</a:t>
                      </a:r>
                      <a:r>
                        <a:rPr sz="800" u="sng" dirty="0">
                          <a:hlinkClick r:id="rId7"/>
                        </a:rPr>
                        <a:t>_</a:t>
                      </a:r>
                      <a:r>
                        <a:rPr sz="800" u="sng" spc="-5" dirty="0">
                          <a:hlinkClick r:id="rId7"/>
                        </a:rPr>
                        <a:t>M</a:t>
                      </a:r>
                      <a:r>
                        <a:rPr sz="800" u="sng" dirty="0">
                          <a:hlinkClick r:id="rId7"/>
                        </a:rPr>
                        <a:t>ontana_</a:t>
                      </a:r>
                      <a:r>
                        <a:rPr sz="800" u="sng" spc="-5" dirty="0">
                          <a:hlinkClick r:id="rId7"/>
                        </a:rPr>
                        <a:t>M</a:t>
                      </a:r>
                      <a:r>
                        <a:rPr sz="800" u="sng" dirty="0">
                          <a:hlinkClick r:id="rId7"/>
                        </a:rPr>
                        <a:t>i</a:t>
                      </a:r>
                      <a:r>
                        <a:rPr sz="800" u="sng" spc="-5" dirty="0">
                          <a:hlinkClick r:id="rId7"/>
                        </a:rPr>
                        <a:t>ss</a:t>
                      </a:r>
                      <a:r>
                        <a:rPr sz="800" u="sng" dirty="0">
                          <a:hlinkClick r:id="rId7"/>
                        </a:rPr>
                        <a:t>oula_</a:t>
                      </a:r>
                      <a:r>
                        <a:rPr sz="800" u="sng" spc="-20" dirty="0">
                          <a:hlinkClick r:id="rId7"/>
                        </a:rPr>
                        <a:t>F</a:t>
                      </a:r>
                      <a:r>
                        <a:rPr sz="800" u="sng" dirty="0">
                          <a:hlinkClick r:id="rId7"/>
                        </a:rPr>
                        <a:t>inal</a:t>
                      </a:r>
                      <a:r>
                        <a:rPr sz="800" u="sng" spc="-5" dirty="0">
                          <a:hlinkClick r:id="rId7"/>
                        </a:rPr>
                        <a:t>A</a:t>
                      </a:r>
                      <a:r>
                        <a:rPr sz="800" u="sng" spc="-15" dirty="0">
                          <a:hlinkClick r:id="rId7"/>
                        </a:rPr>
                        <a:t>g</a:t>
                      </a:r>
                      <a:r>
                        <a:rPr sz="800" u="sng" dirty="0">
                          <a:hlinkClick r:id="rId7"/>
                        </a:rPr>
                        <a:t>reement10_2014.pdf</a:t>
                      </a:r>
                      <a:r>
                        <a:rPr lang="en-US" sz="800" u="sng" dirty="0"/>
                        <a:t> </a:t>
                      </a:r>
                      <a:endParaRPr sz="800" dirty="0">
                        <a:solidFill>
                          <a:schemeClr val="tx1">
                            <a:lumMod val="50000"/>
                          </a:schemeClr>
                        </a:solidFill>
                        <a:latin typeface="Times New Roman"/>
                        <a:cs typeface="Times New Roman"/>
                      </a:endParaRPr>
                    </a:p>
                  </a:txBody>
                  <a:tcPr marL="0" marR="0" marT="0" marB="0" anchor="ctr"/>
                </a:tc>
                <a:tc>
                  <a:txBody>
                    <a:bodyPr/>
                    <a:lstStyle/>
                    <a:p>
                      <a:pPr marL="103505" algn="l">
                        <a:lnSpc>
                          <a:spcPct val="100000"/>
                        </a:lnSpc>
                      </a:pPr>
                      <a:r>
                        <a:rPr sz="800" dirty="0"/>
                        <a:t>2014</a:t>
                      </a:r>
                      <a:endParaRPr sz="800">
                        <a:solidFill>
                          <a:schemeClr val="tx1">
                            <a:lumMod val="50000"/>
                          </a:schemeClr>
                        </a:solidFill>
                        <a:latin typeface="Times New Roman"/>
                        <a:cs typeface="Times New Roman"/>
                      </a:endParaRPr>
                    </a:p>
                  </a:txBody>
                  <a:tcPr marL="0" marR="0" marT="0" marB="0" anchor="ctr"/>
                </a:tc>
                <a:tc>
                  <a:txBody>
                    <a:bodyPr/>
                    <a:lstStyle/>
                    <a:p>
                      <a:pPr marL="40640" marR="72390" algn="l">
                        <a:lnSpc>
                          <a:spcPct val="105200"/>
                        </a:lnSpc>
                      </a:pPr>
                      <a:r>
                        <a:rPr sz="800" spc="-5" dirty="0"/>
                        <a:t>N</a:t>
                      </a:r>
                      <a:r>
                        <a:rPr sz="800" dirty="0"/>
                        <a:t>ational </a:t>
                      </a:r>
                      <a:r>
                        <a:rPr sz="800" spc="-20" dirty="0"/>
                        <a:t>F</a:t>
                      </a:r>
                      <a:r>
                        <a:rPr sz="800" dirty="0"/>
                        <a:t>ederation of</a:t>
                      </a:r>
                      <a:r>
                        <a:rPr sz="800" spc="-15" dirty="0"/>
                        <a:t> </a:t>
                      </a:r>
                      <a:r>
                        <a:rPr sz="800" dirty="0"/>
                        <a:t>the</a:t>
                      </a:r>
                      <a:r>
                        <a:rPr sz="800" spc="5" dirty="0"/>
                        <a:t> </a:t>
                      </a:r>
                      <a:r>
                        <a:rPr sz="800" dirty="0"/>
                        <a:t>Blind &amp; indi</a:t>
                      </a:r>
                      <a:r>
                        <a:rPr sz="800" spc="-15" dirty="0"/>
                        <a:t>v</a:t>
                      </a:r>
                      <a:r>
                        <a:rPr sz="800" dirty="0"/>
                        <a:t>idual </a:t>
                      </a:r>
                      <a:r>
                        <a:rPr sz="800" spc="-5" dirty="0"/>
                        <a:t>S</a:t>
                      </a:r>
                      <a:r>
                        <a:rPr sz="800" dirty="0"/>
                        <a:t>tudent </a:t>
                      </a:r>
                      <a:r>
                        <a:rPr sz="800" spc="-15" dirty="0"/>
                        <a:t>f</a:t>
                      </a:r>
                      <a:r>
                        <a:rPr sz="800" dirty="0"/>
                        <a:t>rom </a:t>
                      </a:r>
                      <a:r>
                        <a:rPr sz="800" spc="-5" dirty="0"/>
                        <a:t>M</a:t>
                      </a:r>
                      <a:r>
                        <a:rPr sz="800" dirty="0"/>
                        <a:t>ontana</a:t>
                      </a:r>
                      <a:endParaRPr sz="800">
                        <a:solidFill>
                          <a:schemeClr val="tx1">
                            <a:lumMod val="50000"/>
                          </a:schemeClr>
                        </a:solidFill>
                        <a:latin typeface="Times New Roman"/>
                        <a:cs typeface="Times New Roman"/>
                      </a:endParaRPr>
                    </a:p>
                  </a:txBody>
                  <a:tcPr marL="0" marR="0" marT="0" marB="0" anchor="ctr"/>
                </a:tc>
                <a:extLst>
                  <a:ext uri="{0D108BD9-81ED-4DB2-BD59-A6C34878D82A}">
                    <a16:rowId xmlns="" xmlns:a16="http://schemas.microsoft.com/office/drawing/2014/main" val="10005"/>
                  </a:ext>
                </a:extLst>
              </a:tr>
              <a:tr h="493774">
                <a:tc>
                  <a:txBody>
                    <a:bodyPr/>
                    <a:lstStyle/>
                    <a:p>
                      <a:pPr marL="17145" marR="82550" algn="l">
                        <a:lnSpc>
                          <a:spcPct val="105200"/>
                        </a:lnSpc>
                      </a:pPr>
                      <a:r>
                        <a:rPr sz="800" dirty="0"/>
                        <a:t>Ibane</a:t>
                      </a:r>
                      <a:r>
                        <a:rPr sz="800" spc="-5" dirty="0"/>
                        <a:t>z</a:t>
                      </a:r>
                      <a:r>
                        <a:rPr sz="800" dirty="0"/>
                        <a:t>, et al. v. Ma</a:t>
                      </a:r>
                      <a:r>
                        <a:rPr sz="800" spc="-5" dirty="0"/>
                        <a:t>r</a:t>
                      </a:r>
                      <a:r>
                        <a:rPr sz="800" dirty="0"/>
                        <a:t>icopa Co</a:t>
                      </a:r>
                      <a:r>
                        <a:rPr sz="800" spc="-5" dirty="0"/>
                        <a:t>mm</a:t>
                      </a:r>
                      <a:r>
                        <a:rPr sz="800" dirty="0"/>
                        <a:t>unity </a:t>
                      </a:r>
                      <a:r>
                        <a:rPr sz="800" spc="-5" dirty="0"/>
                        <a:t>C</a:t>
                      </a:r>
                      <a:r>
                        <a:rPr sz="800" dirty="0"/>
                        <a:t>olle</a:t>
                      </a:r>
                      <a:r>
                        <a:rPr sz="800" spc="-5" dirty="0"/>
                        <a:t>g</a:t>
                      </a:r>
                      <a:r>
                        <a:rPr sz="800" dirty="0"/>
                        <a:t>e</a:t>
                      </a:r>
                      <a:r>
                        <a:rPr sz="800" spc="5" dirty="0"/>
                        <a:t> </a:t>
                      </a:r>
                      <a:r>
                        <a:rPr sz="800" spc="-5" dirty="0"/>
                        <a:t>D</a:t>
                      </a:r>
                      <a:r>
                        <a:rPr sz="800" dirty="0"/>
                        <a:t>i</a:t>
                      </a:r>
                      <a:r>
                        <a:rPr sz="800" spc="-5" dirty="0"/>
                        <a:t>s</a:t>
                      </a:r>
                      <a:r>
                        <a:rPr sz="800" dirty="0"/>
                        <a:t>t</a:t>
                      </a:r>
                      <a:r>
                        <a:rPr sz="800" spc="-5" dirty="0"/>
                        <a:t>r</a:t>
                      </a:r>
                      <a:r>
                        <a:rPr sz="800" dirty="0"/>
                        <a:t>ict, et al</a:t>
                      </a:r>
                      <a:r>
                        <a:rPr sz="800" spc="-80" dirty="0"/>
                        <a:t> </a:t>
                      </a:r>
                      <a:r>
                        <a:rPr sz="800" dirty="0"/>
                        <a:t>. (</a:t>
                      </a:r>
                      <a:r>
                        <a:rPr sz="800" spc="-5" dirty="0"/>
                        <a:t>U</a:t>
                      </a:r>
                      <a:r>
                        <a:rPr sz="800" dirty="0"/>
                        <a:t>.</a:t>
                      </a:r>
                      <a:r>
                        <a:rPr sz="800" spc="-5" dirty="0"/>
                        <a:t>S</a:t>
                      </a:r>
                      <a:r>
                        <a:rPr sz="800" dirty="0"/>
                        <a:t>. </a:t>
                      </a:r>
                      <a:r>
                        <a:rPr sz="800" spc="-5" dirty="0"/>
                        <a:t>D</a:t>
                      </a:r>
                      <a:r>
                        <a:rPr sz="800" dirty="0"/>
                        <a:t>i</a:t>
                      </a:r>
                      <a:r>
                        <a:rPr sz="800" spc="-5" dirty="0"/>
                        <a:t>s</a:t>
                      </a:r>
                      <a:r>
                        <a:rPr sz="800" dirty="0"/>
                        <a:t>trict Court, </a:t>
                      </a:r>
                      <a:r>
                        <a:rPr sz="800" spc="-5" dirty="0"/>
                        <a:t>D</a:t>
                      </a:r>
                      <a:r>
                        <a:rPr sz="800" dirty="0"/>
                        <a:t>i</a:t>
                      </a:r>
                      <a:r>
                        <a:rPr sz="800" spc="-5" dirty="0"/>
                        <a:t>s</a:t>
                      </a:r>
                      <a:r>
                        <a:rPr sz="800" dirty="0"/>
                        <a:t>trict of </a:t>
                      </a:r>
                      <a:r>
                        <a:rPr sz="800" spc="-15" dirty="0"/>
                        <a:t> </a:t>
                      </a:r>
                      <a:r>
                        <a:rPr sz="800" spc="-5" dirty="0"/>
                        <a:t>A</a:t>
                      </a:r>
                      <a:r>
                        <a:rPr sz="800" dirty="0"/>
                        <a:t>ri</a:t>
                      </a:r>
                      <a:r>
                        <a:rPr sz="800" spc="-10" dirty="0"/>
                        <a:t>z</a:t>
                      </a:r>
                      <a:r>
                        <a:rPr sz="800" dirty="0"/>
                        <a:t>ona, CV</a:t>
                      </a:r>
                      <a:r>
                        <a:rPr sz="800" spc="-5" dirty="0"/>
                        <a:t> </a:t>
                      </a:r>
                      <a:r>
                        <a:rPr sz="800" dirty="0"/>
                        <a:t>12-907- </a:t>
                      </a:r>
                      <a:r>
                        <a:rPr sz="800" spc="-5" dirty="0"/>
                        <a:t>PHX</a:t>
                      </a:r>
                      <a:r>
                        <a:rPr sz="800" dirty="0"/>
                        <a:t>-</a:t>
                      </a:r>
                      <a:r>
                        <a:rPr sz="800" spc="-5" dirty="0"/>
                        <a:t>NV</a:t>
                      </a:r>
                      <a:r>
                        <a:rPr sz="800" spc="-20" dirty="0"/>
                        <a:t>W</a:t>
                      </a:r>
                      <a:r>
                        <a:rPr sz="800" dirty="0"/>
                        <a:t>)</a:t>
                      </a:r>
                      <a:endParaRPr sz="800" dirty="0">
                        <a:solidFill>
                          <a:schemeClr val="tx1">
                            <a:lumMod val="50000"/>
                          </a:schemeClr>
                        </a:solidFill>
                        <a:latin typeface="Times New Roman"/>
                        <a:cs typeface="Times New Roman"/>
                      </a:endParaRPr>
                    </a:p>
                  </a:txBody>
                  <a:tcPr marL="0" marR="0" marT="0" marB="0" anchor="ctr"/>
                </a:tc>
                <a:tc>
                  <a:txBody>
                    <a:bodyPr/>
                    <a:lstStyle/>
                    <a:p>
                      <a:pPr marL="27940" marR="18415" algn="l">
                        <a:lnSpc>
                          <a:spcPct val="105200"/>
                        </a:lnSpc>
                      </a:pPr>
                      <a:r>
                        <a:rPr sz="800" u="sng" dirty="0">
                          <a:hlinkClick r:id="rId8"/>
                        </a:rPr>
                        <a:t>http</a:t>
                      </a:r>
                      <a:r>
                        <a:rPr sz="800" u="sng" spc="-5" dirty="0">
                          <a:hlinkClick r:id="rId8"/>
                        </a:rPr>
                        <a:t>s</a:t>
                      </a:r>
                      <a:r>
                        <a:rPr sz="800" u="sng" dirty="0">
                          <a:hlinkClick r:id="rId8"/>
                        </a:rPr>
                        <a:t>://n</a:t>
                      </a:r>
                      <a:r>
                        <a:rPr sz="800" u="sng" spc="-15" dirty="0">
                          <a:hlinkClick r:id="rId8"/>
                        </a:rPr>
                        <a:t>f</a:t>
                      </a:r>
                      <a:r>
                        <a:rPr sz="800" u="sng" dirty="0">
                          <a:hlinkClick r:id="rId8"/>
                        </a:rPr>
                        <a:t>b.or</a:t>
                      </a:r>
                      <a:r>
                        <a:rPr sz="800" u="sng" spc="-15" dirty="0">
                          <a:hlinkClick r:id="rId8"/>
                        </a:rPr>
                        <a:t>g</a:t>
                      </a:r>
                      <a:r>
                        <a:rPr sz="800" u="sng" dirty="0">
                          <a:hlinkClick r:id="rId8"/>
                        </a:rPr>
                        <a:t>/ima</a:t>
                      </a:r>
                      <a:r>
                        <a:rPr sz="800" u="sng" spc="-15" dirty="0">
                          <a:hlinkClick r:id="rId8"/>
                        </a:rPr>
                        <a:t>g</a:t>
                      </a:r>
                      <a:r>
                        <a:rPr sz="800" u="sng" dirty="0">
                          <a:hlinkClick r:id="rId8"/>
                        </a:rPr>
                        <a:t>e</a:t>
                      </a:r>
                      <a:r>
                        <a:rPr sz="800" u="sng" spc="-5" dirty="0">
                          <a:hlinkClick r:id="rId8"/>
                        </a:rPr>
                        <a:t>s</a:t>
                      </a:r>
                      <a:r>
                        <a:rPr sz="800" u="sng" dirty="0">
                          <a:hlinkClick r:id="rId8"/>
                        </a:rPr>
                        <a:t>/n</a:t>
                      </a:r>
                      <a:r>
                        <a:rPr sz="800" u="sng" spc="-15" dirty="0">
                          <a:hlinkClick r:id="rId8"/>
                        </a:rPr>
                        <a:t>f</a:t>
                      </a:r>
                      <a:r>
                        <a:rPr sz="800" u="sng" dirty="0">
                          <a:hlinkClick r:id="rId8"/>
                        </a:rPr>
                        <a:t>b/document</a:t>
                      </a:r>
                      <a:r>
                        <a:rPr sz="800" u="sng" spc="-5" dirty="0">
                          <a:hlinkClick r:id="rId8"/>
                        </a:rPr>
                        <a:t>s</a:t>
                      </a:r>
                      <a:r>
                        <a:rPr sz="800" u="sng" dirty="0">
                          <a:hlinkClick r:id="rId8"/>
                        </a:rPr>
                        <a:t>/pd</a:t>
                      </a:r>
                      <a:r>
                        <a:rPr sz="800" u="sng" spc="-15" dirty="0">
                          <a:hlinkClick r:id="rId8"/>
                        </a:rPr>
                        <a:t>f</a:t>
                      </a:r>
                      <a:r>
                        <a:rPr sz="800" u="sng" dirty="0">
                          <a:hlinkClick r:id="rId8"/>
                        </a:rPr>
                        <a:t>/higher-ed-toolkit/mcccd_n</a:t>
                      </a:r>
                      <a:r>
                        <a:rPr sz="800" u="sng" spc="-15" dirty="0">
                          <a:hlinkClick r:id="rId8"/>
                        </a:rPr>
                        <a:t>f</a:t>
                      </a:r>
                      <a:r>
                        <a:rPr sz="800" u="sng" dirty="0">
                          <a:hlinkClick r:id="rId8"/>
                        </a:rPr>
                        <a:t>b_</a:t>
                      </a:r>
                      <a:r>
                        <a:rPr sz="800" u="sng" spc="-5" dirty="0">
                          <a:hlinkClick r:id="rId8"/>
                        </a:rPr>
                        <a:t>s</a:t>
                      </a:r>
                      <a:r>
                        <a:rPr sz="800" u="sng" dirty="0">
                          <a:hlinkClick r:id="rId8"/>
                        </a:rPr>
                        <a:t>ettlement_a</a:t>
                      </a:r>
                      <a:r>
                        <a:rPr sz="800" u="sng" spc="-15" dirty="0">
                          <a:hlinkClick r:id="rId8"/>
                        </a:rPr>
                        <a:t>g</a:t>
                      </a:r>
                      <a:r>
                        <a:rPr sz="800" u="sng" dirty="0">
                          <a:hlinkClick r:id="rId8"/>
                        </a:rPr>
                        <a:t>reement.pd</a:t>
                      </a:r>
                      <a:endParaRPr sz="800" dirty="0">
                        <a:solidFill>
                          <a:schemeClr val="tx1">
                            <a:lumMod val="50000"/>
                          </a:schemeClr>
                        </a:solidFill>
                        <a:latin typeface="Times New Roman"/>
                        <a:cs typeface="Times New Roman"/>
                      </a:endParaRPr>
                    </a:p>
                  </a:txBody>
                  <a:tcPr marL="0" marR="0" marT="0" marB="0" anchor="ctr"/>
                </a:tc>
                <a:tc>
                  <a:txBody>
                    <a:bodyPr/>
                    <a:lstStyle/>
                    <a:p>
                      <a:pPr marL="103505" algn="l">
                        <a:lnSpc>
                          <a:spcPct val="100000"/>
                        </a:lnSpc>
                      </a:pPr>
                      <a:r>
                        <a:rPr sz="800" dirty="0"/>
                        <a:t>2014</a:t>
                      </a:r>
                      <a:endParaRPr sz="800">
                        <a:solidFill>
                          <a:schemeClr val="tx1">
                            <a:lumMod val="50000"/>
                          </a:schemeClr>
                        </a:solidFill>
                        <a:latin typeface="Times New Roman"/>
                        <a:cs typeface="Times New Roman"/>
                      </a:endParaRPr>
                    </a:p>
                  </a:txBody>
                  <a:tcPr marL="0" marR="0" marT="0" marB="0" anchor="ctr"/>
                </a:tc>
                <a:tc>
                  <a:txBody>
                    <a:bodyPr/>
                    <a:lstStyle/>
                    <a:p>
                      <a:pPr marL="40640" marR="72390" algn="l">
                        <a:lnSpc>
                          <a:spcPct val="105200"/>
                        </a:lnSpc>
                      </a:pPr>
                      <a:r>
                        <a:rPr sz="800" spc="-5" dirty="0"/>
                        <a:t>S</a:t>
                      </a:r>
                      <a:r>
                        <a:rPr sz="800" dirty="0"/>
                        <a:t>eba</a:t>
                      </a:r>
                      <a:r>
                        <a:rPr sz="800" spc="-5" dirty="0"/>
                        <a:t>s</a:t>
                      </a:r>
                      <a:r>
                        <a:rPr sz="800" dirty="0"/>
                        <a:t>tian </a:t>
                      </a:r>
                      <a:r>
                        <a:rPr sz="800" spc="-15" dirty="0"/>
                        <a:t>I</a:t>
                      </a:r>
                      <a:r>
                        <a:rPr sz="800" dirty="0"/>
                        <a:t>banez</a:t>
                      </a:r>
                      <a:r>
                        <a:rPr sz="800" spc="-10" dirty="0"/>
                        <a:t> </a:t>
                      </a:r>
                      <a:r>
                        <a:rPr sz="800" dirty="0"/>
                        <a:t>&amp; </a:t>
                      </a:r>
                      <a:r>
                        <a:rPr sz="800" spc="-5" dirty="0"/>
                        <a:t>N</a:t>
                      </a:r>
                      <a:r>
                        <a:rPr sz="800" dirty="0"/>
                        <a:t>ational </a:t>
                      </a:r>
                      <a:r>
                        <a:rPr sz="800" spc="-20" dirty="0"/>
                        <a:t>F</a:t>
                      </a:r>
                      <a:r>
                        <a:rPr sz="800" dirty="0"/>
                        <a:t>ederation of</a:t>
                      </a:r>
                      <a:r>
                        <a:rPr sz="800" spc="-15" dirty="0"/>
                        <a:t> </a:t>
                      </a:r>
                      <a:r>
                        <a:rPr sz="800" dirty="0"/>
                        <a:t>the</a:t>
                      </a:r>
                      <a:r>
                        <a:rPr sz="800" spc="5" dirty="0"/>
                        <a:t> </a:t>
                      </a:r>
                      <a:r>
                        <a:rPr sz="800" dirty="0"/>
                        <a:t>Blind</a:t>
                      </a:r>
                      <a:endParaRPr sz="800" dirty="0">
                        <a:solidFill>
                          <a:schemeClr val="tx1">
                            <a:lumMod val="50000"/>
                          </a:schemeClr>
                        </a:solidFill>
                        <a:latin typeface="Times New Roman"/>
                        <a:cs typeface="Times New Roman"/>
                      </a:endParaRPr>
                    </a:p>
                  </a:txBody>
                  <a:tcPr marL="0" marR="0" marT="0" marB="0" anchor="ctr"/>
                </a:tc>
                <a:extLst>
                  <a:ext uri="{0D108BD9-81ED-4DB2-BD59-A6C34878D82A}">
                    <a16:rowId xmlns="" xmlns:a16="http://schemas.microsoft.com/office/drawing/2014/main" val="10006"/>
                  </a:ext>
                </a:extLst>
              </a:tr>
              <a:tr h="657631">
                <a:tc>
                  <a:txBody>
                    <a:bodyPr/>
                    <a:lstStyle/>
                    <a:p>
                      <a:pPr marL="17145" marR="20320" algn="l">
                        <a:lnSpc>
                          <a:spcPct val="105200"/>
                        </a:lnSpc>
                      </a:pPr>
                      <a:r>
                        <a:rPr sz="800" spc="-5" dirty="0"/>
                        <a:t>L</a:t>
                      </a:r>
                      <a:r>
                        <a:rPr sz="800" dirty="0"/>
                        <a:t>an</a:t>
                      </a:r>
                      <a:r>
                        <a:rPr sz="800" spc="-5" dirty="0"/>
                        <a:t>z</a:t>
                      </a:r>
                      <a:r>
                        <a:rPr sz="800" dirty="0"/>
                        <a:t>ilotti, et al. v. Atlantic</a:t>
                      </a:r>
                      <a:r>
                        <a:rPr sz="800" spc="5" dirty="0"/>
                        <a:t> </a:t>
                      </a:r>
                      <a:r>
                        <a:rPr sz="800" dirty="0"/>
                        <a:t>Cape Co</a:t>
                      </a:r>
                      <a:r>
                        <a:rPr sz="800" spc="-5" dirty="0"/>
                        <a:t>mm</a:t>
                      </a:r>
                      <a:r>
                        <a:rPr sz="800" dirty="0"/>
                        <a:t>unity</a:t>
                      </a:r>
                      <a:r>
                        <a:rPr sz="800" spc="5" dirty="0"/>
                        <a:t> </a:t>
                      </a:r>
                      <a:r>
                        <a:rPr sz="800" dirty="0"/>
                        <a:t>College </a:t>
                      </a:r>
                      <a:r>
                        <a:rPr sz="800" spc="-80" dirty="0"/>
                        <a:t> </a:t>
                      </a:r>
                      <a:r>
                        <a:rPr sz="800" dirty="0"/>
                        <a:t>(</a:t>
                      </a:r>
                      <a:r>
                        <a:rPr sz="800" spc="-5" dirty="0"/>
                        <a:t>U</a:t>
                      </a:r>
                      <a:r>
                        <a:rPr sz="800" dirty="0"/>
                        <a:t>.</a:t>
                      </a:r>
                      <a:r>
                        <a:rPr sz="800" spc="-5" dirty="0"/>
                        <a:t>S</a:t>
                      </a:r>
                      <a:r>
                        <a:rPr sz="800" dirty="0"/>
                        <a:t>. </a:t>
                      </a:r>
                      <a:r>
                        <a:rPr sz="800" spc="-5" dirty="0"/>
                        <a:t>D</a:t>
                      </a:r>
                      <a:r>
                        <a:rPr sz="800" dirty="0"/>
                        <a:t>i</a:t>
                      </a:r>
                      <a:r>
                        <a:rPr sz="800" spc="-5" dirty="0"/>
                        <a:t>s</a:t>
                      </a:r>
                      <a:r>
                        <a:rPr sz="800" dirty="0"/>
                        <a:t>trict Court </a:t>
                      </a:r>
                      <a:r>
                        <a:rPr sz="800" spc="-15" dirty="0"/>
                        <a:t>f</a:t>
                      </a:r>
                      <a:r>
                        <a:rPr sz="800" dirty="0"/>
                        <a:t>or the </a:t>
                      </a:r>
                      <a:r>
                        <a:rPr sz="800" spc="5" dirty="0"/>
                        <a:t> </a:t>
                      </a:r>
                      <a:r>
                        <a:rPr sz="800" spc="-5" dirty="0"/>
                        <a:t>D</a:t>
                      </a:r>
                      <a:r>
                        <a:rPr sz="800" dirty="0"/>
                        <a:t>i</a:t>
                      </a:r>
                      <a:r>
                        <a:rPr sz="800" spc="-5" dirty="0"/>
                        <a:t>s</a:t>
                      </a:r>
                      <a:r>
                        <a:rPr sz="800" dirty="0"/>
                        <a:t>trict of</a:t>
                      </a:r>
                      <a:r>
                        <a:rPr sz="800" spc="-15" dirty="0"/>
                        <a:t> </a:t>
                      </a:r>
                      <a:r>
                        <a:rPr sz="800" spc="-5" dirty="0"/>
                        <a:t>N</a:t>
                      </a:r>
                      <a:r>
                        <a:rPr sz="800" dirty="0"/>
                        <a:t>ew</a:t>
                      </a:r>
                      <a:r>
                        <a:rPr sz="800" spc="-5" dirty="0"/>
                        <a:t> </a:t>
                      </a:r>
                      <a:r>
                        <a:rPr sz="800" spc="5" dirty="0"/>
                        <a:t>J</a:t>
                      </a:r>
                      <a:r>
                        <a:rPr sz="800" dirty="0"/>
                        <a:t>er</a:t>
                      </a:r>
                      <a:r>
                        <a:rPr sz="800" spc="-5" dirty="0"/>
                        <a:t>s</a:t>
                      </a:r>
                      <a:r>
                        <a:rPr sz="800" dirty="0"/>
                        <a:t>e</a:t>
                      </a:r>
                      <a:r>
                        <a:rPr sz="800" spc="-25" dirty="0"/>
                        <a:t>y</a:t>
                      </a:r>
                      <a:r>
                        <a:rPr sz="800" dirty="0"/>
                        <a:t>, Ca</a:t>
                      </a:r>
                      <a:r>
                        <a:rPr sz="800" spc="-5" dirty="0"/>
                        <a:t>s</a:t>
                      </a:r>
                      <a:r>
                        <a:rPr sz="800" dirty="0"/>
                        <a:t>e</a:t>
                      </a:r>
                      <a:r>
                        <a:rPr sz="800" spc="5" dirty="0"/>
                        <a:t> </a:t>
                      </a:r>
                      <a:r>
                        <a:rPr sz="800" spc="-5" dirty="0"/>
                        <a:t>N</a:t>
                      </a:r>
                      <a:r>
                        <a:rPr sz="800" dirty="0"/>
                        <a:t>o. CV</a:t>
                      </a:r>
                      <a:r>
                        <a:rPr sz="800" spc="-5" dirty="0"/>
                        <a:t> </a:t>
                      </a:r>
                      <a:r>
                        <a:rPr sz="800" dirty="0"/>
                        <a:t>15-3656)</a:t>
                      </a:r>
                      <a:endParaRPr sz="800" dirty="0">
                        <a:solidFill>
                          <a:schemeClr val="tx1">
                            <a:lumMod val="50000"/>
                          </a:schemeClr>
                        </a:solidFill>
                        <a:latin typeface="Times New Roman"/>
                        <a:cs typeface="Times New Roman"/>
                      </a:endParaRPr>
                    </a:p>
                  </a:txBody>
                  <a:tcPr marL="0" marR="0" marT="0" marB="0" anchor="ctr"/>
                </a:tc>
                <a:tc>
                  <a:txBody>
                    <a:bodyPr/>
                    <a:lstStyle/>
                    <a:p>
                      <a:pPr marL="27940" marR="38735" algn="l">
                        <a:lnSpc>
                          <a:spcPct val="105200"/>
                        </a:lnSpc>
                      </a:pPr>
                      <a:r>
                        <a:rPr sz="800" u="sng" dirty="0">
                          <a:hlinkClick r:id="rId9" invalidUrl="http://www.atlantic.edu/documents/NFB_Lanzailotti- Executed_FiledConsentDecree(100810556_1)-4.pdf"/>
                        </a:rPr>
                        <a:t>http://</a:t>
                      </a:r>
                      <a:r>
                        <a:rPr sz="800" u="sng" spc="-5" dirty="0">
                          <a:hlinkClick r:id="rId9" invalidUrl="http://www.atlantic.edu/documents/NFB_Lanzailotti- Executed_FiledConsentDecree(100810556_1)-4.pdf"/>
                        </a:rPr>
                        <a:t>www</a:t>
                      </a:r>
                      <a:r>
                        <a:rPr sz="800" u="sng" dirty="0">
                          <a:hlinkClick r:id="rId9" invalidUrl="http://www.atlantic.edu/documents/NFB_Lanzailotti- Executed_FiledConsentDecree(100810556_1)-4.pdf"/>
                        </a:rPr>
                        <a:t>.atlantic.edu/document</a:t>
                      </a:r>
                      <a:r>
                        <a:rPr sz="800" u="sng" spc="-5" dirty="0">
                          <a:hlinkClick r:id="rId9" invalidUrl="http://www.atlantic.edu/documents/NFB_Lanzailotti- Executed_FiledConsentDecree(100810556_1)-4.pdf"/>
                        </a:rPr>
                        <a:t>s</a:t>
                      </a:r>
                      <a:r>
                        <a:rPr sz="800" u="sng" dirty="0">
                          <a:hlinkClick r:id="rId9" invalidUrl="http://www.atlantic.edu/documents/NFB_Lanzailotti- Executed_FiledConsentDecree(100810556_1)-4.pdf"/>
                        </a:rPr>
                        <a:t>/</a:t>
                      </a:r>
                      <a:r>
                        <a:rPr sz="800" u="sng" spc="-5" dirty="0">
                          <a:hlinkClick r:id="rId9" invalidUrl="http://www.atlantic.edu/documents/NFB_Lanzailotti- Executed_FiledConsentDecree(100810556_1)-4.pdf"/>
                        </a:rPr>
                        <a:t>N</a:t>
                      </a:r>
                      <a:r>
                        <a:rPr sz="800" u="sng" spc="-20" dirty="0">
                          <a:hlinkClick r:id="rId9" invalidUrl="http://www.atlantic.edu/documents/NFB_Lanzailotti- Executed_FiledConsentDecree(100810556_1)-4.pdf"/>
                        </a:rPr>
                        <a:t>F</a:t>
                      </a:r>
                      <a:r>
                        <a:rPr sz="800" u="sng" dirty="0">
                          <a:hlinkClick r:id="rId9" invalidUrl="http://www.atlantic.edu/documents/NFB_Lanzailotti- Executed_FiledConsentDecree(100810556_1)-4.pdf"/>
                        </a:rPr>
                        <a:t>B_</a:t>
                      </a:r>
                      <a:r>
                        <a:rPr sz="800" u="sng" spc="-20" dirty="0">
                          <a:hlinkClick r:id="rId9" invalidUrl="http://www.atlantic.edu/documents/NFB_Lanzailotti- Executed_FiledConsentDecree(100810556_1)-4.pdf"/>
                        </a:rPr>
                        <a:t>L</a:t>
                      </a:r>
                      <a:r>
                        <a:rPr sz="800" u="sng" dirty="0">
                          <a:hlinkClick r:id="rId9" invalidUrl="http://www.atlantic.edu/documents/NFB_Lanzailotti- Executed_FiledConsentDecree(100810556_1)-4.pdf"/>
                        </a:rPr>
                        <a:t>an</a:t>
                      </a:r>
                      <a:r>
                        <a:rPr sz="800" u="sng" spc="-10" dirty="0">
                          <a:hlinkClick r:id="rId9" invalidUrl="http://www.atlantic.edu/documents/NFB_Lanzailotti- Executed_FiledConsentDecree(100810556_1)-4.pdf"/>
                        </a:rPr>
                        <a:t>z</a:t>
                      </a:r>
                      <a:r>
                        <a:rPr sz="800" u="sng" dirty="0">
                          <a:hlinkClick r:id="rId9" invalidUrl="http://www.atlantic.edu/documents/NFB_Lanzailotti- Executed_FiledConsentDecree(100810556_1)-4.pdf"/>
                        </a:rPr>
                        <a:t>ailotti-%20Executed_</a:t>
                      </a:r>
                      <a:r>
                        <a:rPr sz="800" u="sng" spc="-20" dirty="0">
                          <a:hlinkClick r:id="rId9" invalidUrl="http://www.atlantic.edu/documents/NFB_Lanzailotti- Executed_FiledConsentDecree(100810556_1)-4.pdf"/>
                        </a:rPr>
                        <a:t>F</a:t>
                      </a:r>
                      <a:r>
                        <a:rPr sz="800" u="sng" dirty="0">
                          <a:hlinkClick r:id="rId9" invalidUrl="http://www.atlantic.edu/documents/NFB_Lanzailotti- Executed_FiledConsentDecree(100810556_1)-4.pdf"/>
                        </a:rPr>
                        <a:t>iledCon</a:t>
                      </a:r>
                      <a:r>
                        <a:rPr sz="800" u="sng" spc="-5" dirty="0">
                          <a:hlinkClick r:id="rId9" invalidUrl="http://www.atlantic.edu/documents/NFB_Lanzailotti- Executed_FiledConsentDecree(100810556_1)-4.pdf"/>
                        </a:rPr>
                        <a:t>s</a:t>
                      </a:r>
                      <a:r>
                        <a:rPr sz="800" u="sng" dirty="0">
                          <a:hlinkClick r:id="rId9" invalidUrl="http://www.atlantic.edu/documents/NFB_Lanzailotti- Executed_FiledConsentDecree(100810556_1)-4.pdf"/>
                        </a:rPr>
                        <a:t>ent</a:t>
                      </a:r>
                      <a:r>
                        <a:rPr sz="800" u="sng" spc="-5" dirty="0">
                          <a:hlinkClick r:id="rId9" invalidUrl="http://www.atlantic.edu/documents/NFB_Lanzailotti- Executed_FiledConsentDecree(100810556_1)-4.pdf"/>
                        </a:rPr>
                        <a:t>D</a:t>
                      </a:r>
                      <a:r>
                        <a:rPr sz="800" u="sng" dirty="0">
                          <a:hlinkClick r:id="rId9" invalidUrl="http://www.atlantic.edu/documents/NFB_Lanzailotti- Executed_FiledConsentDecree(100810556_1)-4.pdf"/>
                        </a:rPr>
                        <a:t>ecree(100810556_1)-4.pdf</a:t>
                      </a:r>
                      <a:endParaRPr sz="800" dirty="0">
                        <a:solidFill>
                          <a:schemeClr val="tx1">
                            <a:lumMod val="50000"/>
                          </a:schemeClr>
                        </a:solidFill>
                        <a:latin typeface="Times New Roman"/>
                        <a:cs typeface="Times New Roman"/>
                      </a:endParaRPr>
                    </a:p>
                  </a:txBody>
                  <a:tcPr marL="0" marR="0" marT="0" marB="0" anchor="ctr"/>
                </a:tc>
                <a:tc>
                  <a:txBody>
                    <a:bodyPr/>
                    <a:lstStyle/>
                    <a:p>
                      <a:pPr marL="103505" algn="l">
                        <a:lnSpc>
                          <a:spcPct val="100000"/>
                        </a:lnSpc>
                      </a:pPr>
                      <a:r>
                        <a:rPr sz="800" dirty="0"/>
                        <a:t>2015</a:t>
                      </a:r>
                      <a:endParaRPr sz="800">
                        <a:solidFill>
                          <a:schemeClr val="tx1">
                            <a:lumMod val="50000"/>
                          </a:schemeClr>
                        </a:solidFill>
                        <a:latin typeface="Times New Roman"/>
                        <a:cs typeface="Times New Roman"/>
                      </a:endParaRPr>
                    </a:p>
                  </a:txBody>
                  <a:tcPr marL="0" marR="0" marT="0" marB="0" anchor="ctr"/>
                </a:tc>
                <a:tc>
                  <a:txBody>
                    <a:bodyPr/>
                    <a:lstStyle/>
                    <a:p>
                      <a:pPr marL="40640" marR="64769" algn="l">
                        <a:lnSpc>
                          <a:spcPct val="105200"/>
                        </a:lnSpc>
                      </a:pPr>
                      <a:r>
                        <a:rPr sz="800" spc="-5" dirty="0"/>
                        <a:t>A</a:t>
                      </a:r>
                      <a:r>
                        <a:rPr sz="800" dirty="0"/>
                        <a:t>nthony</a:t>
                      </a:r>
                      <a:r>
                        <a:rPr sz="800" spc="-25" dirty="0"/>
                        <a:t> </a:t>
                      </a:r>
                      <a:r>
                        <a:rPr sz="800" spc="-20" dirty="0"/>
                        <a:t>L</a:t>
                      </a:r>
                      <a:r>
                        <a:rPr sz="800" dirty="0"/>
                        <a:t>an</a:t>
                      </a:r>
                      <a:r>
                        <a:rPr sz="800" spc="-10" dirty="0"/>
                        <a:t>z</a:t>
                      </a:r>
                      <a:r>
                        <a:rPr sz="800" dirty="0"/>
                        <a:t>ilotti, </a:t>
                      </a:r>
                      <a:r>
                        <a:rPr sz="800" spc="-5" dirty="0"/>
                        <a:t>M</a:t>
                      </a:r>
                      <a:r>
                        <a:rPr sz="800" dirty="0"/>
                        <a:t>itchell Co</a:t>
                      </a:r>
                      <a:r>
                        <a:rPr sz="800" spc="-5" dirty="0"/>
                        <a:t>ss</a:t>
                      </a:r>
                      <a:r>
                        <a:rPr sz="800" dirty="0"/>
                        <a:t>aboon</a:t>
                      </a:r>
                    </a:p>
                    <a:p>
                      <a:pPr marL="40640" marR="241935" algn="l">
                        <a:lnSpc>
                          <a:spcPct val="105200"/>
                        </a:lnSpc>
                      </a:pPr>
                      <a:r>
                        <a:rPr sz="800" dirty="0"/>
                        <a:t>&amp;</a:t>
                      </a:r>
                      <a:r>
                        <a:rPr sz="800" spc="-10" dirty="0"/>
                        <a:t> </a:t>
                      </a:r>
                      <a:r>
                        <a:rPr sz="800" spc="-5" dirty="0"/>
                        <a:t>N</a:t>
                      </a:r>
                      <a:r>
                        <a:rPr sz="800" dirty="0"/>
                        <a:t>ational </a:t>
                      </a:r>
                      <a:r>
                        <a:rPr sz="800" spc="-20" dirty="0"/>
                        <a:t>F</a:t>
                      </a:r>
                      <a:r>
                        <a:rPr sz="800" dirty="0"/>
                        <a:t>ederation of</a:t>
                      </a:r>
                      <a:r>
                        <a:rPr sz="800" spc="-15" dirty="0"/>
                        <a:t> </a:t>
                      </a:r>
                      <a:r>
                        <a:rPr sz="800" dirty="0"/>
                        <a:t>the Blind</a:t>
                      </a:r>
                      <a:endParaRPr sz="800" dirty="0">
                        <a:solidFill>
                          <a:schemeClr val="tx1">
                            <a:lumMod val="50000"/>
                          </a:schemeClr>
                        </a:solidFill>
                        <a:latin typeface="Times New Roman"/>
                        <a:cs typeface="Times New Roman"/>
                      </a:endParaRPr>
                    </a:p>
                  </a:txBody>
                  <a:tcPr marL="0" marR="0" marT="0" marB="0" anchor="ctr"/>
                </a:tc>
                <a:extLst>
                  <a:ext uri="{0D108BD9-81ED-4DB2-BD59-A6C34878D82A}">
                    <a16:rowId xmlns="" xmlns:a16="http://schemas.microsoft.com/office/drawing/2014/main" val="10007"/>
                  </a:ext>
                </a:extLst>
              </a:tr>
              <a:tr h="354278">
                <a:tc>
                  <a:txBody>
                    <a:bodyPr/>
                    <a:lstStyle/>
                    <a:p>
                      <a:pPr marL="17145" marR="254635" algn="l">
                        <a:lnSpc>
                          <a:spcPct val="105200"/>
                        </a:lnSpc>
                      </a:pPr>
                      <a:r>
                        <a:rPr sz="800" dirty="0"/>
                        <a:t>Aleeha </a:t>
                      </a:r>
                      <a:r>
                        <a:rPr sz="800" spc="-5" dirty="0"/>
                        <a:t>D</a:t>
                      </a:r>
                      <a:r>
                        <a:rPr sz="800" dirty="0"/>
                        <a:t>udley</a:t>
                      </a:r>
                      <a:r>
                        <a:rPr sz="800" spc="5" dirty="0"/>
                        <a:t> </a:t>
                      </a:r>
                      <a:r>
                        <a:rPr sz="800" dirty="0"/>
                        <a:t>v. Mia</a:t>
                      </a:r>
                      <a:r>
                        <a:rPr sz="800" spc="-5" dirty="0"/>
                        <a:t>m</a:t>
                      </a:r>
                      <a:r>
                        <a:rPr sz="800" dirty="0"/>
                        <a:t>i </a:t>
                      </a:r>
                      <a:r>
                        <a:rPr sz="800" spc="-5" dirty="0"/>
                        <a:t>U</a:t>
                      </a:r>
                      <a:r>
                        <a:rPr sz="800" dirty="0"/>
                        <a:t>nive</a:t>
                      </a:r>
                      <a:r>
                        <a:rPr sz="800" spc="-5" dirty="0"/>
                        <a:t>rs</a:t>
                      </a:r>
                      <a:r>
                        <a:rPr sz="800" dirty="0"/>
                        <a:t>ity (</a:t>
                      </a:r>
                      <a:r>
                        <a:rPr sz="800" spc="-5" dirty="0"/>
                        <a:t>U</a:t>
                      </a:r>
                      <a:r>
                        <a:rPr sz="800" dirty="0"/>
                        <a:t>.S. </a:t>
                      </a:r>
                      <a:r>
                        <a:rPr sz="800" spc="-5" dirty="0"/>
                        <a:t>D</a:t>
                      </a:r>
                      <a:r>
                        <a:rPr sz="800" dirty="0"/>
                        <a:t>i</a:t>
                      </a:r>
                      <a:r>
                        <a:rPr sz="800" spc="-5" dirty="0"/>
                        <a:t>s</a:t>
                      </a:r>
                      <a:r>
                        <a:rPr sz="800" dirty="0"/>
                        <a:t>t</a:t>
                      </a:r>
                      <a:r>
                        <a:rPr sz="800" spc="-5" dirty="0"/>
                        <a:t>r</a:t>
                      </a:r>
                      <a:r>
                        <a:rPr sz="800" dirty="0"/>
                        <a:t>ict Cou</a:t>
                      </a:r>
                      <a:r>
                        <a:rPr sz="800" spc="-5" dirty="0"/>
                        <a:t>r</a:t>
                      </a:r>
                      <a:r>
                        <a:rPr sz="800" dirty="0"/>
                        <a:t>t for</a:t>
                      </a:r>
                      <a:r>
                        <a:rPr sz="800" spc="-5" dirty="0"/>
                        <a:t> </a:t>
                      </a:r>
                      <a:r>
                        <a:rPr sz="800" dirty="0"/>
                        <a:t>the</a:t>
                      </a:r>
                      <a:r>
                        <a:rPr sz="800" spc="5" dirty="0"/>
                        <a:t> </a:t>
                      </a:r>
                      <a:r>
                        <a:rPr sz="800" dirty="0"/>
                        <a:t>Southe</a:t>
                      </a:r>
                      <a:r>
                        <a:rPr sz="800" spc="-5" dirty="0"/>
                        <a:t>r</a:t>
                      </a:r>
                      <a:r>
                        <a:rPr sz="800" dirty="0"/>
                        <a:t>n </a:t>
                      </a:r>
                      <a:r>
                        <a:rPr sz="800" spc="-5" dirty="0"/>
                        <a:t>D</a:t>
                      </a:r>
                      <a:r>
                        <a:rPr sz="800" dirty="0"/>
                        <a:t>i</a:t>
                      </a:r>
                      <a:r>
                        <a:rPr sz="800" spc="-5" dirty="0"/>
                        <a:t>s</a:t>
                      </a:r>
                      <a:r>
                        <a:rPr sz="800" dirty="0"/>
                        <a:t>t</a:t>
                      </a:r>
                      <a:r>
                        <a:rPr sz="800" spc="-5" dirty="0"/>
                        <a:t>r</a:t>
                      </a:r>
                      <a:r>
                        <a:rPr sz="800" dirty="0"/>
                        <a:t>ict of </a:t>
                      </a:r>
                      <a:r>
                        <a:rPr sz="800" spc="-5" dirty="0"/>
                        <a:t>O</a:t>
                      </a:r>
                      <a:r>
                        <a:rPr sz="800" dirty="0"/>
                        <a:t>hio, No. 14-cv-38)</a:t>
                      </a:r>
                      <a:endParaRPr sz="800" dirty="0">
                        <a:solidFill>
                          <a:schemeClr val="tx1">
                            <a:lumMod val="50000"/>
                          </a:schemeClr>
                        </a:solidFill>
                        <a:latin typeface="Times New Roman"/>
                        <a:cs typeface="Times New Roman"/>
                      </a:endParaRPr>
                    </a:p>
                  </a:txBody>
                  <a:tcPr marL="0" marR="0" marT="0" marB="0" anchor="ctr"/>
                </a:tc>
                <a:tc>
                  <a:txBody>
                    <a:bodyPr/>
                    <a:lstStyle/>
                    <a:p>
                      <a:pPr algn="l">
                        <a:spcBef>
                          <a:spcPts val="0"/>
                        </a:spcBef>
                      </a:pPr>
                      <a:r>
                        <a:rPr kumimoji="0" lang="en-US" sz="800" u="sng" kern="0" spc="0" baseline="0" dirty="0">
                          <a:hlinkClick r:id="rId10"/>
                        </a:rPr>
                        <a:t>http://www.disabilityrightsohio.org/assets/documents/dudley_final_settlement_agreement.pdf</a:t>
                      </a:r>
                      <a:endParaRPr kumimoji="0" lang="en-US" sz="1800" b="0" i="0" u="none" strike="noStrike" kern="1200" baseline="0" dirty="0">
                        <a:solidFill>
                          <a:schemeClr val="tx1">
                            <a:lumMod val="50000"/>
                          </a:schemeClr>
                        </a:solidFill>
                        <a:latin typeface="+mn-lt"/>
                        <a:ea typeface="+mn-ea"/>
                        <a:cs typeface="+mn-cs"/>
                      </a:endParaRPr>
                    </a:p>
                  </a:txBody>
                  <a:tcPr marL="0" marR="0" marT="0" marB="0" anchor="ctr"/>
                </a:tc>
                <a:tc>
                  <a:txBody>
                    <a:bodyPr/>
                    <a:lstStyle/>
                    <a:p>
                      <a:pPr marL="103505" algn="l">
                        <a:lnSpc>
                          <a:spcPct val="100000"/>
                        </a:lnSpc>
                      </a:pPr>
                      <a:r>
                        <a:rPr sz="800" dirty="0"/>
                        <a:t>2016</a:t>
                      </a:r>
                      <a:endParaRPr sz="800">
                        <a:solidFill>
                          <a:schemeClr val="tx1">
                            <a:lumMod val="50000"/>
                          </a:schemeClr>
                        </a:solidFill>
                        <a:latin typeface="Times New Roman"/>
                        <a:cs typeface="Times New Roman"/>
                      </a:endParaRPr>
                    </a:p>
                  </a:txBody>
                  <a:tcPr marL="0" marR="0" marT="0" marB="0" anchor="ctr"/>
                </a:tc>
                <a:tc>
                  <a:txBody>
                    <a:bodyPr/>
                    <a:lstStyle/>
                    <a:p>
                      <a:pPr marL="40640" algn="l">
                        <a:lnSpc>
                          <a:spcPct val="100000"/>
                        </a:lnSpc>
                      </a:pPr>
                      <a:r>
                        <a:rPr sz="800" spc="-5" dirty="0"/>
                        <a:t>A</a:t>
                      </a:r>
                      <a:r>
                        <a:rPr sz="800" dirty="0"/>
                        <a:t>leeha</a:t>
                      </a:r>
                      <a:r>
                        <a:rPr sz="800" spc="5" dirty="0"/>
                        <a:t> </a:t>
                      </a:r>
                      <a:r>
                        <a:rPr sz="800" spc="-5" dirty="0"/>
                        <a:t>D</a:t>
                      </a:r>
                      <a:r>
                        <a:rPr sz="800" dirty="0"/>
                        <a:t>udley</a:t>
                      </a:r>
                      <a:endParaRPr sz="800" dirty="0">
                        <a:solidFill>
                          <a:schemeClr val="tx1">
                            <a:lumMod val="50000"/>
                          </a:schemeClr>
                        </a:solidFill>
                        <a:latin typeface="Times New Roman"/>
                        <a:cs typeface="Times New Roman"/>
                      </a:endParaRPr>
                    </a:p>
                  </a:txBody>
                  <a:tcPr marL="0" marR="0" marT="0" marB="0" anchor="ctr"/>
                </a:tc>
                <a:extLst>
                  <a:ext uri="{0D108BD9-81ED-4DB2-BD59-A6C34878D82A}">
                    <a16:rowId xmlns="" xmlns:a16="http://schemas.microsoft.com/office/drawing/2014/main" val="10008"/>
                  </a:ext>
                </a:extLst>
              </a:tr>
              <a:tr h="528253">
                <a:tc>
                  <a:txBody>
                    <a:bodyPr/>
                    <a:lstStyle/>
                    <a:p>
                      <a:pPr marL="17145" marR="132080" algn="l">
                        <a:lnSpc>
                          <a:spcPct val="105200"/>
                        </a:lnSpc>
                      </a:pPr>
                      <a:r>
                        <a:rPr sz="800" dirty="0"/>
                        <a:t>Aleeha </a:t>
                      </a:r>
                      <a:r>
                        <a:rPr sz="800" spc="-5" dirty="0"/>
                        <a:t>D</a:t>
                      </a:r>
                      <a:r>
                        <a:rPr sz="800" dirty="0"/>
                        <a:t>udley</a:t>
                      </a:r>
                      <a:r>
                        <a:rPr sz="800" spc="5" dirty="0"/>
                        <a:t> </a:t>
                      </a:r>
                      <a:r>
                        <a:rPr sz="800" dirty="0"/>
                        <a:t>&amp;</a:t>
                      </a:r>
                      <a:r>
                        <a:rPr sz="800" spc="-35" dirty="0"/>
                        <a:t> </a:t>
                      </a:r>
                      <a:r>
                        <a:rPr sz="800" spc="-5" dirty="0"/>
                        <a:t>U</a:t>
                      </a:r>
                      <a:r>
                        <a:rPr sz="800" dirty="0"/>
                        <a:t>nited States</a:t>
                      </a:r>
                      <a:r>
                        <a:rPr sz="800" spc="-5" dirty="0"/>
                        <a:t> </a:t>
                      </a:r>
                      <a:r>
                        <a:rPr sz="800" dirty="0"/>
                        <a:t>of A</a:t>
                      </a:r>
                      <a:r>
                        <a:rPr sz="800" spc="-5" dirty="0"/>
                        <a:t>m</a:t>
                      </a:r>
                      <a:r>
                        <a:rPr sz="800" dirty="0"/>
                        <a:t>e</a:t>
                      </a:r>
                      <a:r>
                        <a:rPr sz="800" spc="-5" dirty="0"/>
                        <a:t>r</a:t>
                      </a:r>
                      <a:r>
                        <a:rPr sz="800" dirty="0"/>
                        <a:t>ica v. Mia</a:t>
                      </a:r>
                      <a:r>
                        <a:rPr sz="800" spc="-5" dirty="0"/>
                        <a:t>m</a:t>
                      </a:r>
                      <a:r>
                        <a:rPr sz="800" dirty="0"/>
                        <a:t>i </a:t>
                      </a:r>
                      <a:r>
                        <a:rPr sz="800" spc="-5" dirty="0"/>
                        <a:t>U</a:t>
                      </a:r>
                      <a:r>
                        <a:rPr sz="800" dirty="0"/>
                        <a:t>nive</a:t>
                      </a:r>
                      <a:r>
                        <a:rPr sz="800" spc="-5" dirty="0"/>
                        <a:t>rs</a:t>
                      </a:r>
                      <a:r>
                        <a:rPr sz="800" dirty="0"/>
                        <a:t>ity </a:t>
                      </a:r>
                      <a:r>
                        <a:rPr sz="800" spc="-80" dirty="0"/>
                        <a:t> </a:t>
                      </a:r>
                      <a:r>
                        <a:rPr sz="800" dirty="0"/>
                        <a:t>(</a:t>
                      </a:r>
                      <a:r>
                        <a:rPr sz="800" spc="-5" dirty="0"/>
                        <a:t>U</a:t>
                      </a:r>
                      <a:r>
                        <a:rPr sz="800" dirty="0"/>
                        <a:t>.</a:t>
                      </a:r>
                      <a:r>
                        <a:rPr sz="800" spc="-5" dirty="0"/>
                        <a:t>S</a:t>
                      </a:r>
                      <a:r>
                        <a:rPr sz="800" dirty="0"/>
                        <a:t>. </a:t>
                      </a:r>
                      <a:r>
                        <a:rPr sz="800" spc="-5" dirty="0"/>
                        <a:t>D</a:t>
                      </a:r>
                      <a:r>
                        <a:rPr sz="800" dirty="0"/>
                        <a:t>i</a:t>
                      </a:r>
                      <a:r>
                        <a:rPr sz="800" spc="-5" dirty="0"/>
                        <a:t>s</a:t>
                      </a:r>
                      <a:r>
                        <a:rPr sz="800" dirty="0"/>
                        <a:t>trict Court </a:t>
                      </a:r>
                      <a:r>
                        <a:rPr sz="800" spc="-15" dirty="0"/>
                        <a:t>f</a:t>
                      </a:r>
                      <a:r>
                        <a:rPr sz="800" dirty="0"/>
                        <a:t>or the</a:t>
                      </a:r>
                      <a:r>
                        <a:rPr sz="800" spc="5" dirty="0"/>
                        <a:t> </a:t>
                      </a:r>
                      <a:r>
                        <a:rPr sz="800" spc="-5" dirty="0"/>
                        <a:t>S</a:t>
                      </a:r>
                      <a:r>
                        <a:rPr sz="800" dirty="0"/>
                        <a:t>outhern </a:t>
                      </a:r>
                      <a:r>
                        <a:rPr sz="800" spc="-5" dirty="0"/>
                        <a:t>D</a:t>
                      </a:r>
                      <a:r>
                        <a:rPr sz="800" dirty="0"/>
                        <a:t>i</a:t>
                      </a:r>
                      <a:r>
                        <a:rPr sz="800" spc="-5" dirty="0"/>
                        <a:t>s</a:t>
                      </a:r>
                      <a:r>
                        <a:rPr sz="800" dirty="0"/>
                        <a:t>trict of</a:t>
                      </a:r>
                      <a:r>
                        <a:rPr sz="800" spc="-15" dirty="0"/>
                        <a:t> </a:t>
                      </a:r>
                      <a:r>
                        <a:rPr sz="800" spc="-5" dirty="0"/>
                        <a:t>O</a:t>
                      </a:r>
                      <a:r>
                        <a:rPr sz="800" dirty="0"/>
                        <a:t>hio, </a:t>
                      </a:r>
                      <a:r>
                        <a:rPr sz="800" spc="-5" dirty="0"/>
                        <a:t>N</a:t>
                      </a:r>
                      <a:r>
                        <a:rPr sz="800" dirty="0"/>
                        <a:t>o. 14-c</a:t>
                      </a:r>
                      <a:r>
                        <a:rPr sz="800" spc="-15" dirty="0"/>
                        <a:t>v</a:t>
                      </a:r>
                      <a:r>
                        <a:rPr sz="800" dirty="0"/>
                        <a:t>-38)</a:t>
                      </a:r>
                      <a:endParaRPr sz="800" dirty="0">
                        <a:solidFill>
                          <a:schemeClr val="tx1">
                            <a:lumMod val="50000"/>
                          </a:schemeClr>
                        </a:solidFill>
                        <a:latin typeface="Times New Roman"/>
                        <a:cs typeface="Times New Roman"/>
                      </a:endParaRPr>
                    </a:p>
                  </a:txBody>
                  <a:tcPr marL="0" marR="0" marT="0" marB="0" anchor="ctr"/>
                </a:tc>
                <a:tc>
                  <a:txBody>
                    <a:bodyPr/>
                    <a:lstStyle/>
                    <a:p>
                      <a:pPr marL="27940" marR="14604" algn="l">
                        <a:lnSpc>
                          <a:spcPct val="105200"/>
                        </a:lnSpc>
                      </a:pPr>
                      <a:r>
                        <a:rPr sz="800" u="sng" dirty="0">
                          <a:hlinkClick r:id="rId11"/>
                        </a:rPr>
                        <a:t>http://</a:t>
                      </a:r>
                      <a:r>
                        <a:rPr sz="800" u="sng" spc="-5" dirty="0">
                          <a:hlinkClick r:id="rId11"/>
                        </a:rPr>
                        <a:t>www</a:t>
                      </a:r>
                      <a:r>
                        <a:rPr sz="800" u="sng" dirty="0">
                          <a:hlinkClick r:id="rId11"/>
                        </a:rPr>
                        <a:t>.di</a:t>
                      </a:r>
                      <a:r>
                        <a:rPr sz="800" u="sng" spc="-5" dirty="0">
                          <a:hlinkClick r:id="rId11"/>
                        </a:rPr>
                        <a:t>s</a:t>
                      </a:r>
                      <a:r>
                        <a:rPr sz="800" u="sng" dirty="0">
                          <a:hlinkClick r:id="rId11"/>
                        </a:rPr>
                        <a:t>abilit</a:t>
                      </a:r>
                      <a:r>
                        <a:rPr sz="800" u="sng" spc="-25" dirty="0">
                          <a:hlinkClick r:id="rId11"/>
                        </a:rPr>
                        <a:t>y</a:t>
                      </a:r>
                      <a:r>
                        <a:rPr sz="800" u="sng" dirty="0">
                          <a:hlinkClick r:id="rId11"/>
                        </a:rPr>
                        <a:t>ri</a:t>
                      </a:r>
                      <a:r>
                        <a:rPr sz="800" u="sng" spc="-15" dirty="0">
                          <a:hlinkClick r:id="rId11"/>
                        </a:rPr>
                        <a:t>g</a:t>
                      </a:r>
                      <a:r>
                        <a:rPr sz="800" u="sng" dirty="0">
                          <a:hlinkClick r:id="rId11"/>
                        </a:rPr>
                        <a:t>ht</a:t>
                      </a:r>
                      <a:r>
                        <a:rPr sz="800" u="sng" spc="-5" dirty="0">
                          <a:hlinkClick r:id="rId11"/>
                        </a:rPr>
                        <a:t>s</a:t>
                      </a:r>
                      <a:r>
                        <a:rPr sz="800" u="sng" dirty="0">
                          <a:hlinkClick r:id="rId11"/>
                        </a:rPr>
                        <a:t>ohio.or</a:t>
                      </a:r>
                      <a:r>
                        <a:rPr sz="800" u="sng" spc="-15" dirty="0">
                          <a:hlinkClick r:id="rId11"/>
                        </a:rPr>
                        <a:t>g</a:t>
                      </a:r>
                      <a:r>
                        <a:rPr sz="800" u="sng" dirty="0">
                          <a:hlinkClick r:id="rId11"/>
                        </a:rPr>
                        <a:t>/a</a:t>
                      </a:r>
                      <a:r>
                        <a:rPr sz="800" u="sng" spc="-5" dirty="0">
                          <a:hlinkClick r:id="rId11"/>
                        </a:rPr>
                        <a:t>ss</a:t>
                      </a:r>
                      <a:r>
                        <a:rPr sz="800" u="sng" dirty="0">
                          <a:hlinkClick r:id="rId11"/>
                        </a:rPr>
                        <a:t>et</a:t>
                      </a:r>
                      <a:r>
                        <a:rPr sz="800" u="sng" spc="-5" dirty="0">
                          <a:hlinkClick r:id="rId11"/>
                        </a:rPr>
                        <a:t>s</a:t>
                      </a:r>
                      <a:r>
                        <a:rPr sz="800" u="sng" dirty="0">
                          <a:hlinkClick r:id="rId11"/>
                        </a:rPr>
                        <a:t>/document</a:t>
                      </a:r>
                      <a:r>
                        <a:rPr sz="800" u="sng" spc="-5" dirty="0">
                          <a:hlinkClick r:id="rId11"/>
                        </a:rPr>
                        <a:t>s</a:t>
                      </a:r>
                      <a:r>
                        <a:rPr sz="800" u="sng" dirty="0">
                          <a:hlinkClick r:id="rId11"/>
                        </a:rPr>
                        <a:t>/dudle</a:t>
                      </a:r>
                      <a:r>
                        <a:rPr sz="800" u="sng" spc="-25" dirty="0">
                          <a:hlinkClick r:id="rId11"/>
                        </a:rPr>
                        <a:t>y</a:t>
                      </a:r>
                      <a:r>
                        <a:rPr sz="800" u="sng" dirty="0">
                          <a:hlinkClick r:id="rId11"/>
                        </a:rPr>
                        <a:t>_con</a:t>
                      </a:r>
                      <a:r>
                        <a:rPr sz="800" u="sng" spc="-5" dirty="0">
                          <a:hlinkClick r:id="rId11"/>
                        </a:rPr>
                        <a:t>s</a:t>
                      </a:r>
                      <a:r>
                        <a:rPr sz="800" u="sng" dirty="0">
                          <a:hlinkClick r:id="rId11"/>
                        </a:rPr>
                        <a:t>ent_decree_10-17-16.pdf</a:t>
                      </a:r>
                      <a:endParaRPr sz="800" dirty="0">
                        <a:solidFill>
                          <a:schemeClr val="tx1">
                            <a:lumMod val="50000"/>
                          </a:schemeClr>
                        </a:solidFill>
                        <a:latin typeface="Times New Roman"/>
                        <a:cs typeface="Times New Roman"/>
                      </a:endParaRPr>
                    </a:p>
                  </a:txBody>
                  <a:tcPr marL="0" marR="0" marT="0" marB="0" anchor="ctr"/>
                </a:tc>
                <a:tc>
                  <a:txBody>
                    <a:bodyPr/>
                    <a:lstStyle/>
                    <a:p>
                      <a:pPr marL="103505" algn="l">
                        <a:lnSpc>
                          <a:spcPct val="100000"/>
                        </a:lnSpc>
                      </a:pPr>
                      <a:r>
                        <a:rPr sz="800" dirty="0"/>
                        <a:t>2016</a:t>
                      </a:r>
                      <a:endParaRPr sz="800">
                        <a:solidFill>
                          <a:schemeClr val="tx1">
                            <a:lumMod val="50000"/>
                          </a:schemeClr>
                        </a:solidFill>
                        <a:latin typeface="Times New Roman"/>
                        <a:cs typeface="Times New Roman"/>
                      </a:endParaRPr>
                    </a:p>
                  </a:txBody>
                  <a:tcPr marL="0" marR="0" marT="0" marB="0" anchor="ctr"/>
                </a:tc>
                <a:tc>
                  <a:txBody>
                    <a:bodyPr/>
                    <a:lstStyle/>
                    <a:p>
                      <a:pPr marL="40640" algn="l">
                        <a:lnSpc>
                          <a:spcPct val="100000"/>
                        </a:lnSpc>
                      </a:pPr>
                      <a:r>
                        <a:rPr sz="800" spc="-5" dirty="0"/>
                        <a:t>A</a:t>
                      </a:r>
                      <a:r>
                        <a:rPr sz="800" dirty="0"/>
                        <a:t>leeha</a:t>
                      </a:r>
                      <a:r>
                        <a:rPr sz="800" spc="5" dirty="0"/>
                        <a:t> </a:t>
                      </a:r>
                      <a:r>
                        <a:rPr sz="800" spc="-5" dirty="0"/>
                        <a:t>D</a:t>
                      </a:r>
                      <a:r>
                        <a:rPr sz="800" dirty="0"/>
                        <a:t>udley</a:t>
                      </a:r>
                      <a:endParaRPr sz="800" dirty="0">
                        <a:solidFill>
                          <a:schemeClr val="tx1">
                            <a:lumMod val="50000"/>
                          </a:schemeClr>
                        </a:solidFill>
                        <a:latin typeface="Times New Roman"/>
                        <a:cs typeface="Times New Roman"/>
                      </a:endParaRPr>
                    </a:p>
                  </a:txBody>
                  <a:tcPr marL="0" marR="0" marT="0" marB="0" anchor="ctr"/>
                </a:tc>
                <a:extLst>
                  <a:ext uri="{0D108BD9-81ED-4DB2-BD59-A6C34878D82A}">
                    <a16:rowId xmlns="" xmlns:a16="http://schemas.microsoft.com/office/drawing/2014/main" val="10009"/>
                  </a:ext>
                </a:extLst>
              </a:tr>
              <a:tr h="357442">
                <a:tc>
                  <a:txBody>
                    <a:bodyPr/>
                    <a:lstStyle/>
                    <a:p>
                      <a:pPr marL="17145" marR="19685" algn="l">
                        <a:lnSpc>
                          <a:spcPct val="105200"/>
                        </a:lnSpc>
                      </a:pPr>
                      <a:r>
                        <a:rPr sz="800" dirty="0"/>
                        <a:t>National Fede</a:t>
                      </a:r>
                      <a:r>
                        <a:rPr sz="800" spc="-5" dirty="0"/>
                        <a:t>r</a:t>
                      </a:r>
                      <a:r>
                        <a:rPr sz="800" dirty="0"/>
                        <a:t>ation of the</a:t>
                      </a:r>
                      <a:r>
                        <a:rPr sz="800" spc="5" dirty="0"/>
                        <a:t> </a:t>
                      </a:r>
                      <a:r>
                        <a:rPr sz="800" dirty="0"/>
                        <a:t>Blind and Southe</a:t>
                      </a:r>
                      <a:r>
                        <a:rPr sz="800" spc="-5" dirty="0"/>
                        <a:t>r</a:t>
                      </a:r>
                      <a:r>
                        <a:rPr sz="800" dirty="0"/>
                        <a:t>n </a:t>
                      </a:r>
                      <a:r>
                        <a:rPr sz="800" spc="-5" dirty="0"/>
                        <a:t>Or</a:t>
                      </a:r>
                      <a:r>
                        <a:rPr sz="800" dirty="0"/>
                        <a:t>egon </a:t>
                      </a:r>
                      <a:r>
                        <a:rPr sz="800" spc="-5" dirty="0"/>
                        <a:t>U</a:t>
                      </a:r>
                      <a:r>
                        <a:rPr sz="800" dirty="0"/>
                        <a:t>nive</a:t>
                      </a:r>
                      <a:r>
                        <a:rPr sz="800" spc="-5" dirty="0"/>
                        <a:t>rs</a:t>
                      </a:r>
                      <a:r>
                        <a:rPr sz="800" dirty="0"/>
                        <a:t>ity </a:t>
                      </a:r>
                      <a:r>
                        <a:rPr sz="800" spc="-80" dirty="0"/>
                        <a:t> </a:t>
                      </a:r>
                      <a:r>
                        <a:rPr sz="800" dirty="0"/>
                        <a:t>(</a:t>
                      </a:r>
                      <a:r>
                        <a:rPr sz="800" spc="-5" dirty="0"/>
                        <a:t>U</a:t>
                      </a:r>
                      <a:r>
                        <a:rPr sz="800" dirty="0"/>
                        <a:t>.</a:t>
                      </a:r>
                      <a:r>
                        <a:rPr sz="800" spc="-5" dirty="0"/>
                        <a:t>S</a:t>
                      </a:r>
                      <a:r>
                        <a:rPr sz="800" dirty="0"/>
                        <a:t>. </a:t>
                      </a:r>
                      <a:r>
                        <a:rPr sz="800" spc="-5" dirty="0"/>
                        <a:t>D</a:t>
                      </a:r>
                      <a:r>
                        <a:rPr sz="800" dirty="0"/>
                        <a:t>ept. of</a:t>
                      </a:r>
                      <a:r>
                        <a:rPr sz="800" spc="-15" dirty="0"/>
                        <a:t> </a:t>
                      </a:r>
                      <a:r>
                        <a:rPr sz="800" dirty="0"/>
                        <a:t>Educ., </a:t>
                      </a:r>
                      <a:r>
                        <a:rPr sz="800" spc="-5" dirty="0"/>
                        <a:t>O</a:t>
                      </a:r>
                      <a:r>
                        <a:rPr sz="800" dirty="0"/>
                        <a:t>CR # 10162040)</a:t>
                      </a:r>
                      <a:endParaRPr sz="800" dirty="0">
                        <a:solidFill>
                          <a:schemeClr val="tx1">
                            <a:lumMod val="50000"/>
                          </a:schemeClr>
                        </a:solidFill>
                        <a:latin typeface="Times New Roman"/>
                        <a:cs typeface="Times New Roman"/>
                      </a:endParaRPr>
                    </a:p>
                  </a:txBody>
                  <a:tcPr marL="0" marR="0" marT="0" marB="0" anchor="ctr"/>
                </a:tc>
                <a:tc>
                  <a:txBody>
                    <a:bodyPr/>
                    <a:lstStyle/>
                    <a:p>
                      <a:pPr marL="27305" marR="16510" algn="l">
                        <a:lnSpc>
                          <a:spcPct val="105200"/>
                        </a:lnSpc>
                      </a:pPr>
                      <a:r>
                        <a:rPr sz="800" u="sng" dirty="0">
                          <a:hlinkClick r:id="rId12"/>
                        </a:rPr>
                        <a:t>http</a:t>
                      </a:r>
                      <a:r>
                        <a:rPr sz="800" u="sng" spc="-5" dirty="0">
                          <a:hlinkClick r:id="rId12"/>
                        </a:rPr>
                        <a:t>s</a:t>
                      </a:r>
                      <a:r>
                        <a:rPr sz="800" u="sng" dirty="0">
                          <a:hlinkClick r:id="rId12"/>
                        </a:rPr>
                        <a:t>://n</a:t>
                      </a:r>
                      <a:r>
                        <a:rPr sz="800" u="sng" spc="-15" dirty="0">
                          <a:hlinkClick r:id="rId12"/>
                        </a:rPr>
                        <a:t>f</a:t>
                      </a:r>
                      <a:r>
                        <a:rPr sz="800" u="sng" dirty="0">
                          <a:hlinkClick r:id="rId12"/>
                        </a:rPr>
                        <a:t>b.or</a:t>
                      </a:r>
                      <a:r>
                        <a:rPr sz="800" u="sng" spc="-15" dirty="0">
                          <a:hlinkClick r:id="rId12"/>
                        </a:rPr>
                        <a:t>g</a:t>
                      </a:r>
                      <a:r>
                        <a:rPr sz="800" u="sng" dirty="0">
                          <a:hlinkClick r:id="rId12"/>
                        </a:rPr>
                        <a:t>/ima</a:t>
                      </a:r>
                      <a:r>
                        <a:rPr sz="800" u="sng" spc="-15" dirty="0">
                          <a:hlinkClick r:id="rId12"/>
                        </a:rPr>
                        <a:t>g</a:t>
                      </a:r>
                      <a:r>
                        <a:rPr sz="800" u="sng" dirty="0">
                          <a:hlinkClick r:id="rId12"/>
                        </a:rPr>
                        <a:t>e</a:t>
                      </a:r>
                      <a:r>
                        <a:rPr sz="800" u="sng" spc="-5" dirty="0">
                          <a:hlinkClick r:id="rId12"/>
                        </a:rPr>
                        <a:t>s</a:t>
                      </a:r>
                      <a:r>
                        <a:rPr sz="800" u="sng" dirty="0">
                          <a:hlinkClick r:id="rId12"/>
                        </a:rPr>
                        <a:t>/n</a:t>
                      </a:r>
                      <a:r>
                        <a:rPr sz="800" u="sng" spc="-15" dirty="0">
                          <a:hlinkClick r:id="rId12"/>
                        </a:rPr>
                        <a:t>f</a:t>
                      </a:r>
                      <a:r>
                        <a:rPr sz="800" u="sng" dirty="0">
                          <a:hlinkClick r:id="rId12"/>
                        </a:rPr>
                        <a:t>b/document</a:t>
                      </a:r>
                      <a:r>
                        <a:rPr sz="800" u="sng" spc="-5" dirty="0">
                          <a:hlinkClick r:id="rId12"/>
                        </a:rPr>
                        <a:t>s</a:t>
                      </a:r>
                      <a:r>
                        <a:rPr sz="800" u="sng" dirty="0">
                          <a:hlinkClick r:id="rId12"/>
                        </a:rPr>
                        <a:t>/pd</a:t>
                      </a:r>
                      <a:r>
                        <a:rPr sz="800" u="sng" spc="-15" dirty="0">
                          <a:hlinkClick r:id="rId12"/>
                        </a:rPr>
                        <a:t>f</a:t>
                      </a:r>
                      <a:r>
                        <a:rPr sz="800" u="sng" dirty="0">
                          <a:hlinkClick r:id="rId12"/>
                        </a:rPr>
                        <a:t>/higher-ed-toolkit/</a:t>
                      </a:r>
                      <a:r>
                        <a:rPr sz="800" u="sng" spc="-5" dirty="0">
                          <a:hlinkClick r:id="rId12"/>
                        </a:rPr>
                        <a:t>s</a:t>
                      </a:r>
                      <a:r>
                        <a:rPr sz="800" u="sng" dirty="0">
                          <a:hlinkClick r:id="rId12"/>
                        </a:rPr>
                        <a:t>ou-a</a:t>
                      </a:r>
                      <a:r>
                        <a:rPr sz="800" u="sng" spc="-15" dirty="0">
                          <a:hlinkClick r:id="rId12"/>
                        </a:rPr>
                        <a:t>g</a:t>
                      </a:r>
                      <a:r>
                        <a:rPr sz="800" u="sng" dirty="0">
                          <a:hlinkClick r:id="rId12"/>
                        </a:rPr>
                        <a:t>reement.pdf</a:t>
                      </a:r>
                      <a:endParaRPr sz="800" dirty="0">
                        <a:solidFill>
                          <a:schemeClr val="tx1">
                            <a:lumMod val="50000"/>
                          </a:schemeClr>
                        </a:solidFill>
                        <a:latin typeface="Times New Roman"/>
                        <a:cs typeface="Times New Roman"/>
                      </a:endParaRPr>
                    </a:p>
                  </a:txBody>
                  <a:tcPr marL="0" marR="0" marT="0" marB="0" anchor="ctr"/>
                </a:tc>
                <a:tc>
                  <a:txBody>
                    <a:bodyPr/>
                    <a:lstStyle/>
                    <a:p>
                      <a:pPr marL="107950" algn="l">
                        <a:lnSpc>
                          <a:spcPct val="100000"/>
                        </a:lnSpc>
                      </a:pPr>
                      <a:r>
                        <a:rPr sz="800" dirty="0"/>
                        <a:t>2017</a:t>
                      </a:r>
                      <a:endParaRPr sz="800" dirty="0">
                        <a:solidFill>
                          <a:schemeClr val="tx1">
                            <a:lumMod val="50000"/>
                          </a:schemeClr>
                        </a:solidFill>
                        <a:latin typeface="Times New Roman"/>
                        <a:cs typeface="Times New Roman"/>
                      </a:endParaRPr>
                    </a:p>
                  </a:txBody>
                  <a:tcPr marL="0" marR="0" marT="0" marB="0" anchor="ctr"/>
                </a:tc>
                <a:tc>
                  <a:txBody>
                    <a:bodyPr/>
                    <a:lstStyle/>
                    <a:p>
                      <a:pPr marL="40640" marR="72390" algn="l">
                        <a:lnSpc>
                          <a:spcPct val="105200"/>
                        </a:lnSpc>
                      </a:pPr>
                      <a:r>
                        <a:rPr sz="800" spc="-5" dirty="0"/>
                        <a:t>N</a:t>
                      </a:r>
                      <a:r>
                        <a:rPr sz="800" dirty="0"/>
                        <a:t>ational </a:t>
                      </a:r>
                      <a:r>
                        <a:rPr sz="800" spc="-20" dirty="0"/>
                        <a:t>F</a:t>
                      </a:r>
                      <a:r>
                        <a:rPr sz="800" dirty="0"/>
                        <a:t>ederation of</a:t>
                      </a:r>
                      <a:r>
                        <a:rPr sz="800" spc="-15" dirty="0"/>
                        <a:t> </a:t>
                      </a:r>
                      <a:r>
                        <a:rPr sz="800" dirty="0"/>
                        <a:t>the</a:t>
                      </a:r>
                      <a:r>
                        <a:rPr sz="800" spc="5" dirty="0"/>
                        <a:t> </a:t>
                      </a:r>
                      <a:r>
                        <a:rPr sz="800" dirty="0"/>
                        <a:t>Blind</a:t>
                      </a:r>
                      <a:endParaRPr sz="800" dirty="0">
                        <a:solidFill>
                          <a:schemeClr val="tx1">
                            <a:lumMod val="50000"/>
                          </a:schemeClr>
                        </a:solidFill>
                        <a:latin typeface="Times New Roman"/>
                        <a:cs typeface="Times New Roman"/>
                      </a:endParaRPr>
                    </a:p>
                  </a:txBody>
                  <a:tcPr marL="0" marR="0" marT="0" marB="0" anchor="ctr"/>
                </a:tc>
                <a:extLst>
                  <a:ext uri="{0D108BD9-81ED-4DB2-BD59-A6C34878D82A}">
                    <a16:rowId xmlns="" xmlns:a16="http://schemas.microsoft.com/office/drawing/2014/main" val="10010"/>
                  </a:ext>
                </a:extLst>
              </a:tr>
            </a:tbl>
          </a:graphicData>
        </a:graphic>
      </p:graphicFrame>
    </p:spTree>
    <p:extLst>
      <p:ext uri="{BB962C8B-B14F-4D97-AF65-F5344CB8AC3E}">
        <p14:creationId xmlns:p14="http://schemas.microsoft.com/office/powerpoint/2010/main" val="207331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036318" y="4170653"/>
            <a:ext cx="6982267" cy="1156356"/>
          </a:xfrm>
        </p:spPr>
        <p:txBody>
          <a:bodyPr/>
          <a:lstStyle/>
          <a:p>
            <a:r>
              <a:rPr lang="en-US" dirty="0"/>
              <a:t>How is Drexel University Online addressing this challenge?</a:t>
            </a:r>
          </a:p>
        </p:txBody>
      </p:sp>
    </p:spTree>
    <p:extLst>
      <p:ext uri="{BB962C8B-B14F-4D97-AF65-F5344CB8AC3E}">
        <p14:creationId xmlns:p14="http://schemas.microsoft.com/office/powerpoint/2010/main" val="2381852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1150" y="636588"/>
            <a:ext cx="8520113" cy="5586412"/>
          </a:xfrm>
          <a:prstGeom prst="rect">
            <a:avLst/>
          </a:prstGeom>
          <a:solidFill>
            <a:schemeClr val="accent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5" name="Rectangle 4"/>
          <p:cNvSpPr/>
          <p:nvPr/>
        </p:nvSpPr>
        <p:spPr>
          <a:xfrm>
            <a:off x="1613159" y="1269677"/>
            <a:ext cx="2684809" cy="2438960"/>
          </a:xfrm>
          <a:prstGeom prst="rect">
            <a:avLst/>
          </a:prstGeom>
          <a:ln>
            <a:noFill/>
          </a:ln>
        </p:spPr>
        <p:style>
          <a:lnRef idx="2">
            <a:schemeClr val="dk1"/>
          </a:lnRef>
          <a:fillRef idx="1">
            <a:schemeClr val="lt1"/>
          </a:fillRef>
          <a:effectRef idx="0">
            <a:schemeClr val="dk1"/>
          </a:effectRef>
          <a:fontRef idx="minor">
            <a:schemeClr val="dk1"/>
          </a:fontRef>
        </p:style>
        <p:txBody>
          <a:bodyPr spcFirstLastPara="0" vert="horz" wrap="square" lIns="173069" tIns="173069" rIns="173069" bIns="173069" numCol="1" spcCol="1270" anchor="ctr" anchorCtr="0">
            <a:noAutofit/>
          </a:bodyPr>
          <a:lstStyle/>
          <a:p>
            <a:pPr lvl="0" algn="ctr" defTabSz="889000">
              <a:lnSpc>
                <a:spcPct val="90000"/>
              </a:lnSpc>
              <a:spcBef>
                <a:spcPct val="0"/>
              </a:spcBef>
              <a:spcAft>
                <a:spcPct val="35000"/>
              </a:spcAft>
            </a:pPr>
            <a:r>
              <a:rPr lang="en-US" sz="2000" kern="1200" dirty="0">
                <a:latin typeface="+mj-lt"/>
              </a:rPr>
              <a:t>Instructional </a:t>
            </a:r>
            <a:br>
              <a:rPr lang="en-US" sz="2000" kern="1200" dirty="0">
                <a:latin typeface="+mj-lt"/>
              </a:rPr>
            </a:br>
            <a:r>
              <a:rPr lang="en-US" sz="2000" kern="1200" dirty="0">
                <a:latin typeface="+mj-lt"/>
              </a:rPr>
              <a:t>Design</a:t>
            </a:r>
          </a:p>
        </p:txBody>
      </p:sp>
      <p:sp>
        <p:nvSpPr>
          <p:cNvPr id="6" name="Rectangle 5"/>
          <p:cNvSpPr/>
          <p:nvPr/>
        </p:nvSpPr>
        <p:spPr>
          <a:xfrm>
            <a:off x="4846117" y="1276298"/>
            <a:ext cx="2684809" cy="2429629"/>
          </a:xfrm>
          <a:prstGeom prst="rect">
            <a:avLst/>
          </a:prstGeom>
          <a:ln>
            <a:noFill/>
          </a:ln>
        </p:spPr>
        <p:style>
          <a:lnRef idx="2">
            <a:schemeClr val="dk1"/>
          </a:lnRef>
          <a:fillRef idx="1">
            <a:schemeClr val="lt1"/>
          </a:fillRef>
          <a:effectRef idx="0">
            <a:schemeClr val="dk1"/>
          </a:effectRef>
          <a:fontRef idx="minor">
            <a:schemeClr val="dk1"/>
          </a:fontRef>
        </p:style>
        <p:txBody>
          <a:bodyPr spcFirstLastPara="0" vert="horz" wrap="square" lIns="175766" tIns="175766" rIns="175766" bIns="175766" numCol="1" spcCol="1270" anchor="ctr" anchorCtr="0">
            <a:noAutofit/>
          </a:bodyPr>
          <a:lstStyle/>
          <a:p>
            <a:pPr lvl="0" algn="ctr" defTabSz="889000">
              <a:lnSpc>
                <a:spcPct val="90000"/>
              </a:lnSpc>
              <a:spcBef>
                <a:spcPct val="0"/>
              </a:spcBef>
              <a:spcAft>
                <a:spcPct val="35000"/>
              </a:spcAft>
            </a:pPr>
            <a:r>
              <a:rPr lang="en-US" sz="2000" kern="1200" dirty="0">
                <a:latin typeface="+mj-lt"/>
              </a:rPr>
              <a:t>Student Outcomes and Satisfaction</a:t>
            </a:r>
          </a:p>
        </p:txBody>
      </p:sp>
      <p:sp>
        <p:nvSpPr>
          <p:cNvPr id="7" name="Rectangle 6"/>
          <p:cNvSpPr/>
          <p:nvPr/>
        </p:nvSpPr>
        <p:spPr>
          <a:xfrm>
            <a:off x="1612724" y="4254025"/>
            <a:ext cx="2656383" cy="1332604"/>
          </a:xfrm>
          <a:prstGeom prst="rect">
            <a:avLst/>
          </a:prstGeom>
          <a:ln>
            <a:noFill/>
          </a:ln>
        </p:spPr>
        <p:style>
          <a:lnRef idx="2">
            <a:schemeClr val="dk1"/>
          </a:lnRef>
          <a:fillRef idx="1">
            <a:schemeClr val="lt1"/>
          </a:fillRef>
          <a:effectRef idx="0">
            <a:schemeClr val="dk1"/>
          </a:effectRef>
          <a:fontRef idx="minor">
            <a:schemeClr val="dk1"/>
          </a:fontRef>
        </p:style>
        <p:txBody>
          <a:bodyPr spcFirstLastPara="0" vert="horz" wrap="square" lIns="129128" tIns="129128" rIns="129128" bIns="129128" numCol="1" spcCol="1270" anchor="ctr" anchorCtr="0">
            <a:noAutofit/>
          </a:bodyPr>
          <a:lstStyle/>
          <a:p>
            <a:pPr lvl="0" algn="ctr" defTabSz="889000">
              <a:lnSpc>
                <a:spcPct val="90000"/>
              </a:lnSpc>
              <a:spcBef>
                <a:spcPct val="0"/>
              </a:spcBef>
              <a:spcAft>
                <a:spcPct val="35000"/>
              </a:spcAft>
            </a:pPr>
            <a:r>
              <a:rPr lang="en-US" sz="2000" kern="1200" dirty="0">
                <a:latin typeface="+mj-lt"/>
              </a:rPr>
              <a:t>Faculty/SME Engagement</a:t>
            </a:r>
          </a:p>
        </p:txBody>
      </p:sp>
      <p:sp>
        <p:nvSpPr>
          <p:cNvPr id="8" name="Rectangle 7"/>
          <p:cNvSpPr/>
          <p:nvPr/>
        </p:nvSpPr>
        <p:spPr>
          <a:xfrm>
            <a:off x="4833606" y="4280824"/>
            <a:ext cx="2692879" cy="1302853"/>
          </a:xfrm>
          <a:prstGeom prst="rect">
            <a:avLst/>
          </a:prstGeom>
          <a:ln>
            <a:noFill/>
          </a:ln>
        </p:spPr>
        <p:style>
          <a:lnRef idx="2">
            <a:schemeClr val="dk1"/>
          </a:lnRef>
          <a:fillRef idx="1">
            <a:schemeClr val="lt1"/>
          </a:fillRef>
          <a:effectRef idx="0">
            <a:schemeClr val="dk1"/>
          </a:effectRef>
          <a:fontRef idx="minor">
            <a:schemeClr val="dk1"/>
          </a:fontRef>
        </p:style>
        <p:txBody>
          <a:bodyPr spcFirstLastPara="0" vert="horz" wrap="square" lIns="130323" tIns="130323" rIns="130323" bIns="130323" numCol="1" spcCol="1270" anchor="ctr" anchorCtr="0">
            <a:noAutofit/>
          </a:bodyPr>
          <a:lstStyle/>
          <a:p>
            <a:pPr lvl="0" algn="ctr" defTabSz="889000">
              <a:lnSpc>
                <a:spcPct val="90000"/>
              </a:lnSpc>
              <a:spcBef>
                <a:spcPct val="0"/>
              </a:spcBef>
              <a:spcAft>
                <a:spcPct val="35000"/>
              </a:spcAft>
            </a:pPr>
            <a:r>
              <a:rPr lang="en-US" sz="2000" kern="1200" dirty="0">
                <a:latin typeface="+mj-lt"/>
              </a:rPr>
              <a:t>Appropriate Use of Technology</a:t>
            </a:r>
          </a:p>
        </p:txBody>
      </p:sp>
      <p:sp>
        <p:nvSpPr>
          <p:cNvPr id="9" name="Freeform 8"/>
          <p:cNvSpPr/>
          <p:nvPr/>
        </p:nvSpPr>
        <p:spPr>
          <a:xfrm rot="5400000">
            <a:off x="2417045" y="476418"/>
            <a:ext cx="4314000" cy="5913761"/>
          </a:xfrm>
          <a:custGeom>
            <a:avLst/>
            <a:gdLst>
              <a:gd name="connsiteX0" fmla="*/ 0 w 4314000"/>
              <a:gd name="connsiteY0" fmla="*/ 2954769 h 5913761"/>
              <a:gd name="connsiteX1" fmla="*/ 183241 w 4314000"/>
              <a:gd name="connsiteY1" fmla="*/ 2771529 h 5913761"/>
              <a:gd name="connsiteX2" fmla="*/ 183241 w 4314000"/>
              <a:gd name="connsiteY2" fmla="*/ 2863149 h 5913761"/>
              <a:gd name="connsiteX3" fmla="*/ 2630492 w 4314000"/>
              <a:gd name="connsiteY3" fmla="*/ 2863149 h 5913761"/>
              <a:gd name="connsiteX4" fmla="*/ 2630492 w 4314000"/>
              <a:gd name="connsiteY4" fmla="*/ 183241 h 5913761"/>
              <a:gd name="connsiteX5" fmla="*/ 2538872 w 4314000"/>
              <a:gd name="connsiteY5" fmla="*/ 183241 h 5913761"/>
              <a:gd name="connsiteX6" fmla="*/ 2722113 w 4314000"/>
              <a:gd name="connsiteY6" fmla="*/ 0 h 5913761"/>
              <a:gd name="connsiteX7" fmla="*/ 2905353 w 4314000"/>
              <a:gd name="connsiteY7" fmla="*/ 183241 h 5913761"/>
              <a:gd name="connsiteX8" fmla="*/ 2813733 w 4314000"/>
              <a:gd name="connsiteY8" fmla="*/ 183241 h 5913761"/>
              <a:gd name="connsiteX9" fmla="*/ 2813733 w 4314000"/>
              <a:gd name="connsiteY9" fmla="*/ 2863149 h 5913761"/>
              <a:gd name="connsiteX10" fmla="*/ 4130760 w 4314000"/>
              <a:gd name="connsiteY10" fmla="*/ 2863149 h 5913761"/>
              <a:gd name="connsiteX11" fmla="*/ 4130760 w 4314000"/>
              <a:gd name="connsiteY11" fmla="*/ 2771529 h 5913761"/>
              <a:gd name="connsiteX12" fmla="*/ 4314000 w 4314000"/>
              <a:gd name="connsiteY12" fmla="*/ 2954769 h 5913761"/>
              <a:gd name="connsiteX13" fmla="*/ 4130760 w 4314000"/>
              <a:gd name="connsiteY13" fmla="*/ 3138010 h 5913761"/>
              <a:gd name="connsiteX14" fmla="*/ 4130760 w 4314000"/>
              <a:gd name="connsiteY14" fmla="*/ 3046390 h 5913761"/>
              <a:gd name="connsiteX15" fmla="*/ 2813733 w 4314000"/>
              <a:gd name="connsiteY15" fmla="*/ 3046390 h 5913761"/>
              <a:gd name="connsiteX16" fmla="*/ 2813733 w 4314000"/>
              <a:gd name="connsiteY16" fmla="*/ 5730521 h 5913761"/>
              <a:gd name="connsiteX17" fmla="*/ 2905353 w 4314000"/>
              <a:gd name="connsiteY17" fmla="*/ 5730521 h 5913761"/>
              <a:gd name="connsiteX18" fmla="*/ 2722113 w 4314000"/>
              <a:gd name="connsiteY18" fmla="*/ 5913761 h 5913761"/>
              <a:gd name="connsiteX19" fmla="*/ 2538872 w 4314000"/>
              <a:gd name="connsiteY19" fmla="*/ 5730521 h 5913761"/>
              <a:gd name="connsiteX20" fmla="*/ 2630492 w 4314000"/>
              <a:gd name="connsiteY20" fmla="*/ 5730521 h 5913761"/>
              <a:gd name="connsiteX21" fmla="*/ 2630492 w 4314000"/>
              <a:gd name="connsiteY21" fmla="*/ 3046390 h 5913761"/>
              <a:gd name="connsiteX22" fmla="*/ 183241 w 4314000"/>
              <a:gd name="connsiteY22" fmla="*/ 3046390 h 5913761"/>
              <a:gd name="connsiteX23" fmla="*/ 183241 w 4314000"/>
              <a:gd name="connsiteY23" fmla="*/ 3138010 h 5913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14000" h="5913761">
                <a:moveTo>
                  <a:pt x="0" y="2954769"/>
                </a:moveTo>
                <a:lnTo>
                  <a:pt x="183241" y="2771529"/>
                </a:lnTo>
                <a:lnTo>
                  <a:pt x="183241" y="2863149"/>
                </a:lnTo>
                <a:lnTo>
                  <a:pt x="2630492" y="2863149"/>
                </a:lnTo>
                <a:lnTo>
                  <a:pt x="2630492" y="183241"/>
                </a:lnTo>
                <a:lnTo>
                  <a:pt x="2538872" y="183241"/>
                </a:lnTo>
                <a:lnTo>
                  <a:pt x="2722113" y="0"/>
                </a:lnTo>
                <a:lnTo>
                  <a:pt x="2905353" y="183241"/>
                </a:lnTo>
                <a:lnTo>
                  <a:pt x="2813733" y="183241"/>
                </a:lnTo>
                <a:lnTo>
                  <a:pt x="2813733" y="2863149"/>
                </a:lnTo>
                <a:lnTo>
                  <a:pt x="4130760" y="2863149"/>
                </a:lnTo>
                <a:lnTo>
                  <a:pt x="4130760" y="2771529"/>
                </a:lnTo>
                <a:lnTo>
                  <a:pt x="4314000" y="2954769"/>
                </a:lnTo>
                <a:lnTo>
                  <a:pt x="4130760" y="3138010"/>
                </a:lnTo>
                <a:lnTo>
                  <a:pt x="4130760" y="3046390"/>
                </a:lnTo>
                <a:lnTo>
                  <a:pt x="2813733" y="3046390"/>
                </a:lnTo>
                <a:lnTo>
                  <a:pt x="2813733" y="5730521"/>
                </a:lnTo>
                <a:lnTo>
                  <a:pt x="2905353" y="5730521"/>
                </a:lnTo>
                <a:lnTo>
                  <a:pt x="2722113" y="5913761"/>
                </a:lnTo>
                <a:lnTo>
                  <a:pt x="2538872" y="5730521"/>
                </a:lnTo>
                <a:lnTo>
                  <a:pt x="2630492" y="5730521"/>
                </a:lnTo>
                <a:lnTo>
                  <a:pt x="2630492" y="3046390"/>
                </a:lnTo>
                <a:lnTo>
                  <a:pt x="183241" y="3046390"/>
                </a:lnTo>
                <a:lnTo>
                  <a:pt x="183241" y="3138010"/>
                </a:lnTo>
                <a:close/>
              </a:path>
            </a:pathLst>
          </a:custGeom>
          <a:solidFill>
            <a:schemeClr val="tx2"/>
          </a:solidFill>
          <a:ln>
            <a:noFill/>
          </a:ln>
          <a:effectLst/>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algn="ctr"/>
            <a:endParaRPr lang="en-US">
              <a:noFill/>
            </a:endParaRPr>
          </a:p>
        </p:txBody>
      </p:sp>
    </p:spTree>
    <p:extLst>
      <p:ext uri="{BB962C8B-B14F-4D97-AF65-F5344CB8AC3E}">
        <p14:creationId xmlns:p14="http://schemas.microsoft.com/office/powerpoint/2010/main" val="4169090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Benefits of quality, accessible online design</a:t>
            </a:r>
          </a:p>
        </p:txBody>
      </p:sp>
      <p:sp>
        <p:nvSpPr>
          <p:cNvPr id="5" name="Rectangle 4"/>
          <p:cNvSpPr/>
          <p:nvPr/>
        </p:nvSpPr>
        <p:spPr>
          <a:xfrm>
            <a:off x="4640580" y="1679127"/>
            <a:ext cx="4190682" cy="930228"/>
          </a:xfrm>
          <a:prstGeom prst="rect">
            <a:avLst/>
          </a:prstGeom>
          <a:solidFill>
            <a:schemeClr val="bg1"/>
          </a:solidFill>
          <a:ln w="12700" cap="sq">
            <a:noFill/>
            <a:miter lim="800000"/>
          </a:ln>
        </p:spPr>
        <p:txBody>
          <a:bodyPr wrap="square" lIns="137160" tIns="91440" rIns="137160" bIns="137160" rtlCol="0" anchor="ctr" anchorCtr="0">
            <a:noAutofit/>
          </a:bodyPr>
          <a:lstStyle/>
          <a:p>
            <a:r>
              <a:rPr lang="en-US" sz="2000" dirty="0">
                <a:latin typeface="+mj-lt"/>
              </a:rPr>
              <a:t>Consistent Student Experience</a:t>
            </a:r>
          </a:p>
        </p:txBody>
      </p:sp>
      <p:sp>
        <p:nvSpPr>
          <p:cNvPr id="6" name="Rectangle 5"/>
          <p:cNvSpPr/>
          <p:nvPr/>
        </p:nvSpPr>
        <p:spPr>
          <a:xfrm>
            <a:off x="4640580" y="1541966"/>
            <a:ext cx="4190682" cy="137160"/>
          </a:xfrm>
          <a:prstGeom prst="rect">
            <a:avLst/>
          </a:prstGeom>
          <a:solidFill>
            <a:schemeClr val="accent1"/>
          </a:solidFill>
          <a:ln w="12700" cap="sq">
            <a:noFill/>
            <a:miter lim="800000"/>
          </a:ln>
        </p:spPr>
        <p:txBody>
          <a:bodyPr wrap="square" lIns="137160" tIns="137160" rIns="137160" bIns="137160" rtlCol="0">
            <a:noAutofit/>
          </a:bodyPr>
          <a:lstStyle/>
          <a:p>
            <a:endParaRPr lang="en-US" dirty="0">
              <a:latin typeface="+mj-lt"/>
            </a:endParaRPr>
          </a:p>
        </p:txBody>
      </p:sp>
      <p:sp>
        <p:nvSpPr>
          <p:cNvPr id="7" name="Rectangle 6"/>
          <p:cNvSpPr/>
          <p:nvPr/>
        </p:nvSpPr>
        <p:spPr>
          <a:xfrm>
            <a:off x="4640579" y="2883675"/>
            <a:ext cx="4190682" cy="930228"/>
          </a:xfrm>
          <a:prstGeom prst="rect">
            <a:avLst/>
          </a:prstGeom>
          <a:solidFill>
            <a:schemeClr val="bg1"/>
          </a:solidFill>
          <a:ln w="12700" cap="sq">
            <a:noFill/>
            <a:miter lim="800000"/>
          </a:ln>
        </p:spPr>
        <p:txBody>
          <a:bodyPr wrap="square" lIns="137160" tIns="91440" rIns="137160" bIns="137160" rtlCol="0" anchor="ctr" anchorCtr="0">
            <a:noAutofit/>
          </a:bodyPr>
          <a:lstStyle/>
          <a:p>
            <a:r>
              <a:rPr lang="en-US" sz="2000" dirty="0">
                <a:latin typeface="+mj-lt"/>
              </a:rPr>
              <a:t>Expanded Opportunities </a:t>
            </a:r>
            <a:br>
              <a:rPr lang="en-US" sz="2000" dirty="0">
                <a:latin typeface="+mj-lt"/>
              </a:rPr>
            </a:br>
            <a:r>
              <a:rPr lang="en-US" sz="2000" dirty="0">
                <a:latin typeface="+mj-lt"/>
              </a:rPr>
              <a:t>for Collaboration</a:t>
            </a:r>
          </a:p>
        </p:txBody>
      </p:sp>
      <p:sp>
        <p:nvSpPr>
          <p:cNvPr id="8" name="Rectangle 7"/>
          <p:cNvSpPr/>
          <p:nvPr/>
        </p:nvSpPr>
        <p:spPr>
          <a:xfrm>
            <a:off x="4640703" y="2746515"/>
            <a:ext cx="4190682" cy="137160"/>
          </a:xfrm>
          <a:prstGeom prst="rect">
            <a:avLst/>
          </a:prstGeom>
          <a:solidFill>
            <a:schemeClr val="accent2"/>
          </a:solidFill>
          <a:ln w="12700" cap="sq">
            <a:noFill/>
            <a:miter lim="800000"/>
          </a:ln>
        </p:spPr>
        <p:txBody>
          <a:bodyPr wrap="square" lIns="137160" tIns="137160" rIns="137160" bIns="137160" rtlCol="0">
            <a:noAutofit/>
          </a:bodyPr>
          <a:lstStyle/>
          <a:p>
            <a:endParaRPr lang="en-US" dirty="0">
              <a:latin typeface="+mj-lt"/>
            </a:endParaRPr>
          </a:p>
        </p:txBody>
      </p:sp>
      <p:sp>
        <p:nvSpPr>
          <p:cNvPr id="9" name="Rectangle 8"/>
          <p:cNvSpPr/>
          <p:nvPr/>
        </p:nvSpPr>
        <p:spPr>
          <a:xfrm>
            <a:off x="4640703" y="4088224"/>
            <a:ext cx="4190682" cy="930228"/>
          </a:xfrm>
          <a:prstGeom prst="rect">
            <a:avLst/>
          </a:prstGeom>
          <a:solidFill>
            <a:schemeClr val="bg1"/>
          </a:solidFill>
          <a:ln w="12700" cap="sq">
            <a:noFill/>
            <a:miter lim="800000"/>
          </a:ln>
        </p:spPr>
        <p:txBody>
          <a:bodyPr wrap="square" lIns="137160" tIns="91440" rIns="137160" bIns="137160" rtlCol="0" anchor="ctr" anchorCtr="0">
            <a:noAutofit/>
          </a:bodyPr>
          <a:lstStyle/>
          <a:p>
            <a:r>
              <a:rPr lang="en-US" sz="2000" dirty="0">
                <a:latin typeface="+mj-lt"/>
              </a:rPr>
              <a:t>Efficiencies in Faculty Time</a:t>
            </a:r>
          </a:p>
        </p:txBody>
      </p:sp>
      <p:sp>
        <p:nvSpPr>
          <p:cNvPr id="10" name="Rectangle 9"/>
          <p:cNvSpPr/>
          <p:nvPr/>
        </p:nvSpPr>
        <p:spPr>
          <a:xfrm>
            <a:off x="4640703" y="3951063"/>
            <a:ext cx="4190682" cy="137160"/>
          </a:xfrm>
          <a:prstGeom prst="rect">
            <a:avLst/>
          </a:prstGeom>
          <a:solidFill>
            <a:schemeClr val="accent3"/>
          </a:solidFill>
          <a:ln w="12700" cap="sq">
            <a:noFill/>
            <a:miter lim="800000"/>
          </a:ln>
        </p:spPr>
        <p:txBody>
          <a:bodyPr wrap="square" lIns="137160" tIns="137160" rIns="137160" bIns="137160" rtlCol="0">
            <a:noAutofit/>
          </a:bodyPr>
          <a:lstStyle/>
          <a:p>
            <a:endParaRPr lang="en-US" dirty="0">
              <a:latin typeface="+mj-lt"/>
            </a:endParaRPr>
          </a:p>
        </p:txBody>
      </p:sp>
      <p:sp>
        <p:nvSpPr>
          <p:cNvPr id="12" name="Rectangle 11"/>
          <p:cNvSpPr/>
          <p:nvPr/>
        </p:nvSpPr>
        <p:spPr>
          <a:xfrm>
            <a:off x="4640580" y="5292772"/>
            <a:ext cx="4190682" cy="930228"/>
          </a:xfrm>
          <a:prstGeom prst="rect">
            <a:avLst/>
          </a:prstGeom>
          <a:solidFill>
            <a:schemeClr val="bg1"/>
          </a:solidFill>
          <a:ln w="12700" cap="sq">
            <a:noFill/>
            <a:miter lim="800000"/>
          </a:ln>
        </p:spPr>
        <p:txBody>
          <a:bodyPr wrap="square" lIns="137160" tIns="91440" rIns="137160" bIns="137160" rtlCol="0" anchor="ctr" anchorCtr="0">
            <a:noAutofit/>
          </a:bodyPr>
          <a:lstStyle/>
          <a:p>
            <a:r>
              <a:rPr lang="en-US" sz="2000" dirty="0">
                <a:latin typeface="+mj-lt"/>
              </a:rPr>
              <a:t>Quality Assurance </a:t>
            </a:r>
            <a:br>
              <a:rPr lang="en-US" sz="2000" dirty="0">
                <a:latin typeface="+mj-lt"/>
              </a:rPr>
            </a:br>
            <a:r>
              <a:rPr lang="en-US" sz="2000" dirty="0">
                <a:latin typeface="+mj-lt"/>
              </a:rPr>
              <a:t>Across Online Programs</a:t>
            </a:r>
          </a:p>
        </p:txBody>
      </p:sp>
      <p:sp>
        <p:nvSpPr>
          <p:cNvPr id="13" name="Rectangle 12"/>
          <p:cNvSpPr/>
          <p:nvPr/>
        </p:nvSpPr>
        <p:spPr>
          <a:xfrm>
            <a:off x="4640580" y="5155611"/>
            <a:ext cx="4190682" cy="137160"/>
          </a:xfrm>
          <a:prstGeom prst="rect">
            <a:avLst/>
          </a:prstGeom>
          <a:solidFill>
            <a:schemeClr val="accent4"/>
          </a:solidFill>
          <a:ln w="12700" cap="sq">
            <a:noFill/>
            <a:miter lim="800000"/>
          </a:ln>
        </p:spPr>
        <p:txBody>
          <a:bodyPr wrap="square" lIns="137160" tIns="137160" rIns="137160" bIns="137160" rtlCol="0">
            <a:noAutofit/>
          </a:bodyPr>
          <a:lstStyle/>
          <a:p>
            <a:endParaRPr lang="en-US" dirty="0">
              <a:latin typeface="+mj-lt"/>
            </a:endParaRPr>
          </a:p>
        </p:txBody>
      </p:sp>
      <p:pic>
        <p:nvPicPr>
          <p:cNvPr id="14" name="Picture 13"/>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2669" r="20147"/>
          <a:stretch/>
        </p:blipFill>
        <p:spPr>
          <a:xfrm>
            <a:off x="311150" y="1541966"/>
            <a:ext cx="4192465" cy="4680240"/>
          </a:xfrm>
          <a:prstGeom prst="rect">
            <a:avLst/>
          </a:prstGeom>
        </p:spPr>
      </p:pic>
    </p:spTree>
    <p:extLst>
      <p:ext uri="{BB962C8B-B14F-4D97-AF65-F5344CB8AC3E}">
        <p14:creationId xmlns:p14="http://schemas.microsoft.com/office/powerpoint/2010/main" val="324202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Quality Rubrics should include:</a:t>
            </a:r>
          </a:p>
        </p:txBody>
      </p:sp>
      <p:sp>
        <p:nvSpPr>
          <p:cNvPr id="18" name="Rectangle 17"/>
          <p:cNvSpPr/>
          <p:nvPr/>
        </p:nvSpPr>
        <p:spPr>
          <a:xfrm>
            <a:off x="314961" y="1661160"/>
            <a:ext cx="4197826" cy="2133442"/>
          </a:xfrm>
          <a:prstGeom prst="rect">
            <a:avLst/>
          </a:prstGeom>
          <a:solidFill>
            <a:schemeClr val="bg1"/>
          </a:solidFill>
          <a:ln w="12700" cap="sq">
            <a:noFill/>
            <a:miter lim="800000"/>
          </a:ln>
        </p:spPr>
        <p:txBody>
          <a:bodyPr wrap="square" lIns="182880" tIns="45720" rIns="182880" bIns="274320" rtlCol="0" anchor="t" anchorCtr="0">
            <a:noAutofit/>
          </a:bodyPr>
          <a:lstStyle/>
          <a:p>
            <a:r>
              <a:rPr lang="en-US" sz="2200" dirty="0">
                <a:latin typeface="+mj-lt"/>
              </a:rPr>
              <a:t>Course Design:</a:t>
            </a:r>
            <a:br>
              <a:rPr lang="en-US" sz="2200" dirty="0">
                <a:latin typeface="+mj-lt"/>
              </a:rPr>
            </a:br>
            <a:endParaRPr lang="en-US" sz="800" dirty="0">
              <a:latin typeface="+mj-lt"/>
            </a:endParaRPr>
          </a:p>
          <a:p>
            <a:pPr marL="285750" indent="-285750">
              <a:buFont typeface="Arial" panose="020B0604020202020204" pitchFamily="34" charset="0"/>
              <a:buChar char="•"/>
            </a:pPr>
            <a:r>
              <a:rPr lang="en-US" sz="1600" dirty="0"/>
              <a:t>Goals and Objectives</a:t>
            </a:r>
          </a:p>
          <a:p>
            <a:pPr marL="285750" indent="-285750">
              <a:buFont typeface="Arial" panose="020B0604020202020204" pitchFamily="34" charset="0"/>
              <a:buChar char="•"/>
            </a:pPr>
            <a:r>
              <a:rPr lang="en-US" sz="1600" dirty="0"/>
              <a:t>Content Presentation</a:t>
            </a:r>
          </a:p>
          <a:p>
            <a:pPr marL="285750" indent="-285750">
              <a:buFont typeface="Arial" panose="020B0604020202020204" pitchFamily="34" charset="0"/>
              <a:buChar char="•"/>
            </a:pPr>
            <a:r>
              <a:rPr lang="en-US" sz="1600" dirty="0"/>
              <a:t>Learner Engagement</a:t>
            </a:r>
          </a:p>
          <a:p>
            <a:pPr marL="285750" indent="-285750">
              <a:buFont typeface="Arial" panose="020B0604020202020204" pitchFamily="34" charset="0"/>
              <a:buChar char="•"/>
            </a:pPr>
            <a:r>
              <a:rPr lang="en-US" sz="1600" dirty="0"/>
              <a:t>Technology Use</a:t>
            </a:r>
          </a:p>
        </p:txBody>
      </p:sp>
      <p:sp>
        <p:nvSpPr>
          <p:cNvPr id="19" name="Rectangle 18"/>
          <p:cNvSpPr/>
          <p:nvPr/>
        </p:nvSpPr>
        <p:spPr>
          <a:xfrm>
            <a:off x="314961" y="1524000"/>
            <a:ext cx="4197826"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lvl="0"/>
            <a:endParaRPr lang="en-US" sz="1600" i="1" dirty="0">
              <a:solidFill>
                <a:schemeClr val="tx1"/>
              </a:solidFill>
            </a:endParaRPr>
          </a:p>
        </p:txBody>
      </p:sp>
      <p:sp>
        <p:nvSpPr>
          <p:cNvPr id="16" name="Rectangle 15"/>
          <p:cNvSpPr/>
          <p:nvPr/>
        </p:nvSpPr>
        <p:spPr>
          <a:xfrm>
            <a:off x="314961" y="4068922"/>
            <a:ext cx="4197826" cy="2141378"/>
          </a:xfrm>
          <a:prstGeom prst="rect">
            <a:avLst/>
          </a:prstGeom>
          <a:solidFill>
            <a:schemeClr val="bg1"/>
          </a:solidFill>
          <a:ln w="12700" cap="sq">
            <a:noFill/>
            <a:miter lim="800000"/>
          </a:ln>
        </p:spPr>
        <p:txBody>
          <a:bodyPr wrap="square" lIns="182880" tIns="45720" rIns="182880" bIns="274320" rtlCol="0" anchor="t" anchorCtr="0">
            <a:noAutofit/>
          </a:bodyPr>
          <a:lstStyle/>
          <a:p>
            <a:r>
              <a:rPr lang="en-US" sz="2200" dirty="0">
                <a:latin typeface="+mj-lt"/>
              </a:rPr>
              <a:t>Assessment:</a:t>
            </a:r>
            <a:br>
              <a:rPr lang="en-US" sz="2200" dirty="0">
                <a:latin typeface="+mj-lt"/>
              </a:rPr>
            </a:br>
            <a:endParaRPr lang="en-US" sz="800" dirty="0">
              <a:latin typeface="+mj-lt"/>
            </a:endParaRPr>
          </a:p>
          <a:p>
            <a:pPr marL="285750" indent="-285750">
              <a:buFont typeface="Arial" panose="020B0604020202020204" pitchFamily="34" charset="0"/>
              <a:buChar char="•"/>
            </a:pPr>
            <a:r>
              <a:rPr lang="en-US" sz="1600" dirty="0"/>
              <a:t>Expectations</a:t>
            </a:r>
          </a:p>
          <a:p>
            <a:pPr marL="285750" indent="-285750">
              <a:buFont typeface="Arial" panose="020B0604020202020204" pitchFamily="34" charset="0"/>
              <a:buChar char="•"/>
            </a:pPr>
            <a:r>
              <a:rPr lang="en-US" sz="1600" dirty="0"/>
              <a:t>Assessment Design</a:t>
            </a:r>
          </a:p>
          <a:p>
            <a:pPr marL="285750" indent="-285750">
              <a:buFont typeface="Arial" panose="020B0604020202020204" pitchFamily="34" charset="0"/>
              <a:buChar char="•"/>
            </a:pPr>
            <a:r>
              <a:rPr lang="en-US" sz="1600" dirty="0"/>
              <a:t>Self-Assessment</a:t>
            </a:r>
          </a:p>
        </p:txBody>
      </p:sp>
      <p:sp>
        <p:nvSpPr>
          <p:cNvPr id="17" name="Rectangle 16"/>
          <p:cNvSpPr/>
          <p:nvPr/>
        </p:nvSpPr>
        <p:spPr>
          <a:xfrm>
            <a:off x="314961" y="3931762"/>
            <a:ext cx="4197826" cy="13716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lvl="0"/>
            <a:endParaRPr lang="en-US" sz="1600" i="1" dirty="0">
              <a:solidFill>
                <a:schemeClr val="tx1"/>
              </a:solidFill>
            </a:endParaRPr>
          </a:p>
        </p:txBody>
      </p:sp>
      <p:sp>
        <p:nvSpPr>
          <p:cNvPr id="14" name="Rectangle 13"/>
          <p:cNvSpPr/>
          <p:nvPr/>
        </p:nvSpPr>
        <p:spPr>
          <a:xfrm>
            <a:off x="4651533" y="1661160"/>
            <a:ext cx="4190012" cy="2133442"/>
          </a:xfrm>
          <a:prstGeom prst="rect">
            <a:avLst/>
          </a:prstGeom>
          <a:solidFill>
            <a:schemeClr val="bg1"/>
          </a:solidFill>
          <a:ln w="12700" cap="sq">
            <a:noFill/>
            <a:miter lim="800000"/>
          </a:ln>
        </p:spPr>
        <p:txBody>
          <a:bodyPr wrap="square" lIns="182880" tIns="45720" rIns="91440" bIns="274320" rtlCol="0" anchor="t" anchorCtr="0">
            <a:noAutofit/>
          </a:bodyPr>
          <a:lstStyle/>
          <a:p>
            <a:r>
              <a:rPr lang="en-US" sz="2200" dirty="0">
                <a:latin typeface="+mj-lt"/>
              </a:rPr>
              <a:t>Interaction and Collaboration:</a:t>
            </a:r>
            <a:br>
              <a:rPr lang="en-US" sz="2200" dirty="0">
                <a:latin typeface="+mj-lt"/>
              </a:rPr>
            </a:br>
            <a:endParaRPr lang="en-US" sz="800" dirty="0">
              <a:latin typeface="+mj-lt"/>
            </a:endParaRPr>
          </a:p>
          <a:p>
            <a:pPr marL="285750" indent="-285750">
              <a:buFont typeface="Arial" panose="020B0604020202020204" pitchFamily="34" charset="0"/>
              <a:buChar char="•"/>
            </a:pPr>
            <a:r>
              <a:rPr lang="en-US" sz="1600" dirty="0"/>
              <a:t>Communication Strategies</a:t>
            </a:r>
          </a:p>
          <a:p>
            <a:pPr marL="285750" indent="-285750">
              <a:buFont typeface="Arial" panose="020B0604020202020204" pitchFamily="34" charset="0"/>
              <a:buChar char="•"/>
            </a:pPr>
            <a:r>
              <a:rPr lang="en-US" sz="1600" dirty="0"/>
              <a:t>Development of Learning Community</a:t>
            </a:r>
          </a:p>
          <a:p>
            <a:pPr marL="285750" indent="-285750">
              <a:buFont typeface="Arial" panose="020B0604020202020204" pitchFamily="34" charset="0"/>
              <a:buChar char="•"/>
            </a:pPr>
            <a:r>
              <a:rPr lang="en-US" sz="1600" dirty="0"/>
              <a:t>Interaction Logistics</a:t>
            </a:r>
          </a:p>
        </p:txBody>
      </p:sp>
      <p:sp>
        <p:nvSpPr>
          <p:cNvPr id="15" name="Rectangle 14"/>
          <p:cNvSpPr/>
          <p:nvPr/>
        </p:nvSpPr>
        <p:spPr>
          <a:xfrm>
            <a:off x="4651533" y="1524000"/>
            <a:ext cx="4190012" cy="13716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lvl="0"/>
            <a:endParaRPr lang="en-US" sz="1600" i="1" dirty="0">
              <a:solidFill>
                <a:schemeClr val="tx1"/>
              </a:solidFill>
            </a:endParaRPr>
          </a:p>
        </p:txBody>
      </p:sp>
      <p:sp>
        <p:nvSpPr>
          <p:cNvPr id="12" name="Rectangle 11"/>
          <p:cNvSpPr/>
          <p:nvPr/>
        </p:nvSpPr>
        <p:spPr>
          <a:xfrm>
            <a:off x="4651533" y="4068922"/>
            <a:ext cx="4190012" cy="2141378"/>
          </a:xfrm>
          <a:prstGeom prst="rect">
            <a:avLst/>
          </a:prstGeom>
          <a:solidFill>
            <a:schemeClr val="bg1"/>
          </a:solidFill>
          <a:ln w="12700" cap="sq">
            <a:noFill/>
            <a:miter lim="800000"/>
          </a:ln>
        </p:spPr>
        <p:txBody>
          <a:bodyPr wrap="square" lIns="182880" tIns="45720" rIns="182880" bIns="274320" rtlCol="0" anchor="t" anchorCtr="0">
            <a:noAutofit/>
          </a:bodyPr>
          <a:lstStyle/>
          <a:p>
            <a:r>
              <a:rPr lang="en-US" sz="2200" dirty="0">
                <a:latin typeface="+mj-lt"/>
              </a:rPr>
              <a:t>Learner Support:</a:t>
            </a:r>
            <a:br>
              <a:rPr lang="en-US" sz="2200" dirty="0">
                <a:latin typeface="+mj-lt"/>
              </a:rPr>
            </a:br>
            <a:endParaRPr lang="en-US" sz="800" dirty="0">
              <a:latin typeface="+mj-lt"/>
            </a:endParaRPr>
          </a:p>
          <a:p>
            <a:pPr marL="285750" indent="-285750">
              <a:buFont typeface="Arial" panose="020B0604020202020204" pitchFamily="34" charset="0"/>
              <a:buChar char="•"/>
            </a:pPr>
            <a:r>
              <a:rPr lang="en-US" sz="1400" dirty="0"/>
              <a:t>Orientation to Course and LMS</a:t>
            </a:r>
          </a:p>
          <a:p>
            <a:pPr marL="285750" indent="-285750">
              <a:buFont typeface="Arial" panose="020B0604020202020204" pitchFamily="34" charset="0"/>
              <a:buChar char="•"/>
            </a:pPr>
            <a:r>
              <a:rPr lang="en-US" sz="1400" dirty="0"/>
              <a:t>Supportive Technologies</a:t>
            </a:r>
          </a:p>
          <a:p>
            <a:pPr marL="285750" indent="-285750">
              <a:buFont typeface="Arial" panose="020B0604020202020204" pitchFamily="34" charset="0"/>
              <a:buChar char="•"/>
            </a:pPr>
            <a:r>
              <a:rPr lang="en-US" sz="1400" dirty="0"/>
              <a:t>Instructor Role and Information</a:t>
            </a:r>
          </a:p>
          <a:p>
            <a:pPr marL="285750" indent="-285750">
              <a:buFont typeface="Arial" panose="020B0604020202020204" pitchFamily="34" charset="0"/>
              <a:buChar char="•"/>
            </a:pPr>
            <a:r>
              <a:rPr lang="en-US" sz="1400" dirty="0"/>
              <a:t>Course/Institutional Policies and Support</a:t>
            </a:r>
          </a:p>
          <a:p>
            <a:pPr marL="285750" indent="-285750">
              <a:buFont typeface="Arial" panose="020B0604020202020204" pitchFamily="34" charset="0"/>
              <a:buChar char="•"/>
            </a:pPr>
            <a:r>
              <a:rPr lang="en-US" sz="1400" dirty="0"/>
              <a:t>Technical Accessibility Issues</a:t>
            </a:r>
          </a:p>
          <a:p>
            <a:pPr marL="285750" indent="-285750">
              <a:buFont typeface="Arial" panose="020B0604020202020204" pitchFamily="34" charset="0"/>
              <a:buChar char="•"/>
            </a:pPr>
            <a:r>
              <a:rPr lang="en-US" sz="1400" dirty="0"/>
              <a:t>Accommodations for Disabilities</a:t>
            </a:r>
          </a:p>
          <a:p>
            <a:pPr marL="285750" indent="-285750">
              <a:buFont typeface="Arial" panose="020B0604020202020204" pitchFamily="34" charset="0"/>
              <a:buChar char="•"/>
            </a:pPr>
            <a:r>
              <a:rPr lang="en-US" sz="1400" dirty="0"/>
              <a:t>Feedback</a:t>
            </a:r>
          </a:p>
        </p:txBody>
      </p:sp>
      <p:sp>
        <p:nvSpPr>
          <p:cNvPr id="13" name="Rectangle 12"/>
          <p:cNvSpPr/>
          <p:nvPr/>
        </p:nvSpPr>
        <p:spPr>
          <a:xfrm>
            <a:off x="4651533" y="3931762"/>
            <a:ext cx="4190012" cy="13716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lvl="0"/>
            <a:endParaRPr lang="en-US" sz="1600" i="1" dirty="0">
              <a:solidFill>
                <a:schemeClr val="tx1"/>
              </a:solidFill>
            </a:endParaRPr>
          </a:p>
        </p:txBody>
      </p:sp>
    </p:spTree>
    <p:extLst>
      <p:ext uri="{BB962C8B-B14F-4D97-AF65-F5344CB8AC3E}">
        <p14:creationId xmlns:p14="http://schemas.microsoft.com/office/powerpoint/2010/main" val="311482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3169" t="21787" r="28911" b="10547"/>
          <a:stretch/>
        </p:blipFill>
        <p:spPr>
          <a:xfrm>
            <a:off x="1" y="653143"/>
            <a:ext cx="9144000" cy="6008914"/>
          </a:xfrm>
          <a:prstGeom prst="rect">
            <a:avLst/>
          </a:prstGeom>
        </p:spPr>
      </p:pic>
      <p:sp>
        <p:nvSpPr>
          <p:cNvPr id="2" name="Rectangle 1"/>
          <p:cNvSpPr/>
          <p:nvPr/>
        </p:nvSpPr>
        <p:spPr>
          <a:xfrm>
            <a:off x="2438401" y="1030514"/>
            <a:ext cx="6705600" cy="2191657"/>
          </a:xfrm>
          <a:prstGeom prst="rect">
            <a:avLst/>
          </a:prstGeom>
          <a:solidFill>
            <a:schemeClr val="accent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2880" tIns="137160" rIns="137160" bIns="137160" numCol="1" spcCol="0" rtlCol="0" fromWordArt="0" anchor="ctr" anchorCtr="0" forceAA="0" compatLnSpc="1">
            <a:prstTxWarp prst="textNoShape">
              <a:avLst/>
            </a:prstTxWarp>
            <a:noAutofit/>
          </a:bodyPr>
          <a:lstStyle/>
          <a:p>
            <a:r>
              <a:rPr lang="en-US" sz="3200" dirty="0">
                <a:solidFill>
                  <a:schemeClr val="bg1"/>
                </a:solidFill>
                <a:latin typeface="+mj-lt"/>
              </a:rPr>
              <a:t>Course quality and compliance:</a:t>
            </a:r>
          </a:p>
          <a:p>
            <a:r>
              <a:rPr lang="en-US" sz="3200" dirty="0">
                <a:solidFill>
                  <a:schemeClr val="bg1"/>
                </a:solidFill>
                <a:latin typeface="+mj-lt"/>
              </a:rPr>
              <a:t>Moving the needle at</a:t>
            </a:r>
          </a:p>
          <a:p>
            <a:r>
              <a:rPr lang="en-US" sz="3200" dirty="0">
                <a:solidFill>
                  <a:schemeClr val="bg1"/>
                </a:solidFill>
                <a:latin typeface="+mj-lt"/>
              </a:rPr>
              <a:t>Drexel University Online</a:t>
            </a:r>
          </a:p>
        </p:txBody>
      </p:sp>
    </p:spTree>
    <p:extLst>
      <p:ext uri="{BB962C8B-B14F-4D97-AF65-F5344CB8AC3E}">
        <p14:creationId xmlns:p14="http://schemas.microsoft.com/office/powerpoint/2010/main" val="2599673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How do you define Accessibility?</a:t>
            </a:r>
          </a:p>
        </p:txBody>
      </p:sp>
      <p:sp>
        <p:nvSpPr>
          <p:cNvPr id="3" name="TextBox 2"/>
          <p:cNvSpPr txBox="1"/>
          <p:nvPr/>
        </p:nvSpPr>
        <p:spPr>
          <a:xfrm>
            <a:off x="558044" y="1568368"/>
            <a:ext cx="7668307" cy="914400"/>
          </a:xfrm>
          <a:prstGeom prst="rect">
            <a:avLst/>
          </a:prstGeom>
          <a:noFill/>
        </p:spPr>
        <p:txBody>
          <a:bodyPr wrap="none" lIns="137160" tIns="137160" rIns="137160" bIns="137160" rtlCol="0">
            <a:noAutofit/>
          </a:bodyPr>
          <a:lstStyle/>
          <a:p>
            <a:r>
              <a:rPr lang="en-US" dirty="0"/>
              <a:t>How does your institution think about accessibility?</a:t>
            </a:r>
          </a:p>
        </p:txBody>
      </p:sp>
      <p:sp>
        <p:nvSpPr>
          <p:cNvPr id="7" name="Rectangle 6"/>
          <p:cNvSpPr/>
          <p:nvPr/>
        </p:nvSpPr>
        <p:spPr>
          <a:xfrm>
            <a:off x="555939" y="2482768"/>
            <a:ext cx="7061265" cy="2523768"/>
          </a:xfrm>
          <a:prstGeom prst="rect">
            <a:avLst/>
          </a:prstGeom>
        </p:spPr>
        <p:txBody>
          <a:bodyPr wrap="square">
            <a:spAutoFit/>
          </a:bodyPr>
          <a:lstStyle/>
          <a:p>
            <a:pPr>
              <a:spcAft>
                <a:spcPts val="1500"/>
              </a:spcAft>
            </a:pPr>
            <a:r>
              <a:rPr lang="en-US" i="1" dirty="0"/>
              <a:t>Response options</a:t>
            </a:r>
          </a:p>
          <a:p>
            <a:pPr marL="342900" indent="-342900">
              <a:spcAft>
                <a:spcPts val="1500"/>
              </a:spcAft>
              <a:buFont typeface="+mj-lt"/>
              <a:buAutoNum type="arabicPeriod"/>
            </a:pPr>
            <a:r>
              <a:rPr lang="en-US" dirty="0"/>
              <a:t>Special accommodations only for students who request them</a:t>
            </a:r>
          </a:p>
          <a:p>
            <a:pPr marL="342900" indent="-342900">
              <a:spcAft>
                <a:spcPts val="1500"/>
              </a:spcAft>
              <a:buFont typeface="+mj-lt"/>
              <a:buAutoNum type="arabicPeriod"/>
            </a:pPr>
            <a:r>
              <a:rPr lang="en-US" dirty="0"/>
              <a:t>Tools that can improve a course, but used only as required or time permits</a:t>
            </a:r>
          </a:p>
          <a:p>
            <a:pPr marL="342900" indent="-342900">
              <a:spcAft>
                <a:spcPts val="1500"/>
              </a:spcAft>
              <a:buFont typeface="+mj-lt"/>
              <a:buAutoNum type="arabicPeriod"/>
            </a:pPr>
            <a:r>
              <a:rPr lang="en-US" dirty="0"/>
              <a:t>An inclusive education that benefits all learners</a:t>
            </a:r>
          </a:p>
          <a:p>
            <a:pPr marL="342900" indent="-342900">
              <a:spcAft>
                <a:spcPts val="1500"/>
              </a:spcAft>
              <a:buFont typeface="+mj-lt"/>
              <a:buAutoNum type="arabicPeriod"/>
            </a:pPr>
            <a:r>
              <a:rPr lang="en-US" dirty="0"/>
              <a:t>Other</a:t>
            </a:r>
          </a:p>
        </p:txBody>
      </p:sp>
    </p:spTree>
    <p:extLst>
      <p:ext uri="{BB962C8B-B14F-4D97-AF65-F5344CB8AC3E}">
        <p14:creationId xmlns:p14="http://schemas.microsoft.com/office/powerpoint/2010/main" val="3821552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What do we mean by inclusive education?</a:t>
            </a:r>
            <a:br>
              <a:rPr lang="en-US" dirty="0"/>
            </a:br>
            <a:r>
              <a:rPr lang="en-US" dirty="0"/>
              <a:t/>
            </a:r>
            <a:br>
              <a:rPr lang="en-US" dirty="0"/>
            </a:br>
            <a:endParaRPr lang="en-US" dirty="0"/>
          </a:p>
        </p:txBody>
      </p:sp>
    </p:spTree>
    <p:extLst>
      <p:ext uri="{BB962C8B-B14F-4D97-AF65-F5344CB8AC3E}">
        <p14:creationId xmlns:p14="http://schemas.microsoft.com/office/powerpoint/2010/main" val="999944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a:extLst>
              <a:ext uri="{28A0092B-C50C-407E-A947-70E740481C1C}">
                <a14:useLocalDpi xmlns:a14="http://schemas.microsoft.com/office/drawing/2010/main"/>
              </a:ext>
            </a:extLst>
          </a:blip>
          <a:srcRect l="12270" r="2234"/>
          <a:stretch/>
        </p:blipFill>
        <p:spPr>
          <a:xfrm>
            <a:off x="3509964" y="1544638"/>
            <a:ext cx="5321300" cy="4678362"/>
          </a:xfrm>
          <a:prstGeom prst="rect">
            <a:avLst/>
          </a:prstGeom>
        </p:spPr>
      </p:pic>
      <p:sp>
        <p:nvSpPr>
          <p:cNvPr id="4" name="Title 3"/>
          <p:cNvSpPr>
            <a:spLocks noGrp="1"/>
          </p:cNvSpPr>
          <p:nvPr>
            <p:ph type="title"/>
          </p:nvPr>
        </p:nvSpPr>
        <p:spPr/>
        <p:txBody>
          <a:bodyPr/>
          <a:lstStyle/>
          <a:p>
            <a:r>
              <a:rPr lang="en-US" dirty="0"/>
              <a:t>Laws That Dictate Accessibility</a:t>
            </a:r>
          </a:p>
        </p:txBody>
      </p:sp>
      <p:sp>
        <p:nvSpPr>
          <p:cNvPr id="17" name="Rectangle 16"/>
          <p:cNvSpPr/>
          <p:nvPr/>
        </p:nvSpPr>
        <p:spPr>
          <a:xfrm>
            <a:off x="312616" y="1681798"/>
            <a:ext cx="2875084" cy="4541201"/>
          </a:xfrm>
          <a:prstGeom prst="rect">
            <a:avLst/>
          </a:prstGeom>
          <a:solidFill>
            <a:schemeClr val="bg1"/>
          </a:solidFill>
          <a:ln w="12700" cap="sq">
            <a:noFill/>
            <a:miter lim="800000"/>
          </a:ln>
        </p:spPr>
        <p:txBody>
          <a:bodyPr wrap="square" lIns="137160" tIns="91440" rIns="137160" bIns="137160" rtlCol="0" anchor="ctr" anchorCtr="0">
            <a:noAutofit/>
          </a:bodyPr>
          <a:lstStyle/>
          <a:p>
            <a:r>
              <a:rPr lang="en-US" sz="1400" dirty="0">
                <a:latin typeface="+mj-lt"/>
              </a:rPr>
              <a:t>United States Access Board : Section 504 and 508 of the Rehabilitation Act of 1973 - Electronic and Information Technology Accessibility Standards</a:t>
            </a:r>
            <a:br>
              <a:rPr lang="en-US" sz="1400" dirty="0">
                <a:latin typeface="+mj-lt"/>
              </a:rPr>
            </a:br>
            <a:r>
              <a:rPr lang="en-US" sz="1400" dirty="0">
                <a:latin typeface="+mj-lt"/>
              </a:rPr>
              <a:t/>
            </a:r>
            <a:br>
              <a:rPr lang="en-US" sz="1400" dirty="0">
                <a:latin typeface="+mj-lt"/>
              </a:rPr>
            </a:br>
            <a:r>
              <a:rPr lang="en-US" sz="1400" dirty="0">
                <a:latin typeface="+mj-lt"/>
              </a:rPr>
              <a:t>ADA (Americans with Disabilities Act) of 1990</a:t>
            </a:r>
            <a:br>
              <a:rPr lang="en-US" sz="1400" dirty="0">
                <a:latin typeface="+mj-lt"/>
              </a:rPr>
            </a:br>
            <a:r>
              <a:rPr lang="en-US" sz="1400" dirty="0">
                <a:latin typeface="+mj-lt"/>
              </a:rPr>
              <a:t/>
            </a:r>
            <a:br>
              <a:rPr lang="en-US" sz="1400" dirty="0">
                <a:latin typeface="+mj-lt"/>
              </a:rPr>
            </a:br>
            <a:r>
              <a:rPr lang="en-US" sz="1400" dirty="0">
                <a:latin typeface="+mj-lt"/>
              </a:rPr>
              <a:t>IDEA (Individuals with Disabilities Education Act) - Former Public Law 94-142</a:t>
            </a:r>
            <a:br>
              <a:rPr lang="en-US" sz="1400" dirty="0">
                <a:latin typeface="+mj-lt"/>
              </a:rPr>
            </a:br>
            <a:r>
              <a:rPr lang="en-US" sz="1400" dirty="0">
                <a:latin typeface="+mj-lt"/>
              </a:rPr>
              <a:t/>
            </a:r>
            <a:br>
              <a:rPr lang="en-US" sz="1400" dirty="0">
                <a:latin typeface="+mj-lt"/>
              </a:rPr>
            </a:br>
            <a:r>
              <a:rPr lang="en-US" sz="1400" dirty="0">
                <a:latin typeface="+mj-lt"/>
              </a:rPr>
              <a:t>Assistive Technologies Act</a:t>
            </a:r>
            <a:br>
              <a:rPr lang="en-US" sz="1400" dirty="0">
                <a:latin typeface="+mj-lt"/>
              </a:rPr>
            </a:br>
            <a:r>
              <a:rPr lang="en-US" sz="1400" dirty="0">
                <a:latin typeface="+mj-lt"/>
              </a:rPr>
              <a:t/>
            </a:r>
            <a:br>
              <a:rPr lang="en-US" sz="1400" dirty="0">
                <a:latin typeface="+mj-lt"/>
              </a:rPr>
            </a:br>
            <a:r>
              <a:rPr lang="en-US" sz="1400" dirty="0">
                <a:latin typeface="+mj-lt"/>
              </a:rPr>
              <a:t>OCR (Office of Civil Rights) rulings</a:t>
            </a:r>
          </a:p>
        </p:txBody>
      </p:sp>
      <p:sp>
        <p:nvSpPr>
          <p:cNvPr id="18" name="Rectangle 17"/>
          <p:cNvSpPr/>
          <p:nvPr/>
        </p:nvSpPr>
        <p:spPr>
          <a:xfrm>
            <a:off x="312616" y="1544638"/>
            <a:ext cx="2875084" cy="137160"/>
          </a:xfrm>
          <a:prstGeom prst="rect">
            <a:avLst/>
          </a:prstGeom>
          <a:solidFill>
            <a:schemeClr val="accent1"/>
          </a:solidFill>
          <a:ln w="12700" cap="sq">
            <a:noFill/>
            <a:miter lim="800000"/>
          </a:ln>
        </p:spPr>
        <p:txBody>
          <a:bodyPr wrap="square" lIns="137160" tIns="137160" rIns="137160" bIns="137160" rtlCol="0">
            <a:noAutofit/>
          </a:bodyPr>
          <a:lstStyle/>
          <a:p>
            <a:endParaRPr lang="en-US" dirty="0">
              <a:latin typeface="+mj-lt"/>
            </a:endParaRPr>
          </a:p>
        </p:txBody>
      </p:sp>
    </p:spTree>
    <p:extLst>
      <p:ext uri="{BB962C8B-B14F-4D97-AF65-F5344CB8AC3E}">
        <p14:creationId xmlns:p14="http://schemas.microsoft.com/office/powerpoint/2010/main" val="1261138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000" dirty="0"/>
              <a:t/>
            </a:r>
            <a:br>
              <a:rPr lang="en-US" sz="2000" dirty="0"/>
            </a:br>
            <a:endParaRPr lang="en-US" sz="2000" dirty="0"/>
          </a:p>
        </p:txBody>
      </p:sp>
      <p:pic>
        <p:nvPicPr>
          <p:cNvPr id="6" name="Picture 2" descr="Image result for susan c aldridge images"/>
          <p:cNvPicPr>
            <a:picLocks noChangeAspect="1" noChangeArrowheads="1"/>
          </p:cNvPicPr>
          <p:nvPr/>
        </p:nvPicPr>
        <p:blipFill rotWithShape="1">
          <a:blip r:embed="rId2">
            <a:extLst>
              <a:ext uri="{28A0092B-C50C-407E-A947-70E740481C1C}">
                <a14:useLocalDpi xmlns:a14="http://schemas.microsoft.com/office/drawing/2010/main" val="0"/>
              </a:ext>
            </a:extLst>
          </a:blip>
          <a:srcRect l="20758" r="21676" b="46598"/>
          <a:stretch/>
        </p:blipFill>
        <p:spPr bwMode="auto">
          <a:xfrm>
            <a:off x="79110" y="1813747"/>
            <a:ext cx="2838893" cy="27432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a:srcRect t="7908" b="32794"/>
          <a:stretch/>
        </p:blipFill>
        <p:spPr>
          <a:xfrm>
            <a:off x="2997113" y="1813747"/>
            <a:ext cx="3082564" cy="2743200"/>
          </a:xfrm>
          <a:prstGeom prst="rect">
            <a:avLst/>
          </a:prstGeom>
        </p:spPr>
      </p:pic>
      <p:sp>
        <p:nvSpPr>
          <p:cNvPr id="7" name="Title 3"/>
          <p:cNvSpPr txBox="1">
            <a:spLocks/>
          </p:cNvSpPr>
          <p:nvPr/>
        </p:nvSpPr>
        <p:spPr>
          <a:xfrm>
            <a:off x="3108960" y="4765345"/>
            <a:ext cx="2926080" cy="1828800"/>
          </a:xfrm>
          <a:prstGeom prst="rect">
            <a:avLst/>
          </a:prstGeom>
        </p:spPr>
        <p:txBody>
          <a:bodyPr vert="horz" lIns="0" tIns="0" rIns="0" bIns="0" rtlCol="0" anchor="t">
            <a:normAutofit/>
          </a:bodyPr>
          <a:lstStyle>
            <a:lvl1pPr algn="l" defTabSz="457200" rtl="0" eaLnBrk="1" latinLnBrk="0" hangingPunct="1">
              <a:lnSpc>
                <a:spcPct val="90000"/>
              </a:lnSpc>
              <a:spcBef>
                <a:spcPct val="0"/>
              </a:spcBef>
              <a:buNone/>
              <a:defRPr sz="2800" b="0" kern="1200">
                <a:solidFill>
                  <a:schemeClr val="tx1"/>
                </a:solidFill>
                <a:latin typeface="+mj-lt"/>
                <a:ea typeface="+mj-ea"/>
                <a:cs typeface="+mj-cs"/>
              </a:defRPr>
            </a:lvl1pPr>
          </a:lstStyle>
          <a:p>
            <a:pPr>
              <a:lnSpc>
                <a:spcPct val="100000"/>
              </a:lnSpc>
              <a:spcBef>
                <a:spcPts val="0"/>
              </a:spcBef>
            </a:pPr>
            <a:r>
              <a:rPr lang="de-DE" sz="1800" b="1" dirty="0">
                <a:latin typeface="+mn-lt"/>
              </a:rPr>
              <a:t>Sharon Krevor-Weisbaum, Esq. </a:t>
            </a:r>
            <a:r>
              <a:rPr lang="de-DE" sz="1800" dirty="0">
                <a:latin typeface="+mn-lt"/>
              </a:rPr>
              <a:t>Managing Partner, </a:t>
            </a:r>
            <a:br>
              <a:rPr lang="de-DE" sz="1800" dirty="0">
                <a:latin typeface="+mn-lt"/>
              </a:rPr>
            </a:br>
            <a:r>
              <a:rPr lang="de-DE" sz="1800" dirty="0">
                <a:latin typeface="+mn-lt"/>
              </a:rPr>
              <a:t>Brown Goldstein Levy</a:t>
            </a:r>
          </a:p>
        </p:txBody>
      </p:sp>
      <p:pic>
        <p:nvPicPr>
          <p:cNvPr id="8" name="Picture 7"/>
          <p:cNvPicPr>
            <a:picLocks noChangeAspect="1"/>
          </p:cNvPicPr>
          <p:nvPr/>
        </p:nvPicPr>
        <p:blipFill rotWithShape="1">
          <a:blip r:embed="rId4"/>
          <a:srcRect b="32548"/>
          <a:stretch/>
        </p:blipFill>
        <p:spPr>
          <a:xfrm>
            <a:off x="6158787" y="1813747"/>
            <a:ext cx="2906104" cy="2743200"/>
          </a:xfrm>
          <a:prstGeom prst="rect">
            <a:avLst/>
          </a:prstGeom>
        </p:spPr>
      </p:pic>
      <p:sp>
        <p:nvSpPr>
          <p:cNvPr id="9" name="Title 3"/>
          <p:cNvSpPr txBox="1">
            <a:spLocks/>
          </p:cNvSpPr>
          <p:nvPr/>
        </p:nvSpPr>
        <p:spPr>
          <a:xfrm>
            <a:off x="6217920" y="4765345"/>
            <a:ext cx="2926080" cy="1828800"/>
          </a:xfrm>
          <a:prstGeom prst="rect">
            <a:avLst/>
          </a:prstGeom>
        </p:spPr>
        <p:txBody>
          <a:bodyPr vert="horz" lIns="0" tIns="0" rIns="0" bIns="0" rtlCol="0" anchor="t">
            <a:normAutofit/>
          </a:bodyPr>
          <a:lstStyle>
            <a:lvl1pPr algn="l" defTabSz="457200" rtl="0" eaLnBrk="1" latinLnBrk="0" hangingPunct="1">
              <a:lnSpc>
                <a:spcPct val="90000"/>
              </a:lnSpc>
              <a:spcBef>
                <a:spcPct val="0"/>
              </a:spcBef>
              <a:buNone/>
              <a:defRPr sz="2800" b="0" kern="1200">
                <a:solidFill>
                  <a:schemeClr val="tx1"/>
                </a:solidFill>
                <a:latin typeface="+mj-lt"/>
                <a:ea typeface="+mj-ea"/>
                <a:cs typeface="+mj-cs"/>
              </a:defRPr>
            </a:lvl1pPr>
          </a:lstStyle>
          <a:p>
            <a:pPr>
              <a:lnSpc>
                <a:spcPct val="100000"/>
              </a:lnSpc>
              <a:spcBef>
                <a:spcPts val="0"/>
              </a:spcBef>
            </a:pPr>
            <a:r>
              <a:rPr lang="de-DE" sz="1800" b="1" dirty="0">
                <a:latin typeface="+mn-lt"/>
              </a:rPr>
              <a:t>Scott </a:t>
            </a:r>
            <a:r>
              <a:rPr lang="de-DE" sz="1800" b="1" dirty="0" err="1" smtClean="0">
                <a:latin typeface="+mn-lt"/>
              </a:rPr>
              <a:t>Ready</a:t>
            </a:r>
            <a:r>
              <a:rPr lang="de-DE" sz="1800" dirty="0">
                <a:latin typeface="+mn-lt"/>
              </a:rPr>
              <a:t/>
            </a:r>
            <a:br>
              <a:rPr lang="de-DE" sz="1800" dirty="0">
                <a:latin typeface="+mn-lt"/>
              </a:rPr>
            </a:br>
            <a:r>
              <a:rPr lang="de-DE" sz="1800" dirty="0">
                <a:latin typeface="+mn-lt"/>
              </a:rPr>
              <a:t>Principal Consultant, Blackboard</a:t>
            </a:r>
          </a:p>
        </p:txBody>
      </p:sp>
      <p:sp>
        <p:nvSpPr>
          <p:cNvPr id="2" name="TextBox 1"/>
          <p:cNvSpPr txBox="1"/>
          <p:nvPr/>
        </p:nvSpPr>
        <p:spPr>
          <a:xfrm>
            <a:off x="312615" y="382554"/>
            <a:ext cx="4710224" cy="672523"/>
          </a:xfrm>
          <a:prstGeom prst="rect">
            <a:avLst/>
          </a:prstGeom>
          <a:noFill/>
        </p:spPr>
        <p:txBody>
          <a:bodyPr wrap="square" lIns="137160" tIns="137160" rIns="137160" bIns="137160" rtlCol="0">
            <a:noAutofit/>
          </a:bodyPr>
          <a:lstStyle/>
          <a:p>
            <a:r>
              <a:rPr lang="en-US" sz="2800" dirty="0">
                <a:latin typeface="+mj-lt"/>
              </a:rPr>
              <a:t>Speakers</a:t>
            </a:r>
          </a:p>
        </p:txBody>
      </p:sp>
      <p:sp>
        <p:nvSpPr>
          <p:cNvPr id="10" name="Title 3"/>
          <p:cNvSpPr txBox="1">
            <a:spLocks/>
          </p:cNvSpPr>
          <p:nvPr/>
        </p:nvSpPr>
        <p:spPr>
          <a:xfrm>
            <a:off x="91440" y="4765345"/>
            <a:ext cx="2926080" cy="1828800"/>
          </a:xfrm>
          <a:prstGeom prst="rect">
            <a:avLst/>
          </a:prstGeom>
        </p:spPr>
        <p:txBody>
          <a:bodyPr vert="horz" lIns="0" tIns="0" rIns="0" bIns="0" rtlCol="0" anchor="t">
            <a:normAutofit/>
          </a:bodyPr>
          <a:lstStyle>
            <a:lvl1pPr algn="l" defTabSz="457200" rtl="0" eaLnBrk="1" latinLnBrk="0" hangingPunct="1">
              <a:lnSpc>
                <a:spcPct val="90000"/>
              </a:lnSpc>
              <a:spcBef>
                <a:spcPct val="0"/>
              </a:spcBef>
              <a:buNone/>
              <a:defRPr sz="2800" b="0" kern="1200">
                <a:solidFill>
                  <a:schemeClr val="tx1"/>
                </a:solidFill>
                <a:latin typeface="+mj-lt"/>
                <a:ea typeface="+mj-ea"/>
                <a:cs typeface="+mj-cs"/>
              </a:defRPr>
            </a:lvl1pPr>
          </a:lstStyle>
          <a:p>
            <a:pPr>
              <a:lnSpc>
                <a:spcPct val="100000"/>
              </a:lnSpc>
              <a:spcBef>
                <a:spcPts val="0"/>
              </a:spcBef>
            </a:pPr>
            <a:r>
              <a:rPr lang="de-DE" sz="1800" b="1" dirty="0">
                <a:latin typeface="+mn-lt"/>
              </a:rPr>
              <a:t>Dr. Susan </a:t>
            </a:r>
            <a:r>
              <a:rPr lang="de-DE" sz="1800" b="1" dirty="0" smtClean="0">
                <a:latin typeface="+mn-lt"/>
              </a:rPr>
              <a:t>Aldridge</a:t>
            </a:r>
            <a:endParaRPr lang="de-DE" sz="1800" b="1" dirty="0">
              <a:latin typeface="+mn-lt"/>
            </a:endParaRPr>
          </a:p>
          <a:p>
            <a:pPr>
              <a:lnSpc>
                <a:spcPct val="100000"/>
              </a:lnSpc>
              <a:spcBef>
                <a:spcPts val="0"/>
              </a:spcBef>
            </a:pPr>
            <a:r>
              <a:rPr lang="de-DE" sz="1800" dirty="0">
                <a:latin typeface="+mn-lt"/>
              </a:rPr>
              <a:t>President,</a:t>
            </a:r>
          </a:p>
          <a:p>
            <a:pPr>
              <a:lnSpc>
                <a:spcPct val="100000"/>
              </a:lnSpc>
              <a:spcBef>
                <a:spcPts val="0"/>
              </a:spcBef>
            </a:pPr>
            <a:r>
              <a:rPr lang="de-DE" sz="1800" dirty="0">
                <a:latin typeface="+mn-lt"/>
              </a:rPr>
              <a:t>Drexel University Online</a:t>
            </a:r>
          </a:p>
        </p:txBody>
      </p:sp>
    </p:spTree>
    <p:extLst>
      <p:ext uri="{BB962C8B-B14F-4D97-AF65-F5344CB8AC3E}">
        <p14:creationId xmlns:p14="http://schemas.microsoft.com/office/powerpoint/2010/main" val="3726789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ctrTitle"/>
          </p:nvPr>
        </p:nvSpPr>
        <p:spPr>
          <a:xfrm>
            <a:off x="1036317" y="1544637"/>
            <a:ext cx="7404297" cy="3953194"/>
          </a:xfrm>
        </p:spPr>
        <p:txBody>
          <a:bodyPr/>
          <a:lstStyle/>
          <a:p>
            <a:r>
              <a:rPr lang="en-US" sz="2800" dirty="0"/>
              <a:t>The regulation requires a public entity, such as a state university, to take appropriate steps to ensure that communications with persons with disabilities are as effective as communications with others. Thus, the issue is not whether the student with the disability is merely provided access, but the issue is rather the extent to which the communication is actually as effective as that provided to others. </a:t>
            </a:r>
            <a:r>
              <a:rPr lang="en-US" dirty="0"/>
              <a:t/>
            </a:r>
            <a:br>
              <a:rPr lang="en-US" dirty="0"/>
            </a:br>
            <a:r>
              <a:rPr lang="en-US" dirty="0"/>
              <a:t/>
            </a:r>
            <a:br>
              <a:rPr lang="en-US" dirty="0"/>
            </a:br>
            <a:r>
              <a:rPr lang="en-US" sz="1600" dirty="0">
                <a:latin typeface="+mn-lt"/>
              </a:rPr>
              <a:t>DOE OCR Letter to San Jose State - http://www.icdri.org/legal/sjsu.htm</a:t>
            </a:r>
            <a:br>
              <a:rPr lang="en-US" sz="1600" dirty="0">
                <a:latin typeface="+mn-lt"/>
              </a:rPr>
            </a:br>
            <a:endParaRPr lang="en-US" dirty="0">
              <a:latin typeface="+mn-lt"/>
            </a:endParaRPr>
          </a:p>
        </p:txBody>
      </p:sp>
    </p:spTree>
    <p:extLst>
      <p:ext uri="{BB962C8B-B14F-4D97-AF65-F5344CB8AC3E}">
        <p14:creationId xmlns:p14="http://schemas.microsoft.com/office/powerpoint/2010/main" val="2502535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Encouraging Inclusive Environments for all</a:t>
            </a:r>
          </a:p>
        </p:txBody>
      </p:sp>
      <p:sp>
        <p:nvSpPr>
          <p:cNvPr id="3" name="Text Placeholder 2"/>
          <p:cNvSpPr>
            <a:spLocks noGrp="1"/>
          </p:cNvSpPr>
          <p:nvPr>
            <p:ph type="body" sz="quarter" idx="10"/>
          </p:nvPr>
        </p:nvSpPr>
        <p:spPr>
          <a:xfrm>
            <a:off x="479296" y="2253783"/>
            <a:ext cx="2561516" cy="4235449"/>
          </a:xfrm>
        </p:spPr>
        <p:txBody>
          <a:bodyPr vert="horz" lIns="0" tIns="0" rIns="0" bIns="0" rtlCol="0" anchor="t">
            <a:normAutofit/>
          </a:bodyPr>
          <a:lstStyle/>
          <a:p>
            <a:pPr marL="0" indent="0">
              <a:buNone/>
            </a:pPr>
            <a:r>
              <a:rPr lang="en-US"/>
              <a:t>With increased attention being placed on inclusive environments and equal opportunity to access to information for everyone, it is important to understand the diverse needs your learners may have. </a:t>
            </a:r>
          </a:p>
        </p:txBody>
      </p:sp>
      <p:pic>
        <p:nvPicPr>
          <p:cNvPr id="5" name="pasted-image.pdf"/>
          <p:cNvPicPr>
            <a:picLocks noChangeAspect="1"/>
          </p:cNvPicPr>
          <p:nvPr/>
        </p:nvPicPr>
        <p:blipFill>
          <a:blip r:embed="rId3">
            <a:duotone>
              <a:prstClr val="black"/>
              <a:srgbClr val="C800A1">
                <a:tint val="45000"/>
                <a:satMod val="400000"/>
              </a:srgbClr>
            </a:duotone>
            <a:extLst>
              <a:ext uri="{BEBA8EAE-BF5A-486C-A8C5-ECC9F3942E4B}">
                <a14:imgProps xmlns:a14="http://schemas.microsoft.com/office/drawing/2010/main">
                  <a14:imgLayer r:embed="rId4">
                    <a14:imgEffect>
                      <a14:saturation sat="33000"/>
                    </a14:imgEffect>
                  </a14:imgLayer>
                </a14:imgProps>
              </a:ext>
            </a:extLst>
          </a:blip>
          <a:stretch>
            <a:fillRect/>
          </a:stretch>
        </p:blipFill>
        <p:spPr>
          <a:xfrm>
            <a:off x="3583968" y="1205294"/>
            <a:ext cx="711119" cy="754021"/>
          </a:xfrm>
          <a:prstGeom prst="rect">
            <a:avLst/>
          </a:prstGeom>
          <a:noFill/>
          <a:ln w="12700">
            <a:miter lim="400000"/>
          </a:ln>
        </p:spPr>
      </p:pic>
      <p:sp>
        <p:nvSpPr>
          <p:cNvPr id="6" name="Shape 274"/>
          <p:cNvSpPr/>
          <p:nvPr/>
        </p:nvSpPr>
        <p:spPr>
          <a:xfrm>
            <a:off x="3583968" y="2871406"/>
            <a:ext cx="701351" cy="770829"/>
          </a:xfrm>
          <a:custGeom>
            <a:avLst/>
            <a:gdLst/>
            <a:ahLst/>
            <a:cxnLst>
              <a:cxn ang="0">
                <a:pos x="wd2" y="hd2"/>
              </a:cxn>
              <a:cxn ang="5400000">
                <a:pos x="wd2" y="hd2"/>
              </a:cxn>
              <a:cxn ang="10800000">
                <a:pos x="wd2" y="hd2"/>
              </a:cxn>
              <a:cxn ang="16200000">
                <a:pos x="wd2" y="hd2"/>
              </a:cxn>
            </a:cxnLst>
            <a:rect l="0" t="0" r="r" b="b"/>
            <a:pathLst>
              <a:path w="21600" h="21600" extrusionOk="0">
                <a:moveTo>
                  <a:pt x="1868" y="0"/>
                </a:moveTo>
                <a:cubicBezTo>
                  <a:pt x="842" y="0"/>
                  <a:pt x="0" y="764"/>
                  <a:pt x="0" y="1697"/>
                </a:cubicBezTo>
                <a:lnTo>
                  <a:pt x="0" y="19903"/>
                </a:lnTo>
                <a:cubicBezTo>
                  <a:pt x="0" y="20836"/>
                  <a:pt x="842" y="21600"/>
                  <a:pt x="1868" y="21600"/>
                </a:cubicBezTo>
                <a:lnTo>
                  <a:pt x="15366" y="21600"/>
                </a:lnTo>
                <a:cubicBezTo>
                  <a:pt x="16392" y="21600"/>
                  <a:pt x="17227" y="20836"/>
                  <a:pt x="17227" y="19903"/>
                </a:cubicBezTo>
                <a:lnTo>
                  <a:pt x="17227" y="1697"/>
                </a:lnTo>
                <a:cubicBezTo>
                  <a:pt x="17227" y="764"/>
                  <a:pt x="16392" y="0"/>
                  <a:pt x="15366" y="0"/>
                </a:cubicBezTo>
                <a:lnTo>
                  <a:pt x="1868" y="0"/>
                </a:lnTo>
                <a:close/>
                <a:moveTo>
                  <a:pt x="19326" y="1967"/>
                </a:moveTo>
                <a:lnTo>
                  <a:pt x="19326" y="2864"/>
                </a:lnTo>
                <a:lnTo>
                  <a:pt x="18845" y="2864"/>
                </a:lnTo>
                <a:lnTo>
                  <a:pt x="18845" y="3522"/>
                </a:lnTo>
                <a:lnTo>
                  <a:pt x="18974" y="3522"/>
                </a:lnTo>
                <a:lnTo>
                  <a:pt x="18974" y="17340"/>
                </a:lnTo>
                <a:lnTo>
                  <a:pt x="20747" y="17340"/>
                </a:lnTo>
                <a:lnTo>
                  <a:pt x="20747" y="4223"/>
                </a:lnTo>
                <a:lnTo>
                  <a:pt x="21255" y="4223"/>
                </a:lnTo>
                <a:lnTo>
                  <a:pt x="21255" y="11181"/>
                </a:lnTo>
                <a:lnTo>
                  <a:pt x="21600" y="11181"/>
                </a:lnTo>
                <a:lnTo>
                  <a:pt x="21600" y="3903"/>
                </a:lnTo>
                <a:cubicBezTo>
                  <a:pt x="21600" y="3903"/>
                  <a:pt x="21255" y="3903"/>
                  <a:pt x="21255" y="3903"/>
                </a:cubicBezTo>
                <a:lnTo>
                  <a:pt x="20747" y="3903"/>
                </a:lnTo>
                <a:lnTo>
                  <a:pt x="20747" y="3522"/>
                </a:lnTo>
                <a:lnTo>
                  <a:pt x="20876" y="3522"/>
                </a:lnTo>
                <a:lnTo>
                  <a:pt x="20876" y="2864"/>
                </a:lnTo>
                <a:lnTo>
                  <a:pt x="20395" y="2864"/>
                </a:lnTo>
                <a:lnTo>
                  <a:pt x="20395" y="1967"/>
                </a:lnTo>
                <a:lnTo>
                  <a:pt x="19326" y="1967"/>
                </a:lnTo>
                <a:close/>
                <a:moveTo>
                  <a:pt x="2220" y="3940"/>
                </a:moveTo>
                <a:lnTo>
                  <a:pt x="15007" y="3940"/>
                </a:lnTo>
                <a:cubicBezTo>
                  <a:pt x="15007" y="3940"/>
                  <a:pt x="15007" y="4985"/>
                  <a:pt x="15007" y="4985"/>
                </a:cubicBezTo>
                <a:lnTo>
                  <a:pt x="2220" y="4985"/>
                </a:lnTo>
                <a:lnTo>
                  <a:pt x="2220" y="3940"/>
                </a:lnTo>
                <a:close/>
                <a:moveTo>
                  <a:pt x="2220" y="5778"/>
                </a:moveTo>
                <a:lnTo>
                  <a:pt x="15007" y="5778"/>
                </a:lnTo>
                <a:cubicBezTo>
                  <a:pt x="15007" y="5778"/>
                  <a:pt x="15007" y="6829"/>
                  <a:pt x="15007" y="6829"/>
                </a:cubicBezTo>
                <a:lnTo>
                  <a:pt x="2220" y="6829"/>
                </a:lnTo>
                <a:lnTo>
                  <a:pt x="2220" y="5778"/>
                </a:lnTo>
                <a:close/>
                <a:moveTo>
                  <a:pt x="2220" y="7616"/>
                </a:moveTo>
                <a:lnTo>
                  <a:pt x="15007" y="7616"/>
                </a:lnTo>
                <a:cubicBezTo>
                  <a:pt x="15007" y="7616"/>
                  <a:pt x="15007" y="8667"/>
                  <a:pt x="15007" y="8667"/>
                </a:cubicBezTo>
                <a:lnTo>
                  <a:pt x="2220" y="8667"/>
                </a:lnTo>
                <a:lnTo>
                  <a:pt x="2220" y="7616"/>
                </a:lnTo>
                <a:close/>
                <a:moveTo>
                  <a:pt x="2220" y="9460"/>
                </a:moveTo>
                <a:lnTo>
                  <a:pt x="15007" y="9460"/>
                </a:lnTo>
                <a:cubicBezTo>
                  <a:pt x="15007" y="9460"/>
                  <a:pt x="15007" y="10505"/>
                  <a:pt x="15007" y="10505"/>
                </a:cubicBezTo>
                <a:lnTo>
                  <a:pt x="2220" y="10505"/>
                </a:lnTo>
                <a:lnTo>
                  <a:pt x="2220" y="9460"/>
                </a:lnTo>
                <a:close/>
                <a:moveTo>
                  <a:pt x="2220" y="11298"/>
                </a:moveTo>
                <a:lnTo>
                  <a:pt x="15007" y="11298"/>
                </a:lnTo>
                <a:cubicBezTo>
                  <a:pt x="15007" y="11298"/>
                  <a:pt x="15007" y="12349"/>
                  <a:pt x="15007" y="12349"/>
                </a:cubicBezTo>
                <a:lnTo>
                  <a:pt x="2220" y="12349"/>
                </a:lnTo>
                <a:lnTo>
                  <a:pt x="2220" y="11298"/>
                </a:lnTo>
                <a:close/>
                <a:moveTo>
                  <a:pt x="10553" y="13498"/>
                </a:moveTo>
                <a:lnTo>
                  <a:pt x="15007" y="13498"/>
                </a:lnTo>
                <a:cubicBezTo>
                  <a:pt x="15007" y="13498"/>
                  <a:pt x="15007" y="14550"/>
                  <a:pt x="15007" y="14550"/>
                </a:cubicBezTo>
                <a:lnTo>
                  <a:pt x="10553" y="14550"/>
                </a:lnTo>
                <a:lnTo>
                  <a:pt x="10553" y="13498"/>
                </a:lnTo>
                <a:close/>
                <a:moveTo>
                  <a:pt x="18845" y="17703"/>
                </a:moveTo>
                <a:lnTo>
                  <a:pt x="18845" y="17998"/>
                </a:lnTo>
                <a:lnTo>
                  <a:pt x="19522" y="19061"/>
                </a:lnTo>
                <a:lnTo>
                  <a:pt x="19651" y="19061"/>
                </a:lnTo>
                <a:lnTo>
                  <a:pt x="19651" y="19498"/>
                </a:lnTo>
                <a:lnTo>
                  <a:pt x="19806" y="19498"/>
                </a:lnTo>
                <a:lnTo>
                  <a:pt x="19806" y="19061"/>
                </a:lnTo>
                <a:lnTo>
                  <a:pt x="19948" y="19061"/>
                </a:lnTo>
                <a:lnTo>
                  <a:pt x="20618" y="17998"/>
                </a:lnTo>
                <a:cubicBezTo>
                  <a:pt x="20618" y="17998"/>
                  <a:pt x="20619" y="17703"/>
                  <a:pt x="20618" y="17703"/>
                </a:cubicBezTo>
                <a:lnTo>
                  <a:pt x="18845" y="17703"/>
                </a:lnTo>
                <a:close/>
              </a:path>
            </a:pathLst>
          </a:custGeom>
          <a:solidFill>
            <a:srgbClr val="3398CC"/>
          </a:solidFill>
          <a:ln w="12700">
            <a:miter lim="400000"/>
          </a:ln>
        </p:spPr>
        <p:txBody>
          <a:bodyPr lIns="71436" tIns="71436" rIns="71436" bIns="71436"/>
          <a:lstStyle/>
          <a:p>
            <a:pPr algn="l" defTabSz="1828754">
              <a:defRPr>
                <a:solidFill>
                  <a:srgbClr val="333333"/>
                </a:solidFill>
                <a:latin typeface="Lato Regular"/>
                <a:ea typeface="Lato Regular"/>
                <a:cs typeface="Lato Regular"/>
                <a:sym typeface="Lato Regular"/>
              </a:defRPr>
            </a:pPr>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1863" y="4122526"/>
            <a:ext cx="1425559" cy="1411012"/>
          </a:xfrm>
          <a:prstGeom prst="rect">
            <a:avLst/>
          </a:prstGeom>
        </p:spPr>
      </p:pic>
      <p:sp>
        <p:nvSpPr>
          <p:cNvPr id="8" name="TextBox 7"/>
          <p:cNvSpPr txBox="1"/>
          <p:nvPr/>
        </p:nvSpPr>
        <p:spPr>
          <a:xfrm>
            <a:off x="4647422" y="2749423"/>
            <a:ext cx="4648200" cy="1014794"/>
          </a:xfrm>
          <a:prstGeom prst="rect">
            <a:avLst/>
          </a:prstGeom>
          <a:noFill/>
        </p:spPr>
        <p:txBody>
          <a:bodyPr wrap="square" lIns="137160" tIns="137160" rIns="137160" bIns="137160" rtlCol="0">
            <a:noAutofit/>
          </a:bodyPr>
          <a:lstStyle/>
          <a:p>
            <a:r>
              <a:rPr lang="en-US"/>
              <a:t>Revisit content and ensure it’s set up for universal consumption</a:t>
            </a:r>
          </a:p>
          <a:p>
            <a:endParaRPr lang="en-US"/>
          </a:p>
        </p:txBody>
      </p:sp>
      <p:sp>
        <p:nvSpPr>
          <p:cNvPr id="9" name="TextBox 8"/>
          <p:cNvSpPr txBox="1"/>
          <p:nvPr/>
        </p:nvSpPr>
        <p:spPr>
          <a:xfrm>
            <a:off x="4647422" y="4257208"/>
            <a:ext cx="4648200" cy="1014794"/>
          </a:xfrm>
          <a:prstGeom prst="rect">
            <a:avLst/>
          </a:prstGeom>
          <a:noFill/>
        </p:spPr>
        <p:txBody>
          <a:bodyPr wrap="square" lIns="137160" tIns="137160" rIns="137160" bIns="137160" rtlCol="0">
            <a:noAutofit/>
          </a:bodyPr>
          <a:lstStyle/>
          <a:p>
            <a:r>
              <a:rPr lang="en-US"/>
              <a:t>Understand how people need to interact with different tools you are using and adjust</a:t>
            </a:r>
          </a:p>
        </p:txBody>
      </p:sp>
      <p:sp>
        <p:nvSpPr>
          <p:cNvPr id="10" name="TextBox 9"/>
          <p:cNvSpPr txBox="1"/>
          <p:nvPr/>
        </p:nvSpPr>
        <p:spPr>
          <a:xfrm>
            <a:off x="4647422" y="1090570"/>
            <a:ext cx="4648200" cy="1398629"/>
          </a:xfrm>
          <a:prstGeom prst="rect">
            <a:avLst/>
          </a:prstGeom>
          <a:noFill/>
        </p:spPr>
        <p:txBody>
          <a:bodyPr wrap="square" lIns="137160" tIns="137160" rIns="137160" bIns="137160" rtlCol="0">
            <a:noAutofit/>
          </a:bodyPr>
          <a:lstStyle/>
          <a:p>
            <a:r>
              <a:rPr lang="en-US"/>
              <a:t>Rethink how learning is achieved and provide the means to help students succeed. </a:t>
            </a:r>
          </a:p>
          <a:p>
            <a:endParaRPr lang="en-US"/>
          </a:p>
          <a:p>
            <a:endParaRPr lang="en-US"/>
          </a:p>
        </p:txBody>
      </p:sp>
    </p:spTree>
    <p:extLst>
      <p:ext uri="{BB962C8B-B14F-4D97-AF65-F5344CB8AC3E}">
        <p14:creationId xmlns:p14="http://schemas.microsoft.com/office/powerpoint/2010/main" val="998753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2281" y="1618696"/>
            <a:ext cx="7561377" cy="4262438"/>
          </a:xfrm>
          <a:prstGeom prst="rect">
            <a:avLst/>
          </a:prstGeom>
          <a:noFill/>
          <a:ln>
            <a:noFill/>
          </a:ln>
          <a:effectLst>
            <a:outerShdw blurRad="50800" dist="38100" dir="2700000" algn="tl" rotWithShape="0">
              <a:srgbClr val="000000">
                <a:alpha val="43000"/>
              </a:srgbClr>
            </a:outerShdw>
            <a:softEdge rad="1270000"/>
          </a:effectLst>
          <a:scene3d>
            <a:camera prst="orthographicFront"/>
            <a:lightRig rig="threePt" dir="t"/>
          </a:scene3d>
          <a:sp3d>
            <a:bevelT w="1270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32281" y="938582"/>
            <a:ext cx="7071362" cy="3953194"/>
          </a:xfrm>
        </p:spPr>
        <p:txBody>
          <a:bodyPr/>
          <a:lstStyle/>
          <a:p>
            <a:r>
              <a:rPr lang="en-US" dirty="0"/>
              <a:t>Removing barriers</a:t>
            </a:r>
          </a:p>
        </p:txBody>
      </p:sp>
    </p:spTree>
    <p:extLst>
      <p:ext uri="{BB962C8B-B14F-4D97-AF65-F5344CB8AC3E}">
        <p14:creationId xmlns:p14="http://schemas.microsoft.com/office/powerpoint/2010/main" val="2067622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“Institutions that have an accessibility policy and dedicated resources, and who are acting in good faith, are less likely to be </a:t>
            </a:r>
            <a:br>
              <a:rPr lang="en-US" dirty="0"/>
            </a:br>
            <a:r>
              <a:rPr lang="en-US" dirty="0"/>
              <a:t>sued. Institutions that are not implementing policy are vulnerable.”</a:t>
            </a:r>
            <a:br>
              <a:rPr lang="en-US" dirty="0"/>
            </a:br>
            <a:r>
              <a:rPr lang="en-US" dirty="0"/>
              <a:t/>
            </a:r>
            <a:br>
              <a:rPr lang="en-US" dirty="0"/>
            </a:br>
            <a:r>
              <a:rPr lang="en-US" sz="1600" dirty="0">
                <a:latin typeface="+mn-lt"/>
              </a:rPr>
              <a:t>Eve Hill, Esq., Partner, Brown Goldstein Levy</a:t>
            </a:r>
            <a:br>
              <a:rPr lang="en-US" sz="1600" dirty="0">
                <a:latin typeface="+mn-lt"/>
              </a:rPr>
            </a:br>
            <a:r>
              <a:rPr lang="en-US" sz="1600" dirty="0">
                <a:latin typeface="+mn-lt"/>
              </a:rPr>
              <a:t>[Former Deputy Assistant Attorney General for Civil Rights at the U.S. Department of Justice]</a:t>
            </a:r>
            <a:endParaRPr lang="en-US" dirty="0">
              <a:latin typeface="+mn-lt"/>
            </a:endParaRPr>
          </a:p>
        </p:txBody>
      </p:sp>
    </p:spTree>
    <p:extLst>
      <p:ext uri="{BB962C8B-B14F-4D97-AF65-F5344CB8AC3E}">
        <p14:creationId xmlns:p14="http://schemas.microsoft.com/office/powerpoint/2010/main" val="1468818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0">
                <a:solidFill>
                  <a:schemeClr val="tx1"/>
                </a:solidFill>
              </a:rPr>
              <a:t>eLearning Accessibility Plan</a:t>
            </a:r>
          </a:p>
        </p:txBody>
      </p:sp>
      <p:sp>
        <p:nvSpPr>
          <p:cNvPr id="5" name="Content Placeholder 4"/>
          <p:cNvSpPr>
            <a:spLocks noGrp="1"/>
          </p:cNvSpPr>
          <p:nvPr>
            <p:ph idx="1"/>
          </p:nvPr>
        </p:nvSpPr>
        <p:spPr>
          <a:xfrm>
            <a:off x="311151" y="1544639"/>
            <a:ext cx="8520234" cy="1045352"/>
          </a:xfrm>
        </p:spPr>
        <p:txBody>
          <a:bodyPr>
            <a:normAutofit fontScale="92500" lnSpcReduction="10000"/>
          </a:bodyPr>
          <a:lstStyle/>
          <a:p>
            <a:pPr marL="0" indent="0">
              <a:buNone/>
            </a:pPr>
            <a:r>
              <a:rPr lang="en-US">
                <a:latin typeface="Calibri" charset="0"/>
              </a:rPr>
              <a:t>The solution is designed to identify operational barriers and provide remediation approaches within a variety of functions related to the eLearning student lifecycle. This solution results in a comprehensive accessibility operational plan to provide a barrier-free eLearning experience for individuals with disabilities.</a:t>
            </a:r>
            <a:endParaRPr lang="en-US"/>
          </a:p>
        </p:txBody>
      </p:sp>
      <p:grpSp>
        <p:nvGrpSpPr>
          <p:cNvPr id="9" name="Group 8"/>
          <p:cNvGrpSpPr/>
          <p:nvPr/>
        </p:nvGrpSpPr>
        <p:grpSpPr>
          <a:xfrm>
            <a:off x="311151" y="2817283"/>
            <a:ext cx="8523476" cy="3500084"/>
            <a:chOff x="307787" y="2474809"/>
            <a:chExt cx="8523476" cy="3500084"/>
          </a:xfrm>
        </p:grpSpPr>
        <p:grpSp>
          <p:nvGrpSpPr>
            <p:cNvPr id="11" name="Group 10"/>
            <p:cNvGrpSpPr/>
            <p:nvPr/>
          </p:nvGrpSpPr>
          <p:grpSpPr>
            <a:xfrm>
              <a:off x="307787" y="2474809"/>
              <a:ext cx="2614386" cy="3500084"/>
              <a:chOff x="307787" y="2476998"/>
              <a:chExt cx="2614386" cy="3500084"/>
            </a:xfrm>
          </p:grpSpPr>
          <p:grpSp>
            <p:nvGrpSpPr>
              <p:cNvPr id="7" name="Group 6"/>
              <p:cNvGrpSpPr/>
              <p:nvPr/>
            </p:nvGrpSpPr>
            <p:grpSpPr>
              <a:xfrm>
                <a:off x="307787" y="2476998"/>
                <a:ext cx="2614386" cy="3500084"/>
                <a:chOff x="376464" y="2848473"/>
                <a:chExt cx="2614386" cy="3500084"/>
              </a:xfrm>
            </p:grpSpPr>
            <p:sp>
              <p:nvSpPr>
                <p:cNvPr id="22" name="Rectangle 21"/>
                <p:cNvSpPr/>
                <p:nvPr/>
              </p:nvSpPr>
              <p:spPr>
                <a:xfrm>
                  <a:off x="376464" y="2900160"/>
                  <a:ext cx="2614385" cy="34483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algn="ctr">
                    <a:spcBef>
                      <a:spcPts val="1800"/>
                    </a:spcBef>
                  </a:pPr>
                  <a:endParaRPr lang="en-US" sz="2200">
                    <a:solidFill>
                      <a:schemeClr val="tx1"/>
                    </a:solidFill>
                    <a:latin typeface="+mj-lt"/>
                  </a:endParaRPr>
                </a:p>
                <a:p>
                  <a:pPr algn="ctr"/>
                  <a:r>
                    <a:rPr lang="en-US" sz="2200">
                      <a:solidFill>
                        <a:schemeClr val="tx1"/>
                      </a:solidFill>
                      <a:latin typeface="+mj-lt"/>
                    </a:rPr>
                    <a:t>Review of academic &amp; student services</a:t>
                  </a:r>
                </a:p>
              </p:txBody>
            </p:sp>
            <p:sp>
              <p:nvSpPr>
                <p:cNvPr id="20" name="Rectangle 19"/>
                <p:cNvSpPr/>
                <p:nvPr/>
              </p:nvSpPr>
              <p:spPr>
                <a:xfrm>
                  <a:off x="376465" y="2848473"/>
                  <a:ext cx="2614385" cy="173696"/>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137160" tIns="137160" rIns="137160" bIns="137160" rtlCol="0" anchor="ctr" anchorCtr="0"/>
                <a:lstStyle/>
                <a:p>
                  <a:pPr defTabSz="457200"/>
                  <a:endParaRPr lang="en-US" sz="1400" b="1">
                    <a:solidFill>
                      <a:schemeClr val="tx1"/>
                    </a:solidFill>
                    <a:latin typeface="+mj-lt"/>
                  </a:endParaRPr>
                </a:p>
              </p:txBody>
            </p:sp>
          </p:grpSp>
          <p:grpSp>
            <p:nvGrpSpPr>
              <p:cNvPr id="40" name="Group 39"/>
              <p:cNvGrpSpPr>
                <a:grpSpLocks noChangeAspect="1"/>
              </p:cNvGrpSpPr>
              <p:nvPr/>
            </p:nvGrpSpPr>
            <p:grpSpPr>
              <a:xfrm>
                <a:off x="1024397" y="4393056"/>
                <a:ext cx="1181164" cy="998036"/>
                <a:chOff x="6248399" y="1732091"/>
                <a:chExt cx="905755" cy="765326"/>
              </a:xfrm>
              <a:solidFill>
                <a:schemeClr val="accent5"/>
              </a:solidFill>
            </p:grpSpPr>
            <p:sp>
              <p:nvSpPr>
                <p:cNvPr id="41" name="Freeform 44"/>
                <p:cNvSpPr>
                  <a:spLocks noChangeAspect="1" noEditPoints="1"/>
                </p:cNvSpPr>
                <p:nvPr/>
              </p:nvSpPr>
              <p:spPr bwMode="auto">
                <a:xfrm>
                  <a:off x="6531544" y="1789810"/>
                  <a:ext cx="339464" cy="365760"/>
                </a:xfrm>
                <a:custGeom>
                  <a:avLst/>
                  <a:gdLst>
                    <a:gd name="T0" fmla="*/ 781 w 3120"/>
                    <a:gd name="T1" fmla="*/ 1416 h 3362"/>
                    <a:gd name="T2" fmla="*/ 919 w 3120"/>
                    <a:gd name="T3" fmla="*/ 1726 h 3362"/>
                    <a:gd name="T4" fmla="*/ 1120 w 3120"/>
                    <a:gd name="T5" fmla="*/ 1955 h 3362"/>
                    <a:gd name="T6" fmla="*/ 1273 w 3120"/>
                    <a:gd name="T7" fmla="*/ 2051 h 3362"/>
                    <a:gd name="T8" fmla="*/ 1470 w 3120"/>
                    <a:gd name="T9" fmla="*/ 2111 h 3362"/>
                    <a:gd name="T10" fmla="*/ 1664 w 3120"/>
                    <a:gd name="T11" fmla="*/ 2111 h 3362"/>
                    <a:gd name="T12" fmla="*/ 1902 w 3120"/>
                    <a:gd name="T13" fmla="*/ 2032 h 3362"/>
                    <a:gd name="T14" fmla="*/ 2069 w 3120"/>
                    <a:gd name="T15" fmla="*/ 1908 h 3362"/>
                    <a:gd name="T16" fmla="*/ 2239 w 3120"/>
                    <a:gd name="T17" fmla="*/ 1684 h 3362"/>
                    <a:gd name="T18" fmla="*/ 2326 w 3120"/>
                    <a:gd name="T19" fmla="*/ 1506 h 3362"/>
                    <a:gd name="T20" fmla="*/ 2394 w 3120"/>
                    <a:gd name="T21" fmla="*/ 1215 h 3362"/>
                    <a:gd name="T22" fmla="*/ 2399 w 3120"/>
                    <a:gd name="T23" fmla="*/ 956 h 3362"/>
                    <a:gd name="T24" fmla="*/ 2364 w 3120"/>
                    <a:gd name="T25" fmla="*/ 748 h 3362"/>
                    <a:gd name="T26" fmla="*/ 2297 w 3120"/>
                    <a:gd name="T27" fmla="*/ 546 h 3362"/>
                    <a:gd name="T28" fmla="*/ 2190 w 3120"/>
                    <a:gd name="T29" fmla="*/ 355 h 3362"/>
                    <a:gd name="T30" fmla="*/ 2038 w 3120"/>
                    <a:gd name="T31" fmla="*/ 184 h 3362"/>
                    <a:gd name="T32" fmla="*/ 1816 w 3120"/>
                    <a:gd name="T33" fmla="*/ 48 h 3362"/>
                    <a:gd name="T34" fmla="*/ 1654 w 3120"/>
                    <a:gd name="T35" fmla="*/ 5 h 3362"/>
                    <a:gd name="T36" fmla="*/ 1430 w 3120"/>
                    <a:gd name="T37" fmla="*/ 14 h 3362"/>
                    <a:gd name="T38" fmla="*/ 1233 w 3120"/>
                    <a:gd name="T39" fmla="*/ 89 h 3362"/>
                    <a:gd name="T40" fmla="*/ 1090 w 3120"/>
                    <a:gd name="T41" fmla="*/ 189 h 3362"/>
                    <a:gd name="T42" fmla="*/ 942 w 3120"/>
                    <a:gd name="T43" fmla="*/ 357 h 3362"/>
                    <a:gd name="T44" fmla="*/ 814 w 3120"/>
                    <a:gd name="T45" fmla="*/ 601 h 3362"/>
                    <a:gd name="T46" fmla="*/ 749 w 3120"/>
                    <a:gd name="T47" fmla="*/ 850 h 3362"/>
                    <a:gd name="T48" fmla="*/ 734 w 3120"/>
                    <a:gd name="T49" fmla="*/ 1113 h 3362"/>
                    <a:gd name="T50" fmla="*/ 931 w 3120"/>
                    <a:gd name="T51" fmla="*/ 1376 h 3362"/>
                    <a:gd name="T52" fmla="*/ 890 w 3120"/>
                    <a:gd name="T53" fmla="*/ 968 h 3362"/>
                    <a:gd name="T54" fmla="*/ 991 w 3120"/>
                    <a:gd name="T55" fmla="*/ 583 h 3362"/>
                    <a:gd name="T56" fmla="*/ 1195 w 3120"/>
                    <a:gd name="T57" fmla="*/ 303 h 3362"/>
                    <a:gd name="T58" fmla="*/ 1500 w 3120"/>
                    <a:gd name="T59" fmla="*/ 160 h 3362"/>
                    <a:gd name="T60" fmla="*/ 1822 w 3120"/>
                    <a:gd name="T61" fmla="*/ 222 h 3362"/>
                    <a:gd name="T62" fmla="*/ 2084 w 3120"/>
                    <a:gd name="T63" fmla="*/ 476 h 3362"/>
                    <a:gd name="T64" fmla="*/ 2230 w 3120"/>
                    <a:gd name="T65" fmla="*/ 874 h 3362"/>
                    <a:gd name="T66" fmla="*/ 2213 w 3120"/>
                    <a:gd name="T67" fmla="*/ 1330 h 3362"/>
                    <a:gd name="T68" fmla="*/ 2040 w 3120"/>
                    <a:gd name="T69" fmla="*/ 1706 h 3362"/>
                    <a:gd name="T70" fmla="*/ 1764 w 3120"/>
                    <a:gd name="T71" fmla="*/ 1924 h 3362"/>
                    <a:gd name="T72" fmla="*/ 1467 w 3120"/>
                    <a:gd name="T73" fmla="*/ 1953 h 3362"/>
                    <a:gd name="T74" fmla="*/ 1169 w 3120"/>
                    <a:gd name="T75" fmla="*/ 1791 h 3362"/>
                    <a:gd name="T76" fmla="*/ 3118 w 3120"/>
                    <a:gd name="T77" fmla="*/ 3251 h 3362"/>
                    <a:gd name="T78" fmla="*/ 3050 w 3120"/>
                    <a:gd name="T79" fmla="*/ 2870 h 3362"/>
                    <a:gd name="T80" fmla="*/ 2934 w 3120"/>
                    <a:gd name="T81" fmla="*/ 2578 h 3362"/>
                    <a:gd name="T82" fmla="*/ 2815 w 3120"/>
                    <a:gd name="T83" fmla="*/ 2447 h 3362"/>
                    <a:gd name="T84" fmla="*/ 2542 w 3120"/>
                    <a:gd name="T85" fmla="*/ 2332 h 3362"/>
                    <a:gd name="T86" fmla="*/ 2046 w 3120"/>
                    <a:gd name="T87" fmla="*/ 2225 h 3362"/>
                    <a:gd name="T88" fmla="*/ 1656 w 3120"/>
                    <a:gd name="T89" fmla="*/ 2552 h 3362"/>
                    <a:gd name="T90" fmla="*/ 1462 w 3120"/>
                    <a:gd name="T91" fmla="*/ 2552 h 3362"/>
                    <a:gd name="T92" fmla="*/ 1071 w 3120"/>
                    <a:gd name="T93" fmla="*/ 2225 h 3362"/>
                    <a:gd name="T94" fmla="*/ 481 w 3120"/>
                    <a:gd name="T95" fmla="*/ 2364 h 3362"/>
                    <a:gd name="T96" fmla="*/ 287 w 3120"/>
                    <a:gd name="T97" fmla="*/ 2458 h 3362"/>
                    <a:gd name="T98" fmla="*/ 188 w 3120"/>
                    <a:gd name="T99" fmla="*/ 2584 h 3362"/>
                    <a:gd name="T100" fmla="*/ 64 w 3120"/>
                    <a:gd name="T101" fmla="*/ 2931 h 3362"/>
                    <a:gd name="T102" fmla="*/ 2 w 3120"/>
                    <a:gd name="T103" fmla="*/ 3304 h 3362"/>
                    <a:gd name="T104" fmla="*/ 3089 w 3120"/>
                    <a:gd name="T105" fmla="*/ 3348 h 3362"/>
                    <a:gd name="T106" fmla="*/ 334 w 3120"/>
                    <a:gd name="T107" fmla="*/ 2643 h 3362"/>
                    <a:gd name="T108" fmla="*/ 618 w 3120"/>
                    <a:gd name="T109" fmla="*/ 2482 h 3362"/>
                    <a:gd name="T110" fmla="*/ 1116 w 3120"/>
                    <a:gd name="T111" fmla="*/ 2466 h 3362"/>
                    <a:gd name="T112" fmla="*/ 1321 w 3120"/>
                    <a:gd name="T113" fmla="*/ 2651 h 3362"/>
                    <a:gd name="T114" fmla="*/ 1549 w 3120"/>
                    <a:gd name="T115" fmla="*/ 2754 h 3362"/>
                    <a:gd name="T116" fmla="*/ 1704 w 3120"/>
                    <a:gd name="T117" fmla="*/ 2704 h 3362"/>
                    <a:gd name="T118" fmla="*/ 1985 w 3120"/>
                    <a:gd name="T119" fmla="*/ 2481 h 3362"/>
                    <a:gd name="T120" fmla="*/ 2555 w 3120"/>
                    <a:gd name="T121" fmla="*/ 2500 h 3362"/>
                    <a:gd name="T122" fmla="*/ 2810 w 3120"/>
                    <a:gd name="T123" fmla="*/ 2675 h 3362"/>
                    <a:gd name="T124" fmla="*/ 167 w 3120"/>
                    <a:gd name="T125" fmla="*/ 3208 h 3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20" h="3362">
                      <a:moveTo>
                        <a:pt x="743" y="1215"/>
                      </a:moveTo>
                      <a:lnTo>
                        <a:pt x="743" y="1217"/>
                      </a:lnTo>
                      <a:lnTo>
                        <a:pt x="743" y="1218"/>
                      </a:lnTo>
                      <a:lnTo>
                        <a:pt x="749" y="1270"/>
                      </a:lnTo>
                      <a:lnTo>
                        <a:pt x="757" y="1325"/>
                      </a:lnTo>
                      <a:lnTo>
                        <a:pt x="760" y="1331"/>
                      </a:lnTo>
                      <a:lnTo>
                        <a:pt x="770" y="1369"/>
                      </a:lnTo>
                      <a:lnTo>
                        <a:pt x="780" y="1414"/>
                      </a:lnTo>
                      <a:lnTo>
                        <a:pt x="781" y="1416"/>
                      </a:lnTo>
                      <a:lnTo>
                        <a:pt x="781" y="1416"/>
                      </a:lnTo>
                      <a:lnTo>
                        <a:pt x="797" y="1465"/>
                      </a:lnTo>
                      <a:lnTo>
                        <a:pt x="813" y="1515"/>
                      </a:lnTo>
                      <a:lnTo>
                        <a:pt x="814" y="1516"/>
                      </a:lnTo>
                      <a:lnTo>
                        <a:pt x="832" y="1568"/>
                      </a:lnTo>
                      <a:lnTo>
                        <a:pt x="836" y="1570"/>
                      </a:lnTo>
                      <a:lnTo>
                        <a:pt x="851" y="1603"/>
                      </a:lnTo>
                      <a:lnTo>
                        <a:pt x="873" y="1640"/>
                      </a:lnTo>
                      <a:lnTo>
                        <a:pt x="890" y="1680"/>
                      </a:lnTo>
                      <a:lnTo>
                        <a:pt x="890" y="1682"/>
                      </a:lnTo>
                      <a:lnTo>
                        <a:pt x="919" y="1726"/>
                      </a:lnTo>
                      <a:lnTo>
                        <a:pt x="944" y="1767"/>
                      </a:lnTo>
                      <a:lnTo>
                        <a:pt x="948" y="1771"/>
                      </a:lnTo>
                      <a:lnTo>
                        <a:pt x="971" y="1800"/>
                      </a:lnTo>
                      <a:lnTo>
                        <a:pt x="1002" y="1841"/>
                      </a:lnTo>
                      <a:lnTo>
                        <a:pt x="1006" y="1844"/>
                      </a:lnTo>
                      <a:lnTo>
                        <a:pt x="1030" y="1869"/>
                      </a:lnTo>
                      <a:lnTo>
                        <a:pt x="1061" y="1904"/>
                      </a:lnTo>
                      <a:lnTo>
                        <a:pt x="1064" y="1906"/>
                      </a:lnTo>
                      <a:lnTo>
                        <a:pt x="1092" y="1931"/>
                      </a:lnTo>
                      <a:lnTo>
                        <a:pt x="1120" y="1955"/>
                      </a:lnTo>
                      <a:lnTo>
                        <a:pt x="1123" y="1961"/>
                      </a:lnTo>
                      <a:lnTo>
                        <a:pt x="1130" y="1963"/>
                      </a:lnTo>
                      <a:lnTo>
                        <a:pt x="1171" y="1994"/>
                      </a:lnTo>
                      <a:lnTo>
                        <a:pt x="1175" y="1994"/>
                      </a:lnTo>
                      <a:lnTo>
                        <a:pt x="1198" y="2008"/>
                      </a:lnTo>
                      <a:lnTo>
                        <a:pt x="1198" y="2008"/>
                      </a:lnTo>
                      <a:lnTo>
                        <a:pt x="1228" y="2028"/>
                      </a:lnTo>
                      <a:lnTo>
                        <a:pt x="1229" y="2030"/>
                      </a:lnTo>
                      <a:lnTo>
                        <a:pt x="1271" y="2051"/>
                      </a:lnTo>
                      <a:lnTo>
                        <a:pt x="1273" y="2051"/>
                      </a:lnTo>
                      <a:lnTo>
                        <a:pt x="1273" y="2051"/>
                      </a:lnTo>
                      <a:lnTo>
                        <a:pt x="1304" y="2064"/>
                      </a:lnTo>
                      <a:lnTo>
                        <a:pt x="1305" y="2065"/>
                      </a:lnTo>
                      <a:lnTo>
                        <a:pt x="1352" y="2083"/>
                      </a:lnTo>
                      <a:lnTo>
                        <a:pt x="1355" y="2083"/>
                      </a:lnTo>
                      <a:lnTo>
                        <a:pt x="1391" y="2096"/>
                      </a:lnTo>
                      <a:lnTo>
                        <a:pt x="1399" y="2098"/>
                      </a:lnTo>
                      <a:lnTo>
                        <a:pt x="1436" y="2104"/>
                      </a:lnTo>
                      <a:lnTo>
                        <a:pt x="1470" y="2111"/>
                      </a:lnTo>
                      <a:lnTo>
                        <a:pt x="1470" y="2111"/>
                      </a:lnTo>
                      <a:lnTo>
                        <a:pt x="1471" y="2112"/>
                      </a:lnTo>
                      <a:lnTo>
                        <a:pt x="1476" y="2113"/>
                      </a:lnTo>
                      <a:lnTo>
                        <a:pt x="1479" y="2114"/>
                      </a:lnTo>
                      <a:lnTo>
                        <a:pt x="1525" y="2117"/>
                      </a:lnTo>
                      <a:lnTo>
                        <a:pt x="1564" y="2117"/>
                      </a:lnTo>
                      <a:lnTo>
                        <a:pt x="1570" y="2117"/>
                      </a:lnTo>
                      <a:lnTo>
                        <a:pt x="1570" y="2117"/>
                      </a:lnTo>
                      <a:lnTo>
                        <a:pt x="1611" y="2117"/>
                      </a:lnTo>
                      <a:lnTo>
                        <a:pt x="1654" y="2114"/>
                      </a:lnTo>
                      <a:lnTo>
                        <a:pt x="1664" y="2111"/>
                      </a:lnTo>
                      <a:lnTo>
                        <a:pt x="1697" y="2104"/>
                      </a:lnTo>
                      <a:lnTo>
                        <a:pt x="1738" y="2099"/>
                      </a:lnTo>
                      <a:lnTo>
                        <a:pt x="1746" y="2095"/>
                      </a:lnTo>
                      <a:lnTo>
                        <a:pt x="1774" y="2086"/>
                      </a:lnTo>
                      <a:lnTo>
                        <a:pt x="1778" y="2086"/>
                      </a:lnTo>
                      <a:lnTo>
                        <a:pt x="1827" y="2066"/>
                      </a:lnTo>
                      <a:lnTo>
                        <a:pt x="1828" y="2065"/>
                      </a:lnTo>
                      <a:lnTo>
                        <a:pt x="1859" y="2053"/>
                      </a:lnTo>
                      <a:lnTo>
                        <a:pt x="1860" y="2053"/>
                      </a:lnTo>
                      <a:lnTo>
                        <a:pt x="1902" y="2032"/>
                      </a:lnTo>
                      <a:lnTo>
                        <a:pt x="1907" y="2028"/>
                      </a:lnTo>
                      <a:lnTo>
                        <a:pt x="1941" y="2006"/>
                      </a:lnTo>
                      <a:lnTo>
                        <a:pt x="1942" y="2005"/>
                      </a:lnTo>
                      <a:lnTo>
                        <a:pt x="1971" y="1987"/>
                      </a:lnTo>
                      <a:lnTo>
                        <a:pt x="2006" y="1961"/>
                      </a:lnTo>
                      <a:lnTo>
                        <a:pt x="2011" y="1959"/>
                      </a:lnTo>
                      <a:lnTo>
                        <a:pt x="2029" y="1942"/>
                      </a:lnTo>
                      <a:lnTo>
                        <a:pt x="2030" y="1942"/>
                      </a:lnTo>
                      <a:lnTo>
                        <a:pt x="2067" y="1908"/>
                      </a:lnTo>
                      <a:lnTo>
                        <a:pt x="2069" y="1908"/>
                      </a:lnTo>
                      <a:lnTo>
                        <a:pt x="2107" y="1869"/>
                      </a:lnTo>
                      <a:lnTo>
                        <a:pt x="2136" y="1837"/>
                      </a:lnTo>
                      <a:lnTo>
                        <a:pt x="2138" y="1833"/>
                      </a:lnTo>
                      <a:lnTo>
                        <a:pt x="2151" y="1819"/>
                      </a:lnTo>
                      <a:lnTo>
                        <a:pt x="2155" y="1819"/>
                      </a:lnTo>
                      <a:lnTo>
                        <a:pt x="2187" y="1769"/>
                      </a:lnTo>
                      <a:lnTo>
                        <a:pt x="2189" y="1767"/>
                      </a:lnTo>
                      <a:lnTo>
                        <a:pt x="2218" y="1724"/>
                      </a:lnTo>
                      <a:lnTo>
                        <a:pt x="2220" y="1720"/>
                      </a:lnTo>
                      <a:lnTo>
                        <a:pt x="2239" y="1684"/>
                      </a:lnTo>
                      <a:lnTo>
                        <a:pt x="2266" y="1642"/>
                      </a:lnTo>
                      <a:lnTo>
                        <a:pt x="2267" y="1638"/>
                      </a:lnTo>
                      <a:lnTo>
                        <a:pt x="2271" y="1627"/>
                      </a:lnTo>
                      <a:lnTo>
                        <a:pt x="2272" y="1627"/>
                      </a:lnTo>
                      <a:lnTo>
                        <a:pt x="2299" y="1573"/>
                      </a:lnTo>
                      <a:lnTo>
                        <a:pt x="2301" y="1573"/>
                      </a:lnTo>
                      <a:lnTo>
                        <a:pt x="2306" y="1559"/>
                      </a:lnTo>
                      <a:lnTo>
                        <a:pt x="2307" y="1557"/>
                      </a:lnTo>
                      <a:lnTo>
                        <a:pt x="2307" y="1557"/>
                      </a:lnTo>
                      <a:lnTo>
                        <a:pt x="2326" y="1506"/>
                      </a:lnTo>
                      <a:lnTo>
                        <a:pt x="2326" y="1503"/>
                      </a:lnTo>
                      <a:lnTo>
                        <a:pt x="2341" y="1460"/>
                      </a:lnTo>
                      <a:lnTo>
                        <a:pt x="2341" y="1456"/>
                      </a:lnTo>
                      <a:lnTo>
                        <a:pt x="2353" y="1418"/>
                      </a:lnTo>
                      <a:lnTo>
                        <a:pt x="2364" y="1370"/>
                      </a:lnTo>
                      <a:lnTo>
                        <a:pt x="2379" y="1321"/>
                      </a:lnTo>
                      <a:lnTo>
                        <a:pt x="2379" y="1313"/>
                      </a:lnTo>
                      <a:lnTo>
                        <a:pt x="2385" y="1270"/>
                      </a:lnTo>
                      <a:lnTo>
                        <a:pt x="2394" y="1218"/>
                      </a:lnTo>
                      <a:lnTo>
                        <a:pt x="2394" y="1215"/>
                      </a:lnTo>
                      <a:lnTo>
                        <a:pt x="2399" y="1164"/>
                      </a:lnTo>
                      <a:lnTo>
                        <a:pt x="2399" y="1113"/>
                      </a:lnTo>
                      <a:lnTo>
                        <a:pt x="2399" y="1111"/>
                      </a:lnTo>
                      <a:lnTo>
                        <a:pt x="2399" y="1061"/>
                      </a:lnTo>
                      <a:lnTo>
                        <a:pt x="2399" y="1008"/>
                      </a:lnTo>
                      <a:lnTo>
                        <a:pt x="2399" y="1005"/>
                      </a:lnTo>
                      <a:lnTo>
                        <a:pt x="2399" y="1005"/>
                      </a:lnTo>
                      <a:lnTo>
                        <a:pt x="2399" y="957"/>
                      </a:lnTo>
                      <a:lnTo>
                        <a:pt x="2399" y="957"/>
                      </a:lnTo>
                      <a:lnTo>
                        <a:pt x="2399" y="956"/>
                      </a:lnTo>
                      <a:lnTo>
                        <a:pt x="2399" y="955"/>
                      </a:lnTo>
                      <a:lnTo>
                        <a:pt x="2394" y="904"/>
                      </a:lnTo>
                      <a:lnTo>
                        <a:pt x="2394" y="902"/>
                      </a:lnTo>
                      <a:lnTo>
                        <a:pt x="2394" y="901"/>
                      </a:lnTo>
                      <a:lnTo>
                        <a:pt x="2385" y="851"/>
                      </a:lnTo>
                      <a:lnTo>
                        <a:pt x="2379" y="805"/>
                      </a:lnTo>
                      <a:lnTo>
                        <a:pt x="2379" y="805"/>
                      </a:lnTo>
                      <a:lnTo>
                        <a:pt x="2379" y="803"/>
                      </a:lnTo>
                      <a:lnTo>
                        <a:pt x="2379" y="799"/>
                      </a:lnTo>
                      <a:lnTo>
                        <a:pt x="2364" y="748"/>
                      </a:lnTo>
                      <a:lnTo>
                        <a:pt x="2353" y="703"/>
                      </a:lnTo>
                      <a:lnTo>
                        <a:pt x="2341" y="663"/>
                      </a:lnTo>
                      <a:lnTo>
                        <a:pt x="2341" y="663"/>
                      </a:lnTo>
                      <a:lnTo>
                        <a:pt x="2341" y="658"/>
                      </a:lnTo>
                      <a:lnTo>
                        <a:pt x="2326" y="616"/>
                      </a:lnTo>
                      <a:lnTo>
                        <a:pt x="2326" y="612"/>
                      </a:lnTo>
                      <a:lnTo>
                        <a:pt x="2306" y="564"/>
                      </a:lnTo>
                      <a:lnTo>
                        <a:pt x="2306" y="562"/>
                      </a:lnTo>
                      <a:lnTo>
                        <a:pt x="2302" y="546"/>
                      </a:lnTo>
                      <a:lnTo>
                        <a:pt x="2297" y="546"/>
                      </a:lnTo>
                      <a:lnTo>
                        <a:pt x="2288" y="526"/>
                      </a:lnTo>
                      <a:lnTo>
                        <a:pt x="2288" y="524"/>
                      </a:lnTo>
                      <a:lnTo>
                        <a:pt x="2267" y="481"/>
                      </a:lnTo>
                      <a:lnTo>
                        <a:pt x="2267" y="480"/>
                      </a:lnTo>
                      <a:lnTo>
                        <a:pt x="2263" y="474"/>
                      </a:lnTo>
                      <a:lnTo>
                        <a:pt x="2239" y="434"/>
                      </a:lnTo>
                      <a:lnTo>
                        <a:pt x="2220" y="399"/>
                      </a:lnTo>
                      <a:lnTo>
                        <a:pt x="2218" y="396"/>
                      </a:lnTo>
                      <a:lnTo>
                        <a:pt x="2217" y="394"/>
                      </a:lnTo>
                      <a:lnTo>
                        <a:pt x="2190" y="355"/>
                      </a:lnTo>
                      <a:lnTo>
                        <a:pt x="2190" y="355"/>
                      </a:lnTo>
                      <a:lnTo>
                        <a:pt x="2189" y="354"/>
                      </a:lnTo>
                      <a:lnTo>
                        <a:pt x="2163" y="315"/>
                      </a:lnTo>
                      <a:lnTo>
                        <a:pt x="2158" y="312"/>
                      </a:lnTo>
                      <a:lnTo>
                        <a:pt x="2134" y="283"/>
                      </a:lnTo>
                      <a:lnTo>
                        <a:pt x="2107" y="252"/>
                      </a:lnTo>
                      <a:lnTo>
                        <a:pt x="2104" y="248"/>
                      </a:lnTo>
                      <a:lnTo>
                        <a:pt x="2073" y="220"/>
                      </a:lnTo>
                      <a:lnTo>
                        <a:pt x="2045" y="189"/>
                      </a:lnTo>
                      <a:lnTo>
                        <a:pt x="2038" y="184"/>
                      </a:lnTo>
                      <a:lnTo>
                        <a:pt x="2006" y="160"/>
                      </a:lnTo>
                      <a:lnTo>
                        <a:pt x="1972" y="136"/>
                      </a:lnTo>
                      <a:lnTo>
                        <a:pt x="1970" y="133"/>
                      </a:lnTo>
                      <a:lnTo>
                        <a:pt x="1954" y="122"/>
                      </a:lnTo>
                      <a:lnTo>
                        <a:pt x="1954" y="119"/>
                      </a:lnTo>
                      <a:lnTo>
                        <a:pt x="1899" y="86"/>
                      </a:lnTo>
                      <a:lnTo>
                        <a:pt x="1895" y="86"/>
                      </a:lnTo>
                      <a:lnTo>
                        <a:pt x="1861" y="66"/>
                      </a:lnTo>
                      <a:lnTo>
                        <a:pt x="1855" y="65"/>
                      </a:lnTo>
                      <a:lnTo>
                        <a:pt x="1816" y="48"/>
                      </a:lnTo>
                      <a:lnTo>
                        <a:pt x="1815" y="48"/>
                      </a:lnTo>
                      <a:lnTo>
                        <a:pt x="1783" y="36"/>
                      </a:lnTo>
                      <a:lnTo>
                        <a:pt x="1779" y="35"/>
                      </a:lnTo>
                      <a:lnTo>
                        <a:pt x="1737" y="22"/>
                      </a:lnTo>
                      <a:lnTo>
                        <a:pt x="1733" y="22"/>
                      </a:lnTo>
                      <a:lnTo>
                        <a:pt x="1694" y="14"/>
                      </a:lnTo>
                      <a:lnTo>
                        <a:pt x="1692" y="14"/>
                      </a:lnTo>
                      <a:lnTo>
                        <a:pt x="1660" y="8"/>
                      </a:lnTo>
                      <a:lnTo>
                        <a:pt x="1657" y="7"/>
                      </a:lnTo>
                      <a:lnTo>
                        <a:pt x="1654" y="5"/>
                      </a:lnTo>
                      <a:lnTo>
                        <a:pt x="1650" y="5"/>
                      </a:lnTo>
                      <a:lnTo>
                        <a:pt x="1611" y="3"/>
                      </a:lnTo>
                      <a:lnTo>
                        <a:pt x="1572" y="0"/>
                      </a:lnTo>
                      <a:lnTo>
                        <a:pt x="1564" y="0"/>
                      </a:lnTo>
                      <a:lnTo>
                        <a:pt x="1563" y="0"/>
                      </a:lnTo>
                      <a:lnTo>
                        <a:pt x="1563" y="0"/>
                      </a:lnTo>
                      <a:lnTo>
                        <a:pt x="1523" y="3"/>
                      </a:lnTo>
                      <a:lnTo>
                        <a:pt x="1481" y="5"/>
                      </a:lnTo>
                      <a:lnTo>
                        <a:pt x="1474" y="8"/>
                      </a:lnTo>
                      <a:lnTo>
                        <a:pt x="1430" y="14"/>
                      </a:lnTo>
                      <a:lnTo>
                        <a:pt x="1426" y="16"/>
                      </a:lnTo>
                      <a:lnTo>
                        <a:pt x="1395" y="24"/>
                      </a:lnTo>
                      <a:lnTo>
                        <a:pt x="1355" y="35"/>
                      </a:lnTo>
                      <a:lnTo>
                        <a:pt x="1355" y="35"/>
                      </a:lnTo>
                      <a:lnTo>
                        <a:pt x="1354" y="35"/>
                      </a:lnTo>
                      <a:lnTo>
                        <a:pt x="1321" y="48"/>
                      </a:lnTo>
                      <a:lnTo>
                        <a:pt x="1317" y="48"/>
                      </a:lnTo>
                      <a:lnTo>
                        <a:pt x="1263" y="71"/>
                      </a:lnTo>
                      <a:lnTo>
                        <a:pt x="1262" y="74"/>
                      </a:lnTo>
                      <a:lnTo>
                        <a:pt x="1233" y="89"/>
                      </a:lnTo>
                      <a:lnTo>
                        <a:pt x="1230" y="91"/>
                      </a:lnTo>
                      <a:lnTo>
                        <a:pt x="1199" y="110"/>
                      </a:lnTo>
                      <a:lnTo>
                        <a:pt x="1166" y="131"/>
                      </a:lnTo>
                      <a:lnTo>
                        <a:pt x="1164" y="133"/>
                      </a:lnTo>
                      <a:lnTo>
                        <a:pt x="1163" y="133"/>
                      </a:lnTo>
                      <a:lnTo>
                        <a:pt x="1124" y="162"/>
                      </a:lnTo>
                      <a:lnTo>
                        <a:pt x="1122" y="165"/>
                      </a:lnTo>
                      <a:lnTo>
                        <a:pt x="1095" y="186"/>
                      </a:lnTo>
                      <a:lnTo>
                        <a:pt x="1093" y="187"/>
                      </a:lnTo>
                      <a:lnTo>
                        <a:pt x="1090" y="189"/>
                      </a:lnTo>
                      <a:lnTo>
                        <a:pt x="1061" y="220"/>
                      </a:lnTo>
                      <a:lnTo>
                        <a:pt x="1037" y="245"/>
                      </a:lnTo>
                      <a:lnTo>
                        <a:pt x="1037" y="245"/>
                      </a:lnTo>
                      <a:lnTo>
                        <a:pt x="1023" y="250"/>
                      </a:lnTo>
                      <a:lnTo>
                        <a:pt x="1023" y="258"/>
                      </a:lnTo>
                      <a:lnTo>
                        <a:pt x="1000" y="283"/>
                      </a:lnTo>
                      <a:lnTo>
                        <a:pt x="983" y="305"/>
                      </a:lnTo>
                      <a:lnTo>
                        <a:pt x="981" y="305"/>
                      </a:lnTo>
                      <a:lnTo>
                        <a:pt x="946" y="352"/>
                      </a:lnTo>
                      <a:lnTo>
                        <a:pt x="942" y="357"/>
                      </a:lnTo>
                      <a:lnTo>
                        <a:pt x="919" y="394"/>
                      </a:lnTo>
                      <a:lnTo>
                        <a:pt x="897" y="429"/>
                      </a:lnTo>
                      <a:lnTo>
                        <a:pt x="897" y="430"/>
                      </a:lnTo>
                      <a:lnTo>
                        <a:pt x="894" y="433"/>
                      </a:lnTo>
                      <a:lnTo>
                        <a:pt x="891" y="440"/>
                      </a:lnTo>
                      <a:lnTo>
                        <a:pt x="873" y="477"/>
                      </a:lnTo>
                      <a:lnTo>
                        <a:pt x="851" y="515"/>
                      </a:lnTo>
                      <a:lnTo>
                        <a:pt x="834" y="551"/>
                      </a:lnTo>
                      <a:lnTo>
                        <a:pt x="831" y="553"/>
                      </a:lnTo>
                      <a:lnTo>
                        <a:pt x="814" y="601"/>
                      </a:lnTo>
                      <a:lnTo>
                        <a:pt x="813" y="603"/>
                      </a:lnTo>
                      <a:lnTo>
                        <a:pt x="796" y="653"/>
                      </a:lnTo>
                      <a:lnTo>
                        <a:pt x="782" y="698"/>
                      </a:lnTo>
                      <a:lnTo>
                        <a:pt x="782" y="700"/>
                      </a:lnTo>
                      <a:lnTo>
                        <a:pt x="780" y="704"/>
                      </a:lnTo>
                      <a:lnTo>
                        <a:pt x="780" y="709"/>
                      </a:lnTo>
                      <a:lnTo>
                        <a:pt x="770" y="750"/>
                      </a:lnTo>
                      <a:lnTo>
                        <a:pt x="761" y="786"/>
                      </a:lnTo>
                      <a:lnTo>
                        <a:pt x="757" y="791"/>
                      </a:lnTo>
                      <a:lnTo>
                        <a:pt x="749" y="850"/>
                      </a:lnTo>
                      <a:lnTo>
                        <a:pt x="743" y="902"/>
                      </a:lnTo>
                      <a:lnTo>
                        <a:pt x="743" y="904"/>
                      </a:lnTo>
                      <a:lnTo>
                        <a:pt x="737" y="955"/>
                      </a:lnTo>
                      <a:lnTo>
                        <a:pt x="737" y="957"/>
                      </a:lnTo>
                      <a:lnTo>
                        <a:pt x="734" y="1005"/>
                      </a:lnTo>
                      <a:lnTo>
                        <a:pt x="734" y="1008"/>
                      </a:lnTo>
                      <a:lnTo>
                        <a:pt x="734" y="1061"/>
                      </a:lnTo>
                      <a:lnTo>
                        <a:pt x="734" y="1111"/>
                      </a:lnTo>
                      <a:lnTo>
                        <a:pt x="734" y="1112"/>
                      </a:lnTo>
                      <a:lnTo>
                        <a:pt x="734" y="1113"/>
                      </a:lnTo>
                      <a:lnTo>
                        <a:pt x="734" y="1114"/>
                      </a:lnTo>
                      <a:lnTo>
                        <a:pt x="737" y="1165"/>
                      </a:lnTo>
                      <a:lnTo>
                        <a:pt x="743" y="1215"/>
                      </a:lnTo>
                      <a:close/>
                      <a:moveTo>
                        <a:pt x="1028" y="1609"/>
                      </a:moveTo>
                      <a:lnTo>
                        <a:pt x="1009" y="1572"/>
                      </a:lnTo>
                      <a:lnTo>
                        <a:pt x="991" y="1535"/>
                      </a:lnTo>
                      <a:lnTo>
                        <a:pt x="972" y="1498"/>
                      </a:lnTo>
                      <a:lnTo>
                        <a:pt x="958" y="1460"/>
                      </a:lnTo>
                      <a:lnTo>
                        <a:pt x="943" y="1417"/>
                      </a:lnTo>
                      <a:lnTo>
                        <a:pt x="931" y="1376"/>
                      </a:lnTo>
                      <a:lnTo>
                        <a:pt x="922" y="1339"/>
                      </a:lnTo>
                      <a:lnTo>
                        <a:pt x="922" y="1337"/>
                      </a:lnTo>
                      <a:lnTo>
                        <a:pt x="911" y="1290"/>
                      </a:lnTo>
                      <a:lnTo>
                        <a:pt x="904" y="1247"/>
                      </a:lnTo>
                      <a:lnTo>
                        <a:pt x="897" y="1198"/>
                      </a:lnTo>
                      <a:lnTo>
                        <a:pt x="890" y="1153"/>
                      </a:lnTo>
                      <a:lnTo>
                        <a:pt x="890" y="1109"/>
                      </a:lnTo>
                      <a:lnTo>
                        <a:pt x="890" y="1061"/>
                      </a:lnTo>
                      <a:lnTo>
                        <a:pt x="890" y="1009"/>
                      </a:lnTo>
                      <a:lnTo>
                        <a:pt x="890" y="968"/>
                      </a:lnTo>
                      <a:lnTo>
                        <a:pt x="898" y="921"/>
                      </a:lnTo>
                      <a:lnTo>
                        <a:pt x="906" y="874"/>
                      </a:lnTo>
                      <a:lnTo>
                        <a:pt x="911" y="828"/>
                      </a:lnTo>
                      <a:lnTo>
                        <a:pt x="922" y="782"/>
                      </a:lnTo>
                      <a:lnTo>
                        <a:pt x="922" y="781"/>
                      </a:lnTo>
                      <a:lnTo>
                        <a:pt x="931" y="743"/>
                      </a:lnTo>
                      <a:lnTo>
                        <a:pt x="943" y="701"/>
                      </a:lnTo>
                      <a:lnTo>
                        <a:pt x="958" y="662"/>
                      </a:lnTo>
                      <a:lnTo>
                        <a:pt x="973" y="621"/>
                      </a:lnTo>
                      <a:lnTo>
                        <a:pt x="991" y="583"/>
                      </a:lnTo>
                      <a:lnTo>
                        <a:pt x="1009" y="547"/>
                      </a:lnTo>
                      <a:lnTo>
                        <a:pt x="1028" y="512"/>
                      </a:lnTo>
                      <a:lnTo>
                        <a:pt x="1058" y="466"/>
                      </a:lnTo>
                      <a:lnTo>
                        <a:pt x="1058" y="464"/>
                      </a:lnTo>
                      <a:lnTo>
                        <a:pt x="1070" y="444"/>
                      </a:lnTo>
                      <a:lnTo>
                        <a:pt x="1094" y="414"/>
                      </a:lnTo>
                      <a:lnTo>
                        <a:pt x="1120" y="384"/>
                      </a:lnTo>
                      <a:lnTo>
                        <a:pt x="1144" y="353"/>
                      </a:lnTo>
                      <a:lnTo>
                        <a:pt x="1169" y="329"/>
                      </a:lnTo>
                      <a:lnTo>
                        <a:pt x="1195" y="303"/>
                      </a:lnTo>
                      <a:lnTo>
                        <a:pt x="1223" y="283"/>
                      </a:lnTo>
                      <a:lnTo>
                        <a:pt x="1252" y="261"/>
                      </a:lnTo>
                      <a:lnTo>
                        <a:pt x="1282" y="241"/>
                      </a:lnTo>
                      <a:lnTo>
                        <a:pt x="1313" y="222"/>
                      </a:lnTo>
                      <a:lnTo>
                        <a:pt x="1341" y="208"/>
                      </a:lnTo>
                      <a:lnTo>
                        <a:pt x="1371" y="195"/>
                      </a:lnTo>
                      <a:lnTo>
                        <a:pt x="1402" y="182"/>
                      </a:lnTo>
                      <a:lnTo>
                        <a:pt x="1434" y="175"/>
                      </a:lnTo>
                      <a:lnTo>
                        <a:pt x="1469" y="165"/>
                      </a:lnTo>
                      <a:lnTo>
                        <a:pt x="1500" y="160"/>
                      </a:lnTo>
                      <a:lnTo>
                        <a:pt x="1535" y="157"/>
                      </a:lnTo>
                      <a:lnTo>
                        <a:pt x="1567" y="155"/>
                      </a:lnTo>
                      <a:lnTo>
                        <a:pt x="1602" y="157"/>
                      </a:lnTo>
                      <a:lnTo>
                        <a:pt x="1636" y="160"/>
                      </a:lnTo>
                      <a:lnTo>
                        <a:pt x="1666" y="165"/>
                      </a:lnTo>
                      <a:lnTo>
                        <a:pt x="1702" y="175"/>
                      </a:lnTo>
                      <a:lnTo>
                        <a:pt x="1733" y="182"/>
                      </a:lnTo>
                      <a:lnTo>
                        <a:pt x="1763" y="195"/>
                      </a:lnTo>
                      <a:lnTo>
                        <a:pt x="1795" y="208"/>
                      </a:lnTo>
                      <a:lnTo>
                        <a:pt x="1822" y="222"/>
                      </a:lnTo>
                      <a:lnTo>
                        <a:pt x="1852" y="241"/>
                      </a:lnTo>
                      <a:lnTo>
                        <a:pt x="1879" y="260"/>
                      </a:lnTo>
                      <a:lnTo>
                        <a:pt x="1913" y="283"/>
                      </a:lnTo>
                      <a:lnTo>
                        <a:pt x="1938" y="303"/>
                      </a:lnTo>
                      <a:lnTo>
                        <a:pt x="1965" y="330"/>
                      </a:lnTo>
                      <a:lnTo>
                        <a:pt x="1992" y="354"/>
                      </a:lnTo>
                      <a:lnTo>
                        <a:pt x="2015" y="384"/>
                      </a:lnTo>
                      <a:lnTo>
                        <a:pt x="2040" y="413"/>
                      </a:lnTo>
                      <a:lnTo>
                        <a:pt x="2061" y="444"/>
                      </a:lnTo>
                      <a:lnTo>
                        <a:pt x="2084" y="476"/>
                      </a:lnTo>
                      <a:lnTo>
                        <a:pt x="2105" y="512"/>
                      </a:lnTo>
                      <a:lnTo>
                        <a:pt x="2127" y="549"/>
                      </a:lnTo>
                      <a:lnTo>
                        <a:pt x="2145" y="583"/>
                      </a:lnTo>
                      <a:lnTo>
                        <a:pt x="2162" y="621"/>
                      </a:lnTo>
                      <a:lnTo>
                        <a:pt x="2178" y="662"/>
                      </a:lnTo>
                      <a:lnTo>
                        <a:pt x="2191" y="700"/>
                      </a:lnTo>
                      <a:lnTo>
                        <a:pt x="2201" y="743"/>
                      </a:lnTo>
                      <a:lnTo>
                        <a:pt x="2213" y="788"/>
                      </a:lnTo>
                      <a:lnTo>
                        <a:pt x="2225" y="828"/>
                      </a:lnTo>
                      <a:lnTo>
                        <a:pt x="2230" y="874"/>
                      </a:lnTo>
                      <a:lnTo>
                        <a:pt x="2237" y="920"/>
                      </a:lnTo>
                      <a:lnTo>
                        <a:pt x="2244" y="968"/>
                      </a:lnTo>
                      <a:lnTo>
                        <a:pt x="2245" y="1009"/>
                      </a:lnTo>
                      <a:lnTo>
                        <a:pt x="2245" y="1061"/>
                      </a:lnTo>
                      <a:lnTo>
                        <a:pt x="2245" y="1109"/>
                      </a:lnTo>
                      <a:lnTo>
                        <a:pt x="2244" y="1154"/>
                      </a:lnTo>
                      <a:lnTo>
                        <a:pt x="2237" y="1199"/>
                      </a:lnTo>
                      <a:lnTo>
                        <a:pt x="2230" y="1247"/>
                      </a:lnTo>
                      <a:lnTo>
                        <a:pt x="2225" y="1290"/>
                      </a:lnTo>
                      <a:lnTo>
                        <a:pt x="2213" y="1330"/>
                      </a:lnTo>
                      <a:lnTo>
                        <a:pt x="2201" y="1377"/>
                      </a:lnTo>
                      <a:lnTo>
                        <a:pt x="2191" y="1420"/>
                      </a:lnTo>
                      <a:lnTo>
                        <a:pt x="2178" y="1458"/>
                      </a:lnTo>
                      <a:lnTo>
                        <a:pt x="2162" y="1498"/>
                      </a:lnTo>
                      <a:lnTo>
                        <a:pt x="2145" y="1535"/>
                      </a:lnTo>
                      <a:lnTo>
                        <a:pt x="2127" y="1570"/>
                      </a:lnTo>
                      <a:lnTo>
                        <a:pt x="2105" y="1609"/>
                      </a:lnTo>
                      <a:lnTo>
                        <a:pt x="2084" y="1644"/>
                      </a:lnTo>
                      <a:lnTo>
                        <a:pt x="2061" y="1677"/>
                      </a:lnTo>
                      <a:lnTo>
                        <a:pt x="2040" y="1706"/>
                      </a:lnTo>
                      <a:lnTo>
                        <a:pt x="2015" y="1736"/>
                      </a:lnTo>
                      <a:lnTo>
                        <a:pt x="1991" y="1765"/>
                      </a:lnTo>
                      <a:lnTo>
                        <a:pt x="1965" y="1791"/>
                      </a:lnTo>
                      <a:lnTo>
                        <a:pt x="1938" y="1816"/>
                      </a:lnTo>
                      <a:lnTo>
                        <a:pt x="1911" y="1839"/>
                      </a:lnTo>
                      <a:lnTo>
                        <a:pt x="1883" y="1857"/>
                      </a:lnTo>
                      <a:lnTo>
                        <a:pt x="1852" y="1880"/>
                      </a:lnTo>
                      <a:lnTo>
                        <a:pt x="1822" y="1897"/>
                      </a:lnTo>
                      <a:lnTo>
                        <a:pt x="1795" y="1912"/>
                      </a:lnTo>
                      <a:lnTo>
                        <a:pt x="1764" y="1924"/>
                      </a:lnTo>
                      <a:lnTo>
                        <a:pt x="1728" y="1938"/>
                      </a:lnTo>
                      <a:lnTo>
                        <a:pt x="1701" y="1949"/>
                      </a:lnTo>
                      <a:lnTo>
                        <a:pt x="1673" y="1953"/>
                      </a:lnTo>
                      <a:lnTo>
                        <a:pt x="1670" y="1953"/>
                      </a:lnTo>
                      <a:lnTo>
                        <a:pt x="1635" y="1961"/>
                      </a:lnTo>
                      <a:lnTo>
                        <a:pt x="1602" y="1962"/>
                      </a:lnTo>
                      <a:lnTo>
                        <a:pt x="1567" y="1964"/>
                      </a:lnTo>
                      <a:lnTo>
                        <a:pt x="1535" y="1962"/>
                      </a:lnTo>
                      <a:lnTo>
                        <a:pt x="1501" y="1961"/>
                      </a:lnTo>
                      <a:lnTo>
                        <a:pt x="1467" y="1953"/>
                      </a:lnTo>
                      <a:lnTo>
                        <a:pt x="1434" y="1949"/>
                      </a:lnTo>
                      <a:lnTo>
                        <a:pt x="1404" y="1938"/>
                      </a:lnTo>
                      <a:lnTo>
                        <a:pt x="1371" y="1924"/>
                      </a:lnTo>
                      <a:lnTo>
                        <a:pt x="1340" y="1912"/>
                      </a:lnTo>
                      <a:lnTo>
                        <a:pt x="1313" y="1897"/>
                      </a:lnTo>
                      <a:lnTo>
                        <a:pt x="1282" y="1879"/>
                      </a:lnTo>
                      <a:lnTo>
                        <a:pt x="1250" y="1857"/>
                      </a:lnTo>
                      <a:lnTo>
                        <a:pt x="1224" y="1841"/>
                      </a:lnTo>
                      <a:lnTo>
                        <a:pt x="1198" y="1815"/>
                      </a:lnTo>
                      <a:lnTo>
                        <a:pt x="1169" y="1791"/>
                      </a:lnTo>
                      <a:lnTo>
                        <a:pt x="1144" y="1765"/>
                      </a:lnTo>
                      <a:lnTo>
                        <a:pt x="1119" y="1736"/>
                      </a:lnTo>
                      <a:lnTo>
                        <a:pt x="1094" y="1705"/>
                      </a:lnTo>
                      <a:lnTo>
                        <a:pt x="1070" y="1677"/>
                      </a:lnTo>
                      <a:lnTo>
                        <a:pt x="1058" y="1656"/>
                      </a:lnTo>
                      <a:lnTo>
                        <a:pt x="1058" y="1654"/>
                      </a:lnTo>
                      <a:lnTo>
                        <a:pt x="1028" y="1609"/>
                      </a:lnTo>
                      <a:close/>
                      <a:moveTo>
                        <a:pt x="3118" y="3255"/>
                      </a:moveTo>
                      <a:lnTo>
                        <a:pt x="3118" y="3252"/>
                      </a:lnTo>
                      <a:lnTo>
                        <a:pt x="3118" y="3251"/>
                      </a:lnTo>
                      <a:lnTo>
                        <a:pt x="3109" y="3180"/>
                      </a:lnTo>
                      <a:lnTo>
                        <a:pt x="3109" y="3180"/>
                      </a:lnTo>
                      <a:lnTo>
                        <a:pt x="3109" y="3178"/>
                      </a:lnTo>
                      <a:lnTo>
                        <a:pt x="3092" y="3065"/>
                      </a:lnTo>
                      <a:lnTo>
                        <a:pt x="3082" y="3002"/>
                      </a:lnTo>
                      <a:lnTo>
                        <a:pt x="3080" y="2998"/>
                      </a:lnTo>
                      <a:lnTo>
                        <a:pt x="3064" y="2928"/>
                      </a:lnTo>
                      <a:lnTo>
                        <a:pt x="3062" y="2925"/>
                      </a:lnTo>
                      <a:lnTo>
                        <a:pt x="3050" y="2872"/>
                      </a:lnTo>
                      <a:lnTo>
                        <a:pt x="3050" y="2870"/>
                      </a:lnTo>
                      <a:lnTo>
                        <a:pt x="3024" y="2780"/>
                      </a:lnTo>
                      <a:lnTo>
                        <a:pt x="3022" y="2779"/>
                      </a:lnTo>
                      <a:lnTo>
                        <a:pt x="3002" y="2719"/>
                      </a:lnTo>
                      <a:lnTo>
                        <a:pt x="2999" y="2717"/>
                      </a:lnTo>
                      <a:lnTo>
                        <a:pt x="2979" y="2666"/>
                      </a:lnTo>
                      <a:lnTo>
                        <a:pt x="2979" y="2663"/>
                      </a:lnTo>
                      <a:lnTo>
                        <a:pt x="2947" y="2600"/>
                      </a:lnTo>
                      <a:lnTo>
                        <a:pt x="2943" y="2594"/>
                      </a:lnTo>
                      <a:lnTo>
                        <a:pt x="2934" y="2580"/>
                      </a:lnTo>
                      <a:lnTo>
                        <a:pt x="2934" y="2578"/>
                      </a:lnTo>
                      <a:lnTo>
                        <a:pt x="2909" y="2543"/>
                      </a:lnTo>
                      <a:lnTo>
                        <a:pt x="2892" y="2517"/>
                      </a:lnTo>
                      <a:lnTo>
                        <a:pt x="2888" y="2512"/>
                      </a:lnTo>
                      <a:lnTo>
                        <a:pt x="2868" y="2490"/>
                      </a:lnTo>
                      <a:lnTo>
                        <a:pt x="2861" y="2484"/>
                      </a:lnTo>
                      <a:lnTo>
                        <a:pt x="2840" y="2466"/>
                      </a:lnTo>
                      <a:lnTo>
                        <a:pt x="2839" y="2466"/>
                      </a:lnTo>
                      <a:lnTo>
                        <a:pt x="2819" y="2450"/>
                      </a:lnTo>
                      <a:lnTo>
                        <a:pt x="2816" y="2447"/>
                      </a:lnTo>
                      <a:lnTo>
                        <a:pt x="2815" y="2447"/>
                      </a:lnTo>
                      <a:lnTo>
                        <a:pt x="2815" y="2447"/>
                      </a:lnTo>
                      <a:lnTo>
                        <a:pt x="2780" y="2425"/>
                      </a:lnTo>
                      <a:lnTo>
                        <a:pt x="2778" y="2422"/>
                      </a:lnTo>
                      <a:lnTo>
                        <a:pt x="2775" y="2420"/>
                      </a:lnTo>
                      <a:lnTo>
                        <a:pt x="2717" y="2394"/>
                      </a:lnTo>
                      <a:lnTo>
                        <a:pt x="2713" y="2393"/>
                      </a:lnTo>
                      <a:lnTo>
                        <a:pt x="2663" y="2372"/>
                      </a:lnTo>
                      <a:lnTo>
                        <a:pt x="2636" y="2364"/>
                      </a:lnTo>
                      <a:lnTo>
                        <a:pt x="2636" y="2363"/>
                      </a:lnTo>
                      <a:lnTo>
                        <a:pt x="2542" y="2332"/>
                      </a:lnTo>
                      <a:lnTo>
                        <a:pt x="2538" y="2332"/>
                      </a:lnTo>
                      <a:lnTo>
                        <a:pt x="2478" y="2315"/>
                      </a:lnTo>
                      <a:lnTo>
                        <a:pt x="2477" y="2315"/>
                      </a:lnTo>
                      <a:lnTo>
                        <a:pt x="2355" y="2285"/>
                      </a:lnTo>
                      <a:lnTo>
                        <a:pt x="2354" y="2285"/>
                      </a:lnTo>
                      <a:lnTo>
                        <a:pt x="2243" y="2262"/>
                      </a:lnTo>
                      <a:lnTo>
                        <a:pt x="2240" y="2262"/>
                      </a:lnTo>
                      <a:lnTo>
                        <a:pt x="2153" y="2244"/>
                      </a:lnTo>
                      <a:lnTo>
                        <a:pt x="2063" y="2225"/>
                      </a:lnTo>
                      <a:lnTo>
                        <a:pt x="2046" y="2225"/>
                      </a:lnTo>
                      <a:lnTo>
                        <a:pt x="2030" y="2230"/>
                      </a:lnTo>
                      <a:lnTo>
                        <a:pt x="2008" y="2239"/>
                      </a:lnTo>
                      <a:lnTo>
                        <a:pt x="1996" y="2252"/>
                      </a:lnTo>
                      <a:lnTo>
                        <a:pt x="1941" y="2308"/>
                      </a:lnTo>
                      <a:lnTo>
                        <a:pt x="1884" y="2367"/>
                      </a:lnTo>
                      <a:lnTo>
                        <a:pt x="1810" y="2431"/>
                      </a:lnTo>
                      <a:lnTo>
                        <a:pt x="1771" y="2463"/>
                      </a:lnTo>
                      <a:lnTo>
                        <a:pt x="1730" y="2497"/>
                      </a:lnTo>
                      <a:lnTo>
                        <a:pt x="1691" y="2526"/>
                      </a:lnTo>
                      <a:lnTo>
                        <a:pt x="1656" y="2552"/>
                      </a:lnTo>
                      <a:lnTo>
                        <a:pt x="1624" y="2571"/>
                      </a:lnTo>
                      <a:lnTo>
                        <a:pt x="1592" y="2587"/>
                      </a:lnTo>
                      <a:lnTo>
                        <a:pt x="1569" y="2595"/>
                      </a:lnTo>
                      <a:lnTo>
                        <a:pt x="1560" y="2597"/>
                      </a:lnTo>
                      <a:lnTo>
                        <a:pt x="1558" y="2597"/>
                      </a:lnTo>
                      <a:lnTo>
                        <a:pt x="1557" y="2597"/>
                      </a:lnTo>
                      <a:lnTo>
                        <a:pt x="1551" y="2596"/>
                      </a:lnTo>
                      <a:lnTo>
                        <a:pt x="1528" y="2587"/>
                      </a:lnTo>
                      <a:lnTo>
                        <a:pt x="1496" y="2571"/>
                      </a:lnTo>
                      <a:lnTo>
                        <a:pt x="1462" y="2552"/>
                      </a:lnTo>
                      <a:lnTo>
                        <a:pt x="1425" y="2526"/>
                      </a:lnTo>
                      <a:lnTo>
                        <a:pt x="1387" y="2497"/>
                      </a:lnTo>
                      <a:lnTo>
                        <a:pt x="1348" y="2463"/>
                      </a:lnTo>
                      <a:lnTo>
                        <a:pt x="1308" y="2431"/>
                      </a:lnTo>
                      <a:lnTo>
                        <a:pt x="1236" y="2365"/>
                      </a:lnTo>
                      <a:lnTo>
                        <a:pt x="1175" y="2308"/>
                      </a:lnTo>
                      <a:lnTo>
                        <a:pt x="1121" y="2252"/>
                      </a:lnTo>
                      <a:lnTo>
                        <a:pt x="1109" y="2240"/>
                      </a:lnTo>
                      <a:lnTo>
                        <a:pt x="1088" y="2230"/>
                      </a:lnTo>
                      <a:lnTo>
                        <a:pt x="1071" y="2225"/>
                      </a:lnTo>
                      <a:lnTo>
                        <a:pt x="1054" y="2225"/>
                      </a:lnTo>
                      <a:lnTo>
                        <a:pt x="964" y="2244"/>
                      </a:lnTo>
                      <a:lnTo>
                        <a:pt x="875" y="2262"/>
                      </a:lnTo>
                      <a:lnTo>
                        <a:pt x="874" y="2262"/>
                      </a:lnTo>
                      <a:lnTo>
                        <a:pt x="757" y="2286"/>
                      </a:lnTo>
                      <a:lnTo>
                        <a:pt x="640" y="2315"/>
                      </a:lnTo>
                      <a:lnTo>
                        <a:pt x="637" y="2315"/>
                      </a:lnTo>
                      <a:lnTo>
                        <a:pt x="574" y="2333"/>
                      </a:lnTo>
                      <a:lnTo>
                        <a:pt x="481" y="2361"/>
                      </a:lnTo>
                      <a:lnTo>
                        <a:pt x="481" y="2364"/>
                      </a:lnTo>
                      <a:lnTo>
                        <a:pt x="462" y="2370"/>
                      </a:lnTo>
                      <a:lnTo>
                        <a:pt x="461" y="2370"/>
                      </a:lnTo>
                      <a:lnTo>
                        <a:pt x="457" y="2370"/>
                      </a:lnTo>
                      <a:lnTo>
                        <a:pt x="396" y="2395"/>
                      </a:lnTo>
                      <a:lnTo>
                        <a:pt x="392" y="2398"/>
                      </a:lnTo>
                      <a:lnTo>
                        <a:pt x="345" y="2419"/>
                      </a:lnTo>
                      <a:lnTo>
                        <a:pt x="341" y="2423"/>
                      </a:lnTo>
                      <a:lnTo>
                        <a:pt x="316" y="2440"/>
                      </a:lnTo>
                      <a:lnTo>
                        <a:pt x="310" y="2440"/>
                      </a:lnTo>
                      <a:lnTo>
                        <a:pt x="287" y="2458"/>
                      </a:lnTo>
                      <a:lnTo>
                        <a:pt x="287" y="2458"/>
                      </a:lnTo>
                      <a:lnTo>
                        <a:pt x="280" y="2461"/>
                      </a:lnTo>
                      <a:lnTo>
                        <a:pt x="258" y="2486"/>
                      </a:lnTo>
                      <a:lnTo>
                        <a:pt x="238" y="2504"/>
                      </a:lnTo>
                      <a:lnTo>
                        <a:pt x="232" y="2514"/>
                      </a:lnTo>
                      <a:lnTo>
                        <a:pt x="214" y="2540"/>
                      </a:lnTo>
                      <a:lnTo>
                        <a:pt x="214" y="2542"/>
                      </a:lnTo>
                      <a:lnTo>
                        <a:pt x="199" y="2563"/>
                      </a:lnTo>
                      <a:lnTo>
                        <a:pt x="189" y="2583"/>
                      </a:lnTo>
                      <a:lnTo>
                        <a:pt x="188" y="2584"/>
                      </a:lnTo>
                      <a:lnTo>
                        <a:pt x="187" y="2585"/>
                      </a:lnTo>
                      <a:lnTo>
                        <a:pt x="183" y="2589"/>
                      </a:lnTo>
                      <a:lnTo>
                        <a:pt x="152" y="2656"/>
                      </a:lnTo>
                      <a:lnTo>
                        <a:pt x="152" y="2661"/>
                      </a:lnTo>
                      <a:lnTo>
                        <a:pt x="125" y="2725"/>
                      </a:lnTo>
                      <a:lnTo>
                        <a:pt x="125" y="2729"/>
                      </a:lnTo>
                      <a:lnTo>
                        <a:pt x="102" y="2793"/>
                      </a:lnTo>
                      <a:lnTo>
                        <a:pt x="102" y="2795"/>
                      </a:lnTo>
                      <a:lnTo>
                        <a:pt x="85" y="2857"/>
                      </a:lnTo>
                      <a:lnTo>
                        <a:pt x="64" y="2931"/>
                      </a:lnTo>
                      <a:lnTo>
                        <a:pt x="64" y="2933"/>
                      </a:lnTo>
                      <a:lnTo>
                        <a:pt x="49" y="2999"/>
                      </a:lnTo>
                      <a:lnTo>
                        <a:pt x="49" y="3001"/>
                      </a:lnTo>
                      <a:lnTo>
                        <a:pt x="37" y="3058"/>
                      </a:lnTo>
                      <a:lnTo>
                        <a:pt x="15" y="3170"/>
                      </a:lnTo>
                      <a:lnTo>
                        <a:pt x="15" y="3176"/>
                      </a:lnTo>
                      <a:lnTo>
                        <a:pt x="7" y="3246"/>
                      </a:lnTo>
                      <a:lnTo>
                        <a:pt x="0" y="3272"/>
                      </a:lnTo>
                      <a:lnTo>
                        <a:pt x="0" y="3290"/>
                      </a:lnTo>
                      <a:lnTo>
                        <a:pt x="2" y="3304"/>
                      </a:lnTo>
                      <a:lnTo>
                        <a:pt x="7" y="3321"/>
                      </a:lnTo>
                      <a:lnTo>
                        <a:pt x="19" y="3337"/>
                      </a:lnTo>
                      <a:lnTo>
                        <a:pt x="31" y="3348"/>
                      </a:lnTo>
                      <a:lnTo>
                        <a:pt x="46" y="3357"/>
                      </a:lnTo>
                      <a:lnTo>
                        <a:pt x="65" y="3362"/>
                      </a:lnTo>
                      <a:lnTo>
                        <a:pt x="78" y="3362"/>
                      </a:lnTo>
                      <a:lnTo>
                        <a:pt x="3042" y="3362"/>
                      </a:lnTo>
                      <a:lnTo>
                        <a:pt x="3054" y="3362"/>
                      </a:lnTo>
                      <a:lnTo>
                        <a:pt x="3075" y="3358"/>
                      </a:lnTo>
                      <a:lnTo>
                        <a:pt x="3089" y="3348"/>
                      </a:lnTo>
                      <a:lnTo>
                        <a:pt x="3100" y="3339"/>
                      </a:lnTo>
                      <a:lnTo>
                        <a:pt x="3107" y="3330"/>
                      </a:lnTo>
                      <a:lnTo>
                        <a:pt x="3120" y="3311"/>
                      </a:lnTo>
                      <a:lnTo>
                        <a:pt x="3120" y="3290"/>
                      </a:lnTo>
                      <a:lnTo>
                        <a:pt x="3120" y="3282"/>
                      </a:lnTo>
                      <a:lnTo>
                        <a:pt x="3118" y="3255"/>
                      </a:lnTo>
                      <a:close/>
                      <a:moveTo>
                        <a:pt x="275" y="2772"/>
                      </a:moveTo>
                      <a:lnTo>
                        <a:pt x="297" y="2713"/>
                      </a:lnTo>
                      <a:lnTo>
                        <a:pt x="320" y="2664"/>
                      </a:lnTo>
                      <a:lnTo>
                        <a:pt x="334" y="2643"/>
                      </a:lnTo>
                      <a:lnTo>
                        <a:pt x="346" y="2620"/>
                      </a:lnTo>
                      <a:lnTo>
                        <a:pt x="356" y="2607"/>
                      </a:lnTo>
                      <a:lnTo>
                        <a:pt x="367" y="2596"/>
                      </a:lnTo>
                      <a:lnTo>
                        <a:pt x="379" y="2583"/>
                      </a:lnTo>
                      <a:lnTo>
                        <a:pt x="390" y="2577"/>
                      </a:lnTo>
                      <a:lnTo>
                        <a:pt x="423" y="2556"/>
                      </a:lnTo>
                      <a:lnTo>
                        <a:pt x="460" y="2537"/>
                      </a:lnTo>
                      <a:lnTo>
                        <a:pt x="507" y="2519"/>
                      </a:lnTo>
                      <a:lnTo>
                        <a:pt x="561" y="2500"/>
                      </a:lnTo>
                      <a:lnTo>
                        <a:pt x="618" y="2482"/>
                      </a:lnTo>
                      <a:lnTo>
                        <a:pt x="674" y="2466"/>
                      </a:lnTo>
                      <a:lnTo>
                        <a:pt x="791" y="2437"/>
                      </a:lnTo>
                      <a:lnTo>
                        <a:pt x="901" y="2415"/>
                      </a:lnTo>
                      <a:lnTo>
                        <a:pt x="992" y="2397"/>
                      </a:lnTo>
                      <a:lnTo>
                        <a:pt x="1038" y="2388"/>
                      </a:lnTo>
                      <a:lnTo>
                        <a:pt x="1066" y="2417"/>
                      </a:lnTo>
                      <a:lnTo>
                        <a:pt x="1067" y="2418"/>
                      </a:lnTo>
                      <a:lnTo>
                        <a:pt x="1067" y="2418"/>
                      </a:lnTo>
                      <a:lnTo>
                        <a:pt x="1116" y="2465"/>
                      </a:lnTo>
                      <a:lnTo>
                        <a:pt x="1116" y="2466"/>
                      </a:lnTo>
                      <a:lnTo>
                        <a:pt x="1198" y="2543"/>
                      </a:lnTo>
                      <a:lnTo>
                        <a:pt x="1198" y="2543"/>
                      </a:lnTo>
                      <a:lnTo>
                        <a:pt x="1199" y="2543"/>
                      </a:lnTo>
                      <a:lnTo>
                        <a:pt x="1209" y="2554"/>
                      </a:lnTo>
                      <a:lnTo>
                        <a:pt x="1211" y="2554"/>
                      </a:lnTo>
                      <a:lnTo>
                        <a:pt x="1248" y="2583"/>
                      </a:lnTo>
                      <a:lnTo>
                        <a:pt x="1301" y="2628"/>
                      </a:lnTo>
                      <a:lnTo>
                        <a:pt x="1303" y="2628"/>
                      </a:lnTo>
                      <a:lnTo>
                        <a:pt x="1321" y="2642"/>
                      </a:lnTo>
                      <a:lnTo>
                        <a:pt x="1321" y="2651"/>
                      </a:lnTo>
                      <a:lnTo>
                        <a:pt x="1338" y="2654"/>
                      </a:lnTo>
                      <a:lnTo>
                        <a:pt x="1378" y="2684"/>
                      </a:lnTo>
                      <a:lnTo>
                        <a:pt x="1384" y="2686"/>
                      </a:lnTo>
                      <a:lnTo>
                        <a:pt x="1424" y="2707"/>
                      </a:lnTo>
                      <a:lnTo>
                        <a:pt x="1458" y="2726"/>
                      </a:lnTo>
                      <a:lnTo>
                        <a:pt x="1466" y="2732"/>
                      </a:lnTo>
                      <a:lnTo>
                        <a:pt x="1500" y="2742"/>
                      </a:lnTo>
                      <a:lnTo>
                        <a:pt x="1504" y="2747"/>
                      </a:lnTo>
                      <a:lnTo>
                        <a:pt x="1534" y="2750"/>
                      </a:lnTo>
                      <a:lnTo>
                        <a:pt x="1549" y="2754"/>
                      </a:lnTo>
                      <a:lnTo>
                        <a:pt x="1558" y="2754"/>
                      </a:lnTo>
                      <a:lnTo>
                        <a:pt x="1563" y="2754"/>
                      </a:lnTo>
                      <a:lnTo>
                        <a:pt x="1564" y="2754"/>
                      </a:lnTo>
                      <a:lnTo>
                        <a:pt x="1565" y="2754"/>
                      </a:lnTo>
                      <a:lnTo>
                        <a:pt x="1585" y="2750"/>
                      </a:lnTo>
                      <a:lnTo>
                        <a:pt x="1607" y="2747"/>
                      </a:lnTo>
                      <a:lnTo>
                        <a:pt x="1616" y="2743"/>
                      </a:lnTo>
                      <a:lnTo>
                        <a:pt x="1658" y="2730"/>
                      </a:lnTo>
                      <a:lnTo>
                        <a:pt x="1663" y="2723"/>
                      </a:lnTo>
                      <a:lnTo>
                        <a:pt x="1704" y="2704"/>
                      </a:lnTo>
                      <a:lnTo>
                        <a:pt x="1705" y="2702"/>
                      </a:lnTo>
                      <a:lnTo>
                        <a:pt x="1741" y="2683"/>
                      </a:lnTo>
                      <a:lnTo>
                        <a:pt x="1746" y="2678"/>
                      </a:lnTo>
                      <a:lnTo>
                        <a:pt x="1784" y="2651"/>
                      </a:lnTo>
                      <a:lnTo>
                        <a:pt x="1814" y="2628"/>
                      </a:lnTo>
                      <a:lnTo>
                        <a:pt x="1815" y="2628"/>
                      </a:lnTo>
                      <a:lnTo>
                        <a:pt x="1869" y="2583"/>
                      </a:lnTo>
                      <a:lnTo>
                        <a:pt x="1911" y="2550"/>
                      </a:lnTo>
                      <a:lnTo>
                        <a:pt x="1912" y="2547"/>
                      </a:lnTo>
                      <a:lnTo>
                        <a:pt x="1985" y="2481"/>
                      </a:lnTo>
                      <a:lnTo>
                        <a:pt x="1988" y="2480"/>
                      </a:lnTo>
                      <a:lnTo>
                        <a:pt x="2065" y="2406"/>
                      </a:lnTo>
                      <a:lnTo>
                        <a:pt x="2065" y="2403"/>
                      </a:lnTo>
                      <a:lnTo>
                        <a:pt x="2078" y="2388"/>
                      </a:lnTo>
                      <a:lnTo>
                        <a:pt x="2124" y="2397"/>
                      </a:lnTo>
                      <a:lnTo>
                        <a:pt x="2215" y="2415"/>
                      </a:lnTo>
                      <a:lnTo>
                        <a:pt x="2326" y="2437"/>
                      </a:lnTo>
                      <a:lnTo>
                        <a:pt x="2442" y="2466"/>
                      </a:lnTo>
                      <a:lnTo>
                        <a:pt x="2501" y="2482"/>
                      </a:lnTo>
                      <a:lnTo>
                        <a:pt x="2555" y="2500"/>
                      </a:lnTo>
                      <a:lnTo>
                        <a:pt x="2610" y="2519"/>
                      </a:lnTo>
                      <a:lnTo>
                        <a:pt x="2657" y="2537"/>
                      </a:lnTo>
                      <a:lnTo>
                        <a:pt x="2695" y="2557"/>
                      </a:lnTo>
                      <a:lnTo>
                        <a:pt x="2728" y="2575"/>
                      </a:lnTo>
                      <a:lnTo>
                        <a:pt x="2743" y="2587"/>
                      </a:lnTo>
                      <a:lnTo>
                        <a:pt x="2756" y="2598"/>
                      </a:lnTo>
                      <a:lnTo>
                        <a:pt x="2767" y="2610"/>
                      </a:lnTo>
                      <a:lnTo>
                        <a:pt x="2782" y="2631"/>
                      </a:lnTo>
                      <a:lnTo>
                        <a:pt x="2797" y="2654"/>
                      </a:lnTo>
                      <a:lnTo>
                        <a:pt x="2810" y="2675"/>
                      </a:lnTo>
                      <a:lnTo>
                        <a:pt x="2833" y="2724"/>
                      </a:lnTo>
                      <a:lnTo>
                        <a:pt x="2860" y="2783"/>
                      </a:lnTo>
                      <a:lnTo>
                        <a:pt x="2880" y="2846"/>
                      </a:lnTo>
                      <a:lnTo>
                        <a:pt x="2899" y="2906"/>
                      </a:lnTo>
                      <a:lnTo>
                        <a:pt x="2914" y="2970"/>
                      </a:lnTo>
                      <a:lnTo>
                        <a:pt x="2927" y="3034"/>
                      </a:lnTo>
                      <a:lnTo>
                        <a:pt x="2938" y="3092"/>
                      </a:lnTo>
                      <a:lnTo>
                        <a:pt x="2955" y="3199"/>
                      </a:lnTo>
                      <a:lnTo>
                        <a:pt x="2956" y="3208"/>
                      </a:lnTo>
                      <a:lnTo>
                        <a:pt x="167" y="3208"/>
                      </a:lnTo>
                      <a:lnTo>
                        <a:pt x="169" y="3194"/>
                      </a:lnTo>
                      <a:lnTo>
                        <a:pt x="189" y="3088"/>
                      </a:lnTo>
                      <a:lnTo>
                        <a:pt x="202" y="3027"/>
                      </a:lnTo>
                      <a:lnTo>
                        <a:pt x="216" y="2965"/>
                      </a:lnTo>
                      <a:lnTo>
                        <a:pt x="235" y="2899"/>
                      </a:lnTo>
                      <a:lnTo>
                        <a:pt x="253" y="2832"/>
                      </a:lnTo>
                      <a:lnTo>
                        <a:pt x="275" y="2772"/>
                      </a:lnTo>
                      <a:lnTo>
                        <a:pt x="275" y="27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90000"/>
                    </a:lnSpc>
                  </a:pPr>
                  <a:endParaRPr lang="en-US">
                    <a:latin typeface="+mj-lt"/>
                  </a:endParaRPr>
                </a:p>
              </p:txBody>
            </p:sp>
            <p:grpSp>
              <p:nvGrpSpPr>
                <p:cNvPr id="42" name="Group 29"/>
                <p:cNvGrpSpPr>
                  <a:grpSpLocks noChangeAspect="1"/>
                </p:cNvGrpSpPr>
                <p:nvPr/>
              </p:nvGrpSpPr>
              <p:grpSpPr bwMode="auto">
                <a:xfrm>
                  <a:off x="6248399" y="1732091"/>
                  <a:ext cx="905755" cy="765326"/>
                  <a:chOff x="4962" y="2097"/>
                  <a:chExt cx="387" cy="327"/>
                </a:xfrm>
                <a:grpFill/>
              </p:grpSpPr>
              <p:sp>
                <p:nvSpPr>
                  <p:cNvPr id="43" name="Freeform 30"/>
                  <p:cNvSpPr>
                    <a:spLocks noEditPoints="1"/>
                  </p:cNvSpPr>
                  <p:nvPr/>
                </p:nvSpPr>
                <p:spPr bwMode="auto">
                  <a:xfrm>
                    <a:off x="4962" y="2097"/>
                    <a:ext cx="387" cy="327"/>
                  </a:xfrm>
                  <a:custGeom>
                    <a:avLst/>
                    <a:gdLst>
                      <a:gd name="T0" fmla="*/ 178 w 3483"/>
                      <a:gd name="T1" fmla="*/ 1 h 2943"/>
                      <a:gd name="T2" fmla="*/ 104 w 3483"/>
                      <a:gd name="T3" fmla="*/ 24 h 2943"/>
                      <a:gd name="T4" fmla="*/ 45 w 3483"/>
                      <a:gd name="T5" fmla="*/ 72 h 2943"/>
                      <a:gd name="T6" fmla="*/ 9 w 3483"/>
                      <a:gd name="T7" fmla="*/ 139 h 2943"/>
                      <a:gd name="T8" fmla="*/ 0 w 3483"/>
                      <a:gd name="T9" fmla="*/ 2290 h 2943"/>
                      <a:gd name="T10" fmla="*/ 9 w 3483"/>
                      <a:gd name="T11" fmla="*/ 2348 h 2943"/>
                      <a:gd name="T12" fmla="*/ 45 w 3483"/>
                      <a:gd name="T13" fmla="*/ 2415 h 2943"/>
                      <a:gd name="T14" fmla="*/ 104 w 3483"/>
                      <a:gd name="T15" fmla="*/ 2464 h 2943"/>
                      <a:gd name="T16" fmla="*/ 178 w 3483"/>
                      <a:gd name="T17" fmla="*/ 2487 h 2943"/>
                      <a:gd name="T18" fmla="*/ 970 w 3483"/>
                      <a:gd name="T19" fmla="*/ 2819 h 2943"/>
                      <a:gd name="T20" fmla="*/ 934 w 3483"/>
                      <a:gd name="T21" fmla="*/ 2829 h 2943"/>
                      <a:gd name="T22" fmla="*/ 909 w 3483"/>
                      <a:gd name="T23" fmla="*/ 2867 h 2943"/>
                      <a:gd name="T24" fmla="*/ 912 w 3483"/>
                      <a:gd name="T25" fmla="*/ 2906 h 2943"/>
                      <a:gd name="T26" fmla="*/ 945 w 3483"/>
                      <a:gd name="T27" fmla="*/ 2938 h 2943"/>
                      <a:gd name="T28" fmla="*/ 2513 w 3483"/>
                      <a:gd name="T29" fmla="*/ 2943 h 2943"/>
                      <a:gd name="T30" fmla="*/ 2558 w 3483"/>
                      <a:gd name="T31" fmla="*/ 2926 h 2943"/>
                      <a:gd name="T32" fmla="*/ 2575 w 3483"/>
                      <a:gd name="T33" fmla="*/ 2881 h 2943"/>
                      <a:gd name="T34" fmla="*/ 2565 w 3483"/>
                      <a:gd name="T35" fmla="*/ 2846 h 2943"/>
                      <a:gd name="T36" fmla="*/ 2526 w 3483"/>
                      <a:gd name="T37" fmla="*/ 2821 h 2943"/>
                      <a:gd name="T38" fmla="*/ 3285 w 3483"/>
                      <a:gd name="T39" fmla="*/ 2488 h 2943"/>
                      <a:gd name="T40" fmla="*/ 3345 w 3483"/>
                      <a:gd name="T41" fmla="*/ 2479 h 2943"/>
                      <a:gd name="T42" fmla="*/ 3412 w 3483"/>
                      <a:gd name="T43" fmla="*/ 2442 h 2943"/>
                      <a:gd name="T44" fmla="*/ 3459 w 3483"/>
                      <a:gd name="T45" fmla="*/ 2384 h 2943"/>
                      <a:gd name="T46" fmla="*/ 3482 w 3483"/>
                      <a:gd name="T47" fmla="*/ 2309 h 2943"/>
                      <a:gd name="T48" fmla="*/ 3482 w 3483"/>
                      <a:gd name="T49" fmla="*/ 178 h 2943"/>
                      <a:gd name="T50" fmla="*/ 3459 w 3483"/>
                      <a:gd name="T51" fmla="*/ 104 h 2943"/>
                      <a:gd name="T52" fmla="*/ 3412 w 3483"/>
                      <a:gd name="T53" fmla="*/ 45 h 2943"/>
                      <a:gd name="T54" fmla="*/ 3344 w 3483"/>
                      <a:gd name="T55" fmla="*/ 9 h 2943"/>
                      <a:gd name="T56" fmla="*/ 3285 w 3483"/>
                      <a:gd name="T57" fmla="*/ 0 h 2943"/>
                      <a:gd name="T58" fmla="*/ 1395 w 3483"/>
                      <a:gd name="T59" fmla="*/ 2488 h 2943"/>
                      <a:gd name="T60" fmla="*/ 3360 w 3483"/>
                      <a:gd name="T61" fmla="*/ 2290 h 2943"/>
                      <a:gd name="T62" fmla="*/ 3357 w 3483"/>
                      <a:gd name="T63" fmla="*/ 2312 h 2943"/>
                      <a:gd name="T64" fmla="*/ 3343 w 3483"/>
                      <a:gd name="T65" fmla="*/ 2338 h 2943"/>
                      <a:gd name="T66" fmla="*/ 3321 w 3483"/>
                      <a:gd name="T67" fmla="*/ 2356 h 2943"/>
                      <a:gd name="T68" fmla="*/ 3293 w 3483"/>
                      <a:gd name="T69" fmla="*/ 2365 h 2943"/>
                      <a:gd name="T70" fmla="*/ 190 w 3483"/>
                      <a:gd name="T71" fmla="*/ 2365 h 2943"/>
                      <a:gd name="T72" fmla="*/ 162 w 3483"/>
                      <a:gd name="T73" fmla="*/ 2356 h 2943"/>
                      <a:gd name="T74" fmla="*/ 140 w 3483"/>
                      <a:gd name="T75" fmla="*/ 2338 h 2943"/>
                      <a:gd name="T76" fmla="*/ 126 w 3483"/>
                      <a:gd name="T77" fmla="*/ 2312 h 2943"/>
                      <a:gd name="T78" fmla="*/ 123 w 3483"/>
                      <a:gd name="T79" fmla="*/ 1851 h 2943"/>
                      <a:gd name="T80" fmla="*/ 3285 w 3483"/>
                      <a:gd name="T81" fmla="*/ 123 h 2943"/>
                      <a:gd name="T82" fmla="*/ 3315 w 3483"/>
                      <a:gd name="T83" fmla="*/ 130 h 2943"/>
                      <a:gd name="T84" fmla="*/ 3338 w 3483"/>
                      <a:gd name="T85" fmla="*/ 145 h 2943"/>
                      <a:gd name="T86" fmla="*/ 3355 w 3483"/>
                      <a:gd name="T87" fmla="*/ 169 h 2943"/>
                      <a:gd name="T88" fmla="*/ 3360 w 3483"/>
                      <a:gd name="T89" fmla="*/ 198 h 2943"/>
                      <a:gd name="T90" fmla="*/ 123 w 3483"/>
                      <a:gd name="T91" fmla="*/ 198 h 2943"/>
                      <a:gd name="T92" fmla="*/ 130 w 3483"/>
                      <a:gd name="T93" fmla="*/ 169 h 2943"/>
                      <a:gd name="T94" fmla="*/ 145 w 3483"/>
                      <a:gd name="T95" fmla="*/ 145 h 2943"/>
                      <a:gd name="T96" fmla="*/ 168 w 3483"/>
                      <a:gd name="T97" fmla="*/ 130 h 2943"/>
                      <a:gd name="T98" fmla="*/ 198 w 3483"/>
                      <a:gd name="T99" fmla="*/ 123 h 2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483" h="2943">
                        <a:moveTo>
                          <a:pt x="3285" y="0"/>
                        </a:moveTo>
                        <a:lnTo>
                          <a:pt x="198" y="0"/>
                        </a:lnTo>
                        <a:lnTo>
                          <a:pt x="198" y="0"/>
                        </a:lnTo>
                        <a:lnTo>
                          <a:pt x="178" y="1"/>
                        </a:lnTo>
                        <a:lnTo>
                          <a:pt x="158" y="4"/>
                        </a:lnTo>
                        <a:lnTo>
                          <a:pt x="139" y="9"/>
                        </a:lnTo>
                        <a:lnTo>
                          <a:pt x="121" y="15"/>
                        </a:lnTo>
                        <a:lnTo>
                          <a:pt x="104" y="24"/>
                        </a:lnTo>
                        <a:lnTo>
                          <a:pt x="87" y="34"/>
                        </a:lnTo>
                        <a:lnTo>
                          <a:pt x="72" y="45"/>
                        </a:lnTo>
                        <a:lnTo>
                          <a:pt x="58" y="58"/>
                        </a:lnTo>
                        <a:lnTo>
                          <a:pt x="45" y="72"/>
                        </a:lnTo>
                        <a:lnTo>
                          <a:pt x="33" y="88"/>
                        </a:lnTo>
                        <a:lnTo>
                          <a:pt x="24" y="104"/>
                        </a:lnTo>
                        <a:lnTo>
                          <a:pt x="15" y="121"/>
                        </a:lnTo>
                        <a:lnTo>
                          <a:pt x="9" y="139"/>
                        </a:lnTo>
                        <a:lnTo>
                          <a:pt x="4" y="158"/>
                        </a:lnTo>
                        <a:lnTo>
                          <a:pt x="1" y="178"/>
                        </a:lnTo>
                        <a:lnTo>
                          <a:pt x="0" y="198"/>
                        </a:lnTo>
                        <a:lnTo>
                          <a:pt x="0" y="2290"/>
                        </a:lnTo>
                        <a:lnTo>
                          <a:pt x="0" y="2290"/>
                        </a:lnTo>
                        <a:lnTo>
                          <a:pt x="1" y="2309"/>
                        </a:lnTo>
                        <a:lnTo>
                          <a:pt x="4" y="2330"/>
                        </a:lnTo>
                        <a:lnTo>
                          <a:pt x="9" y="2348"/>
                        </a:lnTo>
                        <a:lnTo>
                          <a:pt x="15" y="2367"/>
                        </a:lnTo>
                        <a:lnTo>
                          <a:pt x="24" y="2384"/>
                        </a:lnTo>
                        <a:lnTo>
                          <a:pt x="33" y="2400"/>
                        </a:lnTo>
                        <a:lnTo>
                          <a:pt x="45" y="2415"/>
                        </a:lnTo>
                        <a:lnTo>
                          <a:pt x="58" y="2429"/>
                        </a:lnTo>
                        <a:lnTo>
                          <a:pt x="72" y="2442"/>
                        </a:lnTo>
                        <a:lnTo>
                          <a:pt x="87" y="2454"/>
                        </a:lnTo>
                        <a:lnTo>
                          <a:pt x="104" y="2464"/>
                        </a:lnTo>
                        <a:lnTo>
                          <a:pt x="121" y="2473"/>
                        </a:lnTo>
                        <a:lnTo>
                          <a:pt x="139" y="2479"/>
                        </a:lnTo>
                        <a:lnTo>
                          <a:pt x="158" y="2483"/>
                        </a:lnTo>
                        <a:lnTo>
                          <a:pt x="178" y="2487"/>
                        </a:lnTo>
                        <a:lnTo>
                          <a:pt x="198" y="2488"/>
                        </a:lnTo>
                        <a:lnTo>
                          <a:pt x="1272" y="2488"/>
                        </a:lnTo>
                        <a:lnTo>
                          <a:pt x="1272" y="2819"/>
                        </a:lnTo>
                        <a:lnTo>
                          <a:pt x="970" y="2819"/>
                        </a:lnTo>
                        <a:lnTo>
                          <a:pt x="970" y="2819"/>
                        </a:lnTo>
                        <a:lnTo>
                          <a:pt x="957" y="2821"/>
                        </a:lnTo>
                        <a:lnTo>
                          <a:pt x="945" y="2824"/>
                        </a:lnTo>
                        <a:lnTo>
                          <a:pt x="934" y="2829"/>
                        </a:lnTo>
                        <a:lnTo>
                          <a:pt x="925" y="2836"/>
                        </a:lnTo>
                        <a:lnTo>
                          <a:pt x="918" y="2846"/>
                        </a:lnTo>
                        <a:lnTo>
                          <a:pt x="912" y="2855"/>
                        </a:lnTo>
                        <a:lnTo>
                          <a:pt x="909" y="2867"/>
                        </a:lnTo>
                        <a:lnTo>
                          <a:pt x="908" y="2881"/>
                        </a:lnTo>
                        <a:lnTo>
                          <a:pt x="908" y="2881"/>
                        </a:lnTo>
                        <a:lnTo>
                          <a:pt x="909" y="2894"/>
                        </a:lnTo>
                        <a:lnTo>
                          <a:pt x="912" y="2906"/>
                        </a:lnTo>
                        <a:lnTo>
                          <a:pt x="918" y="2916"/>
                        </a:lnTo>
                        <a:lnTo>
                          <a:pt x="925" y="2926"/>
                        </a:lnTo>
                        <a:lnTo>
                          <a:pt x="934" y="2932"/>
                        </a:lnTo>
                        <a:lnTo>
                          <a:pt x="945" y="2938"/>
                        </a:lnTo>
                        <a:lnTo>
                          <a:pt x="957" y="2941"/>
                        </a:lnTo>
                        <a:lnTo>
                          <a:pt x="970" y="2943"/>
                        </a:lnTo>
                        <a:lnTo>
                          <a:pt x="2513" y="2943"/>
                        </a:lnTo>
                        <a:lnTo>
                          <a:pt x="2513" y="2943"/>
                        </a:lnTo>
                        <a:lnTo>
                          <a:pt x="2526" y="2941"/>
                        </a:lnTo>
                        <a:lnTo>
                          <a:pt x="2538" y="2938"/>
                        </a:lnTo>
                        <a:lnTo>
                          <a:pt x="2549" y="2932"/>
                        </a:lnTo>
                        <a:lnTo>
                          <a:pt x="2558" y="2926"/>
                        </a:lnTo>
                        <a:lnTo>
                          <a:pt x="2565" y="2916"/>
                        </a:lnTo>
                        <a:lnTo>
                          <a:pt x="2571" y="2906"/>
                        </a:lnTo>
                        <a:lnTo>
                          <a:pt x="2574" y="2894"/>
                        </a:lnTo>
                        <a:lnTo>
                          <a:pt x="2575" y="2881"/>
                        </a:lnTo>
                        <a:lnTo>
                          <a:pt x="2575" y="2881"/>
                        </a:lnTo>
                        <a:lnTo>
                          <a:pt x="2574" y="2867"/>
                        </a:lnTo>
                        <a:lnTo>
                          <a:pt x="2571" y="2855"/>
                        </a:lnTo>
                        <a:lnTo>
                          <a:pt x="2565" y="2846"/>
                        </a:lnTo>
                        <a:lnTo>
                          <a:pt x="2558" y="2836"/>
                        </a:lnTo>
                        <a:lnTo>
                          <a:pt x="2549" y="2829"/>
                        </a:lnTo>
                        <a:lnTo>
                          <a:pt x="2538" y="2824"/>
                        </a:lnTo>
                        <a:lnTo>
                          <a:pt x="2526" y="2821"/>
                        </a:lnTo>
                        <a:lnTo>
                          <a:pt x="2513" y="2819"/>
                        </a:lnTo>
                        <a:lnTo>
                          <a:pt x="2212" y="2819"/>
                        </a:lnTo>
                        <a:lnTo>
                          <a:pt x="2212" y="2488"/>
                        </a:lnTo>
                        <a:lnTo>
                          <a:pt x="3285" y="2488"/>
                        </a:lnTo>
                        <a:lnTo>
                          <a:pt x="3285" y="2488"/>
                        </a:lnTo>
                        <a:lnTo>
                          <a:pt x="3306" y="2487"/>
                        </a:lnTo>
                        <a:lnTo>
                          <a:pt x="3325" y="2483"/>
                        </a:lnTo>
                        <a:lnTo>
                          <a:pt x="3345" y="2479"/>
                        </a:lnTo>
                        <a:lnTo>
                          <a:pt x="3362" y="2473"/>
                        </a:lnTo>
                        <a:lnTo>
                          <a:pt x="3379" y="2464"/>
                        </a:lnTo>
                        <a:lnTo>
                          <a:pt x="3396" y="2454"/>
                        </a:lnTo>
                        <a:lnTo>
                          <a:pt x="3412" y="2442"/>
                        </a:lnTo>
                        <a:lnTo>
                          <a:pt x="3426" y="2429"/>
                        </a:lnTo>
                        <a:lnTo>
                          <a:pt x="3438" y="2415"/>
                        </a:lnTo>
                        <a:lnTo>
                          <a:pt x="3450" y="2400"/>
                        </a:lnTo>
                        <a:lnTo>
                          <a:pt x="3459" y="2384"/>
                        </a:lnTo>
                        <a:lnTo>
                          <a:pt x="3468" y="2367"/>
                        </a:lnTo>
                        <a:lnTo>
                          <a:pt x="3474" y="2348"/>
                        </a:lnTo>
                        <a:lnTo>
                          <a:pt x="3480" y="2330"/>
                        </a:lnTo>
                        <a:lnTo>
                          <a:pt x="3482" y="2309"/>
                        </a:lnTo>
                        <a:lnTo>
                          <a:pt x="3483" y="2290"/>
                        </a:lnTo>
                        <a:lnTo>
                          <a:pt x="3483" y="198"/>
                        </a:lnTo>
                        <a:lnTo>
                          <a:pt x="3483" y="198"/>
                        </a:lnTo>
                        <a:lnTo>
                          <a:pt x="3482" y="178"/>
                        </a:lnTo>
                        <a:lnTo>
                          <a:pt x="3480" y="158"/>
                        </a:lnTo>
                        <a:lnTo>
                          <a:pt x="3474" y="139"/>
                        </a:lnTo>
                        <a:lnTo>
                          <a:pt x="3468" y="121"/>
                        </a:lnTo>
                        <a:lnTo>
                          <a:pt x="3459" y="104"/>
                        </a:lnTo>
                        <a:lnTo>
                          <a:pt x="3450" y="88"/>
                        </a:lnTo>
                        <a:lnTo>
                          <a:pt x="3438" y="72"/>
                        </a:lnTo>
                        <a:lnTo>
                          <a:pt x="3426" y="58"/>
                        </a:lnTo>
                        <a:lnTo>
                          <a:pt x="3412" y="45"/>
                        </a:lnTo>
                        <a:lnTo>
                          <a:pt x="3396" y="34"/>
                        </a:lnTo>
                        <a:lnTo>
                          <a:pt x="3379" y="24"/>
                        </a:lnTo>
                        <a:lnTo>
                          <a:pt x="3362" y="15"/>
                        </a:lnTo>
                        <a:lnTo>
                          <a:pt x="3344" y="9"/>
                        </a:lnTo>
                        <a:lnTo>
                          <a:pt x="3325" y="4"/>
                        </a:lnTo>
                        <a:lnTo>
                          <a:pt x="3306" y="1"/>
                        </a:lnTo>
                        <a:lnTo>
                          <a:pt x="3285" y="0"/>
                        </a:lnTo>
                        <a:lnTo>
                          <a:pt x="3285" y="0"/>
                        </a:lnTo>
                        <a:close/>
                        <a:moveTo>
                          <a:pt x="2089" y="2488"/>
                        </a:moveTo>
                        <a:lnTo>
                          <a:pt x="2089" y="2819"/>
                        </a:lnTo>
                        <a:lnTo>
                          <a:pt x="1395" y="2819"/>
                        </a:lnTo>
                        <a:lnTo>
                          <a:pt x="1395" y="2488"/>
                        </a:lnTo>
                        <a:lnTo>
                          <a:pt x="2089" y="2488"/>
                        </a:lnTo>
                        <a:close/>
                        <a:moveTo>
                          <a:pt x="123" y="1851"/>
                        </a:moveTo>
                        <a:lnTo>
                          <a:pt x="3360" y="1851"/>
                        </a:lnTo>
                        <a:lnTo>
                          <a:pt x="3360" y="2290"/>
                        </a:lnTo>
                        <a:lnTo>
                          <a:pt x="3360" y="2290"/>
                        </a:lnTo>
                        <a:lnTo>
                          <a:pt x="3360" y="2298"/>
                        </a:lnTo>
                        <a:lnTo>
                          <a:pt x="3359" y="2305"/>
                        </a:lnTo>
                        <a:lnTo>
                          <a:pt x="3357" y="2312"/>
                        </a:lnTo>
                        <a:lnTo>
                          <a:pt x="3355" y="2319"/>
                        </a:lnTo>
                        <a:lnTo>
                          <a:pt x="3351" y="2326"/>
                        </a:lnTo>
                        <a:lnTo>
                          <a:pt x="3347" y="2331"/>
                        </a:lnTo>
                        <a:lnTo>
                          <a:pt x="3343" y="2338"/>
                        </a:lnTo>
                        <a:lnTo>
                          <a:pt x="3338" y="2343"/>
                        </a:lnTo>
                        <a:lnTo>
                          <a:pt x="3333" y="2347"/>
                        </a:lnTo>
                        <a:lnTo>
                          <a:pt x="3328" y="2352"/>
                        </a:lnTo>
                        <a:lnTo>
                          <a:pt x="3321" y="2356"/>
                        </a:lnTo>
                        <a:lnTo>
                          <a:pt x="3315" y="2358"/>
                        </a:lnTo>
                        <a:lnTo>
                          <a:pt x="3308" y="2361"/>
                        </a:lnTo>
                        <a:lnTo>
                          <a:pt x="3301" y="2363"/>
                        </a:lnTo>
                        <a:lnTo>
                          <a:pt x="3293" y="2365"/>
                        </a:lnTo>
                        <a:lnTo>
                          <a:pt x="3285" y="2365"/>
                        </a:lnTo>
                        <a:lnTo>
                          <a:pt x="198" y="2365"/>
                        </a:lnTo>
                        <a:lnTo>
                          <a:pt x="198" y="2365"/>
                        </a:lnTo>
                        <a:lnTo>
                          <a:pt x="190" y="2365"/>
                        </a:lnTo>
                        <a:lnTo>
                          <a:pt x="182" y="2363"/>
                        </a:lnTo>
                        <a:lnTo>
                          <a:pt x="176" y="2361"/>
                        </a:lnTo>
                        <a:lnTo>
                          <a:pt x="168" y="2358"/>
                        </a:lnTo>
                        <a:lnTo>
                          <a:pt x="162" y="2356"/>
                        </a:lnTo>
                        <a:lnTo>
                          <a:pt x="157" y="2352"/>
                        </a:lnTo>
                        <a:lnTo>
                          <a:pt x="150" y="2347"/>
                        </a:lnTo>
                        <a:lnTo>
                          <a:pt x="145" y="2343"/>
                        </a:lnTo>
                        <a:lnTo>
                          <a:pt x="140" y="2338"/>
                        </a:lnTo>
                        <a:lnTo>
                          <a:pt x="136" y="2331"/>
                        </a:lnTo>
                        <a:lnTo>
                          <a:pt x="133" y="2326"/>
                        </a:lnTo>
                        <a:lnTo>
                          <a:pt x="130" y="2319"/>
                        </a:lnTo>
                        <a:lnTo>
                          <a:pt x="126" y="2312"/>
                        </a:lnTo>
                        <a:lnTo>
                          <a:pt x="125" y="2305"/>
                        </a:lnTo>
                        <a:lnTo>
                          <a:pt x="124" y="2298"/>
                        </a:lnTo>
                        <a:lnTo>
                          <a:pt x="123" y="2290"/>
                        </a:lnTo>
                        <a:lnTo>
                          <a:pt x="123" y="1851"/>
                        </a:lnTo>
                        <a:lnTo>
                          <a:pt x="123" y="1851"/>
                        </a:lnTo>
                        <a:close/>
                        <a:moveTo>
                          <a:pt x="198" y="123"/>
                        </a:moveTo>
                        <a:lnTo>
                          <a:pt x="3285" y="123"/>
                        </a:lnTo>
                        <a:lnTo>
                          <a:pt x="3285" y="123"/>
                        </a:lnTo>
                        <a:lnTo>
                          <a:pt x="3293" y="123"/>
                        </a:lnTo>
                        <a:lnTo>
                          <a:pt x="3301" y="125"/>
                        </a:lnTo>
                        <a:lnTo>
                          <a:pt x="3308" y="126"/>
                        </a:lnTo>
                        <a:lnTo>
                          <a:pt x="3315" y="130"/>
                        </a:lnTo>
                        <a:lnTo>
                          <a:pt x="3321" y="132"/>
                        </a:lnTo>
                        <a:lnTo>
                          <a:pt x="3328" y="136"/>
                        </a:lnTo>
                        <a:lnTo>
                          <a:pt x="3333" y="141"/>
                        </a:lnTo>
                        <a:lnTo>
                          <a:pt x="3338" y="145"/>
                        </a:lnTo>
                        <a:lnTo>
                          <a:pt x="3343" y="150"/>
                        </a:lnTo>
                        <a:lnTo>
                          <a:pt x="3347" y="157"/>
                        </a:lnTo>
                        <a:lnTo>
                          <a:pt x="3351" y="162"/>
                        </a:lnTo>
                        <a:lnTo>
                          <a:pt x="3355" y="169"/>
                        </a:lnTo>
                        <a:lnTo>
                          <a:pt x="3357" y="176"/>
                        </a:lnTo>
                        <a:lnTo>
                          <a:pt x="3359" y="183"/>
                        </a:lnTo>
                        <a:lnTo>
                          <a:pt x="3360" y="190"/>
                        </a:lnTo>
                        <a:lnTo>
                          <a:pt x="3360" y="198"/>
                        </a:lnTo>
                        <a:lnTo>
                          <a:pt x="3360" y="1728"/>
                        </a:lnTo>
                        <a:lnTo>
                          <a:pt x="123" y="1728"/>
                        </a:lnTo>
                        <a:lnTo>
                          <a:pt x="123" y="198"/>
                        </a:lnTo>
                        <a:lnTo>
                          <a:pt x="123" y="198"/>
                        </a:lnTo>
                        <a:lnTo>
                          <a:pt x="124" y="190"/>
                        </a:lnTo>
                        <a:lnTo>
                          <a:pt x="125" y="183"/>
                        </a:lnTo>
                        <a:lnTo>
                          <a:pt x="126" y="176"/>
                        </a:lnTo>
                        <a:lnTo>
                          <a:pt x="130" y="169"/>
                        </a:lnTo>
                        <a:lnTo>
                          <a:pt x="133" y="162"/>
                        </a:lnTo>
                        <a:lnTo>
                          <a:pt x="136" y="157"/>
                        </a:lnTo>
                        <a:lnTo>
                          <a:pt x="140" y="150"/>
                        </a:lnTo>
                        <a:lnTo>
                          <a:pt x="145" y="145"/>
                        </a:lnTo>
                        <a:lnTo>
                          <a:pt x="150" y="141"/>
                        </a:lnTo>
                        <a:lnTo>
                          <a:pt x="157" y="136"/>
                        </a:lnTo>
                        <a:lnTo>
                          <a:pt x="162" y="132"/>
                        </a:lnTo>
                        <a:lnTo>
                          <a:pt x="168" y="130"/>
                        </a:lnTo>
                        <a:lnTo>
                          <a:pt x="176" y="126"/>
                        </a:lnTo>
                        <a:lnTo>
                          <a:pt x="182" y="125"/>
                        </a:lnTo>
                        <a:lnTo>
                          <a:pt x="190" y="123"/>
                        </a:lnTo>
                        <a:lnTo>
                          <a:pt x="198" y="123"/>
                        </a:lnTo>
                        <a:lnTo>
                          <a:pt x="198" y="1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90000"/>
                      </a:lnSpc>
                    </a:pPr>
                    <a:endParaRPr lang="en-US">
                      <a:latin typeface="+mj-lt"/>
                    </a:endParaRPr>
                  </a:p>
                </p:txBody>
              </p:sp>
              <p:sp>
                <p:nvSpPr>
                  <p:cNvPr id="44" name="Freeform 31"/>
                  <p:cNvSpPr>
                    <a:spLocks/>
                  </p:cNvSpPr>
                  <p:nvPr/>
                </p:nvSpPr>
                <p:spPr bwMode="auto">
                  <a:xfrm>
                    <a:off x="5144" y="2303"/>
                    <a:ext cx="23" cy="24"/>
                  </a:xfrm>
                  <a:custGeom>
                    <a:avLst/>
                    <a:gdLst>
                      <a:gd name="T0" fmla="*/ 107 w 213"/>
                      <a:gd name="T1" fmla="*/ 215 h 215"/>
                      <a:gd name="T2" fmla="*/ 132 w 213"/>
                      <a:gd name="T3" fmla="*/ 213 h 215"/>
                      <a:gd name="T4" fmla="*/ 154 w 213"/>
                      <a:gd name="T5" fmla="*/ 209 h 215"/>
                      <a:gd name="T6" fmla="*/ 172 w 213"/>
                      <a:gd name="T7" fmla="*/ 200 h 215"/>
                      <a:gd name="T8" fmla="*/ 187 w 213"/>
                      <a:gd name="T9" fmla="*/ 188 h 215"/>
                      <a:gd name="T10" fmla="*/ 199 w 213"/>
                      <a:gd name="T11" fmla="*/ 174 h 215"/>
                      <a:gd name="T12" fmla="*/ 207 w 213"/>
                      <a:gd name="T13" fmla="*/ 156 h 215"/>
                      <a:gd name="T14" fmla="*/ 212 w 213"/>
                      <a:gd name="T15" fmla="*/ 133 h 215"/>
                      <a:gd name="T16" fmla="*/ 213 w 213"/>
                      <a:gd name="T17" fmla="*/ 108 h 215"/>
                      <a:gd name="T18" fmla="*/ 213 w 213"/>
                      <a:gd name="T19" fmla="*/ 94 h 215"/>
                      <a:gd name="T20" fmla="*/ 210 w 213"/>
                      <a:gd name="T21" fmla="*/ 72 h 215"/>
                      <a:gd name="T22" fmla="*/ 204 w 213"/>
                      <a:gd name="T23" fmla="*/ 51 h 215"/>
                      <a:gd name="T24" fmla="*/ 194 w 213"/>
                      <a:gd name="T25" fmla="*/ 35 h 215"/>
                      <a:gd name="T26" fmla="*/ 180 w 213"/>
                      <a:gd name="T27" fmla="*/ 21 h 215"/>
                      <a:gd name="T28" fmla="*/ 164 w 213"/>
                      <a:gd name="T29" fmla="*/ 11 h 215"/>
                      <a:gd name="T30" fmla="*/ 143 w 213"/>
                      <a:gd name="T31" fmla="*/ 5 h 215"/>
                      <a:gd name="T32" fmla="*/ 119 w 213"/>
                      <a:gd name="T33" fmla="*/ 1 h 215"/>
                      <a:gd name="T34" fmla="*/ 107 w 213"/>
                      <a:gd name="T35" fmla="*/ 0 h 215"/>
                      <a:gd name="T36" fmla="*/ 82 w 213"/>
                      <a:gd name="T37" fmla="*/ 2 h 215"/>
                      <a:gd name="T38" fmla="*/ 60 w 213"/>
                      <a:gd name="T39" fmla="*/ 7 h 215"/>
                      <a:gd name="T40" fmla="*/ 42 w 213"/>
                      <a:gd name="T41" fmla="*/ 15 h 215"/>
                      <a:gd name="T42" fmla="*/ 27 w 213"/>
                      <a:gd name="T43" fmla="*/ 27 h 215"/>
                      <a:gd name="T44" fmla="*/ 15 w 213"/>
                      <a:gd name="T45" fmla="*/ 42 h 215"/>
                      <a:gd name="T46" fmla="*/ 6 w 213"/>
                      <a:gd name="T47" fmla="*/ 61 h 215"/>
                      <a:gd name="T48" fmla="*/ 2 w 213"/>
                      <a:gd name="T49" fmla="*/ 82 h 215"/>
                      <a:gd name="T50" fmla="*/ 0 w 213"/>
                      <a:gd name="T51" fmla="*/ 108 h 215"/>
                      <a:gd name="T52" fmla="*/ 0 w 213"/>
                      <a:gd name="T53" fmla="*/ 121 h 215"/>
                      <a:gd name="T54" fmla="*/ 3 w 213"/>
                      <a:gd name="T55" fmla="*/ 145 h 215"/>
                      <a:gd name="T56" fmla="*/ 9 w 213"/>
                      <a:gd name="T57" fmla="*/ 166 h 215"/>
                      <a:gd name="T58" fmla="*/ 20 w 213"/>
                      <a:gd name="T59" fmla="*/ 182 h 215"/>
                      <a:gd name="T60" fmla="*/ 33 w 213"/>
                      <a:gd name="T61" fmla="*/ 195 h 215"/>
                      <a:gd name="T62" fmla="*/ 49 w 213"/>
                      <a:gd name="T63" fmla="*/ 205 h 215"/>
                      <a:gd name="T64" fmla="*/ 70 w 213"/>
                      <a:gd name="T65" fmla="*/ 211 h 215"/>
                      <a:gd name="T66" fmla="*/ 94 w 213"/>
                      <a:gd name="T67" fmla="*/ 214 h 215"/>
                      <a:gd name="T68" fmla="*/ 107 w 213"/>
                      <a:gd name="T69" fmla="*/ 215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3" h="215">
                        <a:moveTo>
                          <a:pt x="107" y="215"/>
                        </a:moveTo>
                        <a:lnTo>
                          <a:pt x="107" y="215"/>
                        </a:lnTo>
                        <a:lnTo>
                          <a:pt x="119" y="214"/>
                        </a:lnTo>
                        <a:lnTo>
                          <a:pt x="132" y="213"/>
                        </a:lnTo>
                        <a:lnTo>
                          <a:pt x="143" y="211"/>
                        </a:lnTo>
                        <a:lnTo>
                          <a:pt x="154" y="209"/>
                        </a:lnTo>
                        <a:lnTo>
                          <a:pt x="164" y="205"/>
                        </a:lnTo>
                        <a:lnTo>
                          <a:pt x="172" y="200"/>
                        </a:lnTo>
                        <a:lnTo>
                          <a:pt x="181" y="195"/>
                        </a:lnTo>
                        <a:lnTo>
                          <a:pt x="187" y="188"/>
                        </a:lnTo>
                        <a:lnTo>
                          <a:pt x="194" y="182"/>
                        </a:lnTo>
                        <a:lnTo>
                          <a:pt x="199" y="174"/>
                        </a:lnTo>
                        <a:lnTo>
                          <a:pt x="204" y="166"/>
                        </a:lnTo>
                        <a:lnTo>
                          <a:pt x="207" y="156"/>
                        </a:lnTo>
                        <a:lnTo>
                          <a:pt x="210" y="145"/>
                        </a:lnTo>
                        <a:lnTo>
                          <a:pt x="212" y="133"/>
                        </a:lnTo>
                        <a:lnTo>
                          <a:pt x="213" y="121"/>
                        </a:lnTo>
                        <a:lnTo>
                          <a:pt x="213" y="108"/>
                        </a:lnTo>
                        <a:lnTo>
                          <a:pt x="213" y="108"/>
                        </a:lnTo>
                        <a:lnTo>
                          <a:pt x="213" y="94"/>
                        </a:lnTo>
                        <a:lnTo>
                          <a:pt x="212" y="82"/>
                        </a:lnTo>
                        <a:lnTo>
                          <a:pt x="210" y="72"/>
                        </a:lnTo>
                        <a:lnTo>
                          <a:pt x="207" y="61"/>
                        </a:lnTo>
                        <a:lnTo>
                          <a:pt x="204" y="51"/>
                        </a:lnTo>
                        <a:lnTo>
                          <a:pt x="199" y="42"/>
                        </a:lnTo>
                        <a:lnTo>
                          <a:pt x="194" y="35"/>
                        </a:lnTo>
                        <a:lnTo>
                          <a:pt x="187" y="27"/>
                        </a:lnTo>
                        <a:lnTo>
                          <a:pt x="180" y="21"/>
                        </a:lnTo>
                        <a:lnTo>
                          <a:pt x="172" y="15"/>
                        </a:lnTo>
                        <a:lnTo>
                          <a:pt x="164" y="11"/>
                        </a:lnTo>
                        <a:lnTo>
                          <a:pt x="154" y="8"/>
                        </a:lnTo>
                        <a:lnTo>
                          <a:pt x="143" y="5"/>
                        </a:lnTo>
                        <a:lnTo>
                          <a:pt x="132" y="2"/>
                        </a:lnTo>
                        <a:lnTo>
                          <a:pt x="119" y="1"/>
                        </a:lnTo>
                        <a:lnTo>
                          <a:pt x="107" y="0"/>
                        </a:lnTo>
                        <a:lnTo>
                          <a:pt x="107" y="0"/>
                        </a:lnTo>
                        <a:lnTo>
                          <a:pt x="94" y="1"/>
                        </a:lnTo>
                        <a:lnTo>
                          <a:pt x="82" y="2"/>
                        </a:lnTo>
                        <a:lnTo>
                          <a:pt x="70" y="5"/>
                        </a:lnTo>
                        <a:lnTo>
                          <a:pt x="60" y="7"/>
                        </a:lnTo>
                        <a:lnTo>
                          <a:pt x="50" y="11"/>
                        </a:lnTo>
                        <a:lnTo>
                          <a:pt x="42" y="15"/>
                        </a:lnTo>
                        <a:lnTo>
                          <a:pt x="33" y="21"/>
                        </a:lnTo>
                        <a:lnTo>
                          <a:pt x="27" y="27"/>
                        </a:lnTo>
                        <a:lnTo>
                          <a:pt x="20" y="34"/>
                        </a:lnTo>
                        <a:lnTo>
                          <a:pt x="15" y="42"/>
                        </a:lnTo>
                        <a:lnTo>
                          <a:pt x="10" y="51"/>
                        </a:lnTo>
                        <a:lnTo>
                          <a:pt x="6" y="61"/>
                        </a:lnTo>
                        <a:lnTo>
                          <a:pt x="3" y="72"/>
                        </a:lnTo>
                        <a:lnTo>
                          <a:pt x="2" y="82"/>
                        </a:lnTo>
                        <a:lnTo>
                          <a:pt x="0" y="94"/>
                        </a:lnTo>
                        <a:lnTo>
                          <a:pt x="0" y="108"/>
                        </a:lnTo>
                        <a:lnTo>
                          <a:pt x="0" y="108"/>
                        </a:lnTo>
                        <a:lnTo>
                          <a:pt x="0" y="121"/>
                        </a:lnTo>
                        <a:lnTo>
                          <a:pt x="2" y="133"/>
                        </a:lnTo>
                        <a:lnTo>
                          <a:pt x="3" y="145"/>
                        </a:lnTo>
                        <a:lnTo>
                          <a:pt x="6" y="156"/>
                        </a:lnTo>
                        <a:lnTo>
                          <a:pt x="9" y="166"/>
                        </a:lnTo>
                        <a:lnTo>
                          <a:pt x="15" y="174"/>
                        </a:lnTo>
                        <a:lnTo>
                          <a:pt x="20" y="182"/>
                        </a:lnTo>
                        <a:lnTo>
                          <a:pt x="26" y="188"/>
                        </a:lnTo>
                        <a:lnTo>
                          <a:pt x="33" y="195"/>
                        </a:lnTo>
                        <a:lnTo>
                          <a:pt x="41" y="200"/>
                        </a:lnTo>
                        <a:lnTo>
                          <a:pt x="49" y="205"/>
                        </a:lnTo>
                        <a:lnTo>
                          <a:pt x="59" y="209"/>
                        </a:lnTo>
                        <a:lnTo>
                          <a:pt x="70" y="211"/>
                        </a:lnTo>
                        <a:lnTo>
                          <a:pt x="81" y="213"/>
                        </a:lnTo>
                        <a:lnTo>
                          <a:pt x="94" y="214"/>
                        </a:lnTo>
                        <a:lnTo>
                          <a:pt x="107" y="215"/>
                        </a:lnTo>
                        <a:lnTo>
                          <a:pt x="107" y="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90000"/>
                      </a:lnSpc>
                    </a:pPr>
                    <a:endParaRPr lang="en-US">
                      <a:latin typeface="+mj-lt"/>
                    </a:endParaRPr>
                  </a:p>
                </p:txBody>
              </p:sp>
            </p:grpSp>
          </p:grpSp>
        </p:grpSp>
        <p:grpSp>
          <p:nvGrpSpPr>
            <p:cNvPr id="10" name="Group 9"/>
            <p:cNvGrpSpPr/>
            <p:nvPr/>
          </p:nvGrpSpPr>
          <p:grpSpPr>
            <a:xfrm>
              <a:off x="6216877" y="2474809"/>
              <a:ext cx="2614386" cy="3500084"/>
              <a:chOff x="3296671" y="2476998"/>
              <a:chExt cx="2614386" cy="3500084"/>
            </a:xfrm>
          </p:grpSpPr>
          <p:grpSp>
            <p:nvGrpSpPr>
              <p:cNvPr id="6" name="Group 5"/>
              <p:cNvGrpSpPr/>
              <p:nvPr/>
            </p:nvGrpSpPr>
            <p:grpSpPr>
              <a:xfrm>
                <a:off x="3296671" y="2476998"/>
                <a:ext cx="2614386" cy="3500084"/>
                <a:chOff x="3261194" y="2848473"/>
                <a:chExt cx="2614386" cy="3500084"/>
              </a:xfrm>
            </p:grpSpPr>
            <p:sp>
              <p:nvSpPr>
                <p:cNvPr id="29" name="Rectangle 28"/>
                <p:cNvSpPr/>
                <p:nvPr/>
              </p:nvSpPr>
              <p:spPr>
                <a:xfrm>
                  <a:off x="3261194" y="2900160"/>
                  <a:ext cx="2614385" cy="34483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algn="ctr"/>
                  <a:endParaRPr lang="en-US" sz="2200">
                    <a:solidFill>
                      <a:schemeClr val="tx1"/>
                    </a:solidFill>
                    <a:latin typeface="+mj-lt"/>
                  </a:endParaRPr>
                </a:p>
                <a:p>
                  <a:pPr algn="ctr"/>
                  <a:r>
                    <a:rPr lang="en-US" sz="2200">
                      <a:solidFill>
                        <a:schemeClr val="tx1"/>
                      </a:solidFill>
                      <a:latin typeface="+mj-lt"/>
                    </a:rPr>
                    <a:t>Goals, strategies, metrics, and tools for improvement</a:t>
                  </a:r>
                </a:p>
              </p:txBody>
            </p:sp>
            <p:sp>
              <p:nvSpPr>
                <p:cNvPr id="37" name="Rectangle 36"/>
                <p:cNvSpPr/>
                <p:nvPr/>
              </p:nvSpPr>
              <p:spPr>
                <a:xfrm>
                  <a:off x="3261195" y="2848473"/>
                  <a:ext cx="2614385" cy="17369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37160" tIns="137160" rIns="137160" bIns="137160" rtlCol="0" anchor="ctr" anchorCtr="0"/>
                <a:lstStyle/>
                <a:p>
                  <a:pPr defTabSz="457200"/>
                  <a:endParaRPr lang="en-US" sz="1400" b="1">
                    <a:solidFill>
                      <a:schemeClr val="tx1"/>
                    </a:solidFill>
                    <a:latin typeface="+mj-lt"/>
                  </a:endParaRPr>
                </a:p>
              </p:txBody>
            </p:sp>
          </p:grpSp>
          <p:grpSp>
            <p:nvGrpSpPr>
              <p:cNvPr id="45" name="Group 44"/>
              <p:cNvGrpSpPr>
                <a:grpSpLocks noChangeAspect="1"/>
              </p:cNvGrpSpPr>
              <p:nvPr/>
            </p:nvGrpSpPr>
            <p:grpSpPr bwMode="auto">
              <a:xfrm>
                <a:off x="4107069" y="4344221"/>
                <a:ext cx="1136261" cy="1153693"/>
                <a:chOff x="636" y="743"/>
                <a:chExt cx="391" cy="397"/>
              </a:xfrm>
              <a:solidFill>
                <a:schemeClr val="accent2"/>
              </a:solidFill>
            </p:grpSpPr>
            <p:sp>
              <p:nvSpPr>
                <p:cNvPr id="46" name="Freeform 45"/>
                <p:cNvSpPr>
                  <a:spLocks/>
                </p:cNvSpPr>
                <p:nvPr/>
              </p:nvSpPr>
              <p:spPr bwMode="auto">
                <a:xfrm>
                  <a:off x="697" y="865"/>
                  <a:ext cx="277" cy="275"/>
                </a:xfrm>
                <a:custGeom>
                  <a:avLst/>
                  <a:gdLst>
                    <a:gd name="T0" fmla="*/ 2215 w 2215"/>
                    <a:gd name="T1" fmla="*/ 2202 h 2202"/>
                    <a:gd name="T2" fmla="*/ 1740 w 2215"/>
                    <a:gd name="T3" fmla="*/ 2044 h 2202"/>
                    <a:gd name="T4" fmla="*/ 18 w 2215"/>
                    <a:gd name="T5" fmla="*/ 319 h 2202"/>
                    <a:gd name="T6" fmla="*/ 18 w 2215"/>
                    <a:gd name="T7" fmla="*/ 319 h 2202"/>
                    <a:gd name="T8" fmla="*/ 13 w 2215"/>
                    <a:gd name="T9" fmla="*/ 314 h 2202"/>
                    <a:gd name="T10" fmla="*/ 10 w 2215"/>
                    <a:gd name="T11" fmla="*/ 309 h 2202"/>
                    <a:gd name="T12" fmla="*/ 4 w 2215"/>
                    <a:gd name="T13" fmla="*/ 299 h 2202"/>
                    <a:gd name="T14" fmla="*/ 1 w 2215"/>
                    <a:gd name="T15" fmla="*/ 288 h 2202"/>
                    <a:gd name="T16" fmla="*/ 0 w 2215"/>
                    <a:gd name="T17" fmla="*/ 275 h 2202"/>
                    <a:gd name="T18" fmla="*/ 1 w 2215"/>
                    <a:gd name="T19" fmla="*/ 264 h 2202"/>
                    <a:gd name="T20" fmla="*/ 4 w 2215"/>
                    <a:gd name="T21" fmla="*/ 252 h 2202"/>
                    <a:gd name="T22" fmla="*/ 10 w 2215"/>
                    <a:gd name="T23" fmla="*/ 242 h 2202"/>
                    <a:gd name="T24" fmla="*/ 13 w 2215"/>
                    <a:gd name="T25" fmla="*/ 237 h 2202"/>
                    <a:gd name="T26" fmla="*/ 18 w 2215"/>
                    <a:gd name="T27" fmla="*/ 233 h 2202"/>
                    <a:gd name="T28" fmla="*/ 18 w 2215"/>
                    <a:gd name="T29" fmla="*/ 233 h 2202"/>
                    <a:gd name="T30" fmla="*/ 23 w 2215"/>
                    <a:gd name="T31" fmla="*/ 229 h 2202"/>
                    <a:gd name="T32" fmla="*/ 27 w 2215"/>
                    <a:gd name="T33" fmla="*/ 224 h 2202"/>
                    <a:gd name="T34" fmla="*/ 38 w 2215"/>
                    <a:gd name="T35" fmla="*/ 219 h 2202"/>
                    <a:gd name="T36" fmla="*/ 50 w 2215"/>
                    <a:gd name="T37" fmla="*/ 215 h 2202"/>
                    <a:gd name="T38" fmla="*/ 61 w 2215"/>
                    <a:gd name="T39" fmla="*/ 214 h 2202"/>
                    <a:gd name="T40" fmla="*/ 72 w 2215"/>
                    <a:gd name="T41" fmla="*/ 215 h 2202"/>
                    <a:gd name="T42" fmla="*/ 84 w 2215"/>
                    <a:gd name="T43" fmla="*/ 219 h 2202"/>
                    <a:gd name="T44" fmla="*/ 94 w 2215"/>
                    <a:gd name="T45" fmla="*/ 224 h 2202"/>
                    <a:gd name="T46" fmla="*/ 99 w 2215"/>
                    <a:gd name="T47" fmla="*/ 229 h 2202"/>
                    <a:gd name="T48" fmla="*/ 103 w 2215"/>
                    <a:gd name="T49" fmla="*/ 233 h 2202"/>
                    <a:gd name="T50" fmla="*/ 1806 w 2215"/>
                    <a:gd name="T51" fmla="*/ 1937 h 2202"/>
                    <a:gd name="T52" fmla="*/ 2023 w 2215"/>
                    <a:gd name="T53" fmla="*/ 2008 h 2202"/>
                    <a:gd name="T54" fmla="*/ 1950 w 2215"/>
                    <a:gd name="T55" fmla="*/ 1793 h 2202"/>
                    <a:gd name="T56" fmla="*/ 264 w 2215"/>
                    <a:gd name="T57" fmla="*/ 104 h 2202"/>
                    <a:gd name="T58" fmla="*/ 264 w 2215"/>
                    <a:gd name="T59" fmla="*/ 104 h 2202"/>
                    <a:gd name="T60" fmla="*/ 260 w 2215"/>
                    <a:gd name="T61" fmla="*/ 99 h 2202"/>
                    <a:gd name="T62" fmla="*/ 255 w 2215"/>
                    <a:gd name="T63" fmla="*/ 94 h 2202"/>
                    <a:gd name="T64" fmla="*/ 250 w 2215"/>
                    <a:gd name="T65" fmla="*/ 84 h 2202"/>
                    <a:gd name="T66" fmla="*/ 247 w 2215"/>
                    <a:gd name="T67" fmla="*/ 72 h 2202"/>
                    <a:gd name="T68" fmla="*/ 246 w 2215"/>
                    <a:gd name="T69" fmla="*/ 61 h 2202"/>
                    <a:gd name="T70" fmla="*/ 247 w 2215"/>
                    <a:gd name="T71" fmla="*/ 49 h 2202"/>
                    <a:gd name="T72" fmla="*/ 250 w 2215"/>
                    <a:gd name="T73" fmla="*/ 38 h 2202"/>
                    <a:gd name="T74" fmla="*/ 255 w 2215"/>
                    <a:gd name="T75" fmla="*/ 28 h 2202"/>
                    <a:gd name="T76" fmla="*/ 260 w 2215"/>
                    <a:gd name="T77" fmla="*/ 23 h 2202"/>
                    <a:gd name="T78" fmla="*/ 264 w 2215"/>
                    <a:gd name="T79" fmla="*/ 17 h 2202"/>
                    <a:gd name="T80" fmla="*/ 264 w 2215"/>
                    <a:gd name="T81" fmla="*/ 17 h 2202"/>
                    <a:gd name="T82" fmla="*/ 269 w 2215"/>
                    <a:gd name="T83" fmla="*/ 13 h 2202"/>
                    <a:gd name="T84" fmla="*/ 273 w 2215"/>
                    <a:gd name="T85" fmla="*/ 10 h 2202"/>
                    <a:gd name="T86" fmla="*/ 284 w 2215"/>
                    <a:gd name="T87" fmla="*/ 4 h 2202"/>
                    <a:gd name="T88" fmla="*/ 296 w 2215"/>
                    <a:gd name="T89" fmla="*/ 1 h 2202"/>
                    <a:gd name="T90" fmla="*/ 307 w 2215"/>
                    <a:gd name="T91" fmla="*/ 0 h 2202"/>
                    <a:gd name="T92" fmla="*/ 318 w 2215"/>
                    <a:gd name="T93" fmla="*/ 1 h 2202"/>
                    <a:gd name="T94" fmla="*/ 330 w 2215"/>
                    <a:gd name="T95" fmla="*/ 4 h 2202"/>
                    <a:gd name="T96" fmla="*/ 340 w 2215"/>
                    <a:gd name="T97" fmla="*/ 10 h 2202"/>
                    <a:gd name="T98" fmla="*/ 345 w 2215"/>
                    <a:gd name="T99" fmla="*/ 13 h 2202"/>
                    <a:gd name="T100" fmla="*/ 350 w 2215"/>
                    <a:gd name="T101" fmla="*/ 17 h 2202"/>
                    <a:gd name="T102" fmla="*/ 2057 w 2215"/>
                    <a:gd name="T103" fmla="*/ 1727 h 2202"/>
                    <a:gd name="T104" fmla="*/ 2215 w 2215"/>
                    <a:gd name="T105" fmla="*/ 2202 h 2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15" h="2202">
                      <a:moveTo>
                        <a:pt x="2215" y="2202"/>
                      </a:moveTo>
                      <a:lnTo>
                        <a:pt x="1740" y="2044"/>
                      </a:lnTo>
                      <a:lnTo>
                        <a:pt x="18" y="319"/>
                      </a:lnTo>
                      <a:lnTo>
                        <a:pt x="18" y="319"/>
                      </a:lnTo>
                      <a:lnTo>
                        <a:pt x="13" y="314"/>
                      </a:lnTo>
                      <a:lnTo>
                        <a:pt x="10" y="309"/>
                      </a:lnTo>
                      <a:lnTo>
                        <a:pt x="4" y="299"/>
                      </a:lnTo>
                      <a:lnTo>
                        <a:pt x="1" y="288"/>
                      </a:lnTo>
                      <a:lnTo>
                        <a:pt x="0" y="275"/>
                      </a:lnTo>
                      <a:lnTo>
                        <a:pt x="1" y="264"/>
                      </a:lnTo>
                      <a:lnTo>
                        <a:pt x="4" y="252"/>
                      </a:lnTo>
                      <a:lnTo>
                        <a:pt x="10" y="242"/>
                      </a:lnTo>
                      <a:lnTo>
                        <a:pt x="13" y="237"/>
                      </a:lnTo>
                      <a:lnTo>
                        <a:pt x="18" y="233"/>
                      </a:lnTo>
                      <a:lnTo>
                        <a:pt x="18" y="233"/>
                      </a:lnTo>
                      <a:lnTo>
                        <a:pt x="23" y="229"/>
                      </a:lnTo>
                      <a:lnTo>
                        <a:pt x="27" y="224"/>
                      </a:lnTo>
                      <a:lnTo>
                        <a:pt x="38" y="219"/>
                      </a:lnTo>
                      <a:lnTo>
                        <a:pt x="50" y="215"/>
                      </a:lnTo>
                      <a:lnTo>
                        <a:pt x="61" y="214"/>
                      </a:lnTo>
                      <a:lnTo>
                        <a:pt x="72" y="215"/>
                      </a:lnTo>
                      <a:lnTo>
                        <a:pt x="84" y="219"/>
                      </a:lnTo>
                      <a:lnTo>
                        <a:pt x="94" y="224"/>
                      </a:lnTo>
                      <a:lnTo>
                        <a:pt x="99" y="229"/>
                      </a:lnTo>
                      <a:lnTo>
                        <a:pt x="103" y="233"/>
                      </a:lnTo>
                      <a:lnTo>
                        <a:pt x="1806" y="1937"/>
                      </a:lnTo>
                      <a:lnTo>
                        <a:pt x="2023" y="2008"/>
                      </a:lnTo>
                      <a:lnTo>
                        <a:pt x="1950" y="1793"/>
                      </a:lnTo>
                      <a:lnTo>
                        <a:pt x="264" y="104"/>
                      </a:lnTo>
                      <a:lnTo>
                        <a:pt x="264" y="104"/>
                      </a:lnTo>
                      <a:lnTo>
                        <a:pt x="260" y="99"/>
                      </a:lnTo>
                      <a:lnTo>
                        <a:pt x="255" y="94"/>
                      </a:lnTo>
                      <a:lnTo>
                        <a:pt x="250" y="84"/>
                      </a:lnTo>
                      <a:lnTo>
                        <a:pt x="247" y="72"/>
                      </a:lnTo>
                      <a:lnTo>
                        <a:pt x="246" y="61"/>
                      </a:lnTo>
                      <a:lnTo>
                        <a:pt x="247" y="49"/>
                      </a:lnTo>
                      <a:lnTo>
                        <a:pt x="250" y="38"/>
                      </a:lnTo>
                      <a:lnTo>
                        <a:pt x="255" y="28"/>
                      </a:lnTo>
                      <a:lnTo>
                        <a:pt x="260" y="23"/>
                      </a:lnTo>
                      <a:lnTo>
                        <a:pt x="264" y="17"/>
                      </a:lnTo>
                      <a:lnTo>
                        <a:pt x="264" y="17"/>
                      </a:lnTo>
                      <a:lnTo>
                        <a:pt x="269" y="13"/>
                      </a:lnTo>
                      <a:lnTo>
                        <a:pt x="273" y="10"/>
                      </a:lnTo>
                      <a:lnTo>
                        <a:pt x="284" y="4"/>
                      </a:lnTo>
                      <a:lnTo>
                        <a:pt x="296" y="1"/>
                      </a:lnTo>
                      <a:lnTo>
                        <a:pt x="307" y="0"/>
                      </a:lnTo>
                      <a:lnTo>
                        <a:pt x="318" y="1"/>
                      </a:lnTo>
                      <a:lnTo>
                        <a:pt x="330" y="4"/>
                      </a:lnTo>
                      <a:lnTo>
                        <a:pt x="340" y="10"/>
                      </a:lnTo>
                      <a:lnTo>
                        <a:pt x="345" y="13"/>
                      </a:lnTo>
                      <a:lnTo>
                        <a:pt x="350" y="17"/>
                      </a:lnTo>
                      <a:lnTo>
                        <a:pt x="2057" y="1727"/>
                      </a:lnTo>
                      <a:lnTo>
                        <a:pt x="2215" y="22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pPr>
                  <a:endParaRPr lang="en-US" sz="2200">
                    <a:latin typeface="+mj-lt"/>
                  </a:endParaRPr>
                </a:p>
              </p:txBody>
            </p:sp>
            <p:sp>
              <p:nvSpPr>
                <p:cNvPr id="47" name="Freeform 46"/>
                <p:cNvSpPr>
                  <a:spLocks/>
                </p:cNvSpPr>
                <p:nvPr/>
              </p:nvSpPr>
              <p:spPr bwMode="auto">
                <a:xfrm>
                  <a:off x="636" y="802"/>
                  <a:ext cx="58" cy="59"/>
                </a:xfrm>
                <a:custGeom>
                  <a:avLst/>
                  <a:gdLst>
                    <a:gd name="T0" fmla="*/ 176 w 466"/>
                    <a:gd name="T1" fmla="*/ 467 h 467"/>
                    <a:gd name="T2" fmla="*/ 153 w 466"/>
                    <a:gd name="T3" fmla="*/ 463 h 467"/>
                    <a:gd name="T4" fmla="*/ 138 w 466"/>
                    <a:gd name="T5" fmla="*/ 453 h 467"/>
                    <a:gd name="T6" fmla="*/ 18 w 466"/>
                    <a:gd name="T7" fmla="*/ 334 h 467"/>
                    <a:gd name="T8" fmla="*/ 10 w 466"/>
                    <a:gd name="T9" fmla="*/ 325 h 467"/>
                    <a:gd name="T10" fmla="*/ 1 w 466"/>
                    <a:gd name="T11" fmla="*/ 303 h 467"/>
                    <a:gd name="T12" fmla="*/ 0 w 466"/>
                    <a:gd name="T13" fmla="*/ 291 h 467"/>
                    <a:gd name="T14" fmla="*/ 5 w 466"/>
                    <a:gd name="T15" fmla="*/ 267 h 467"/>
                    <a:gd name="T16" fmla="*/ 18 w 466"/>
                    <a:gd name="T17" fmla="*/ 247 h 467"/>
                    <a:gd name="T18" fmla="*/ 248 w 466"/>
                    <a:gd name="T19" fmla="*/ 18 h 467"/>
                    <a:gd name="T20" fmla="*/ 268 w 466"/>
                    <a:gd name="T21" fmla="*/ 4 h 467"/>
                    <a:gd name="T22" fmla="*/ 291 w 466"/>
                    <a:gd name="T23" fmla="*/ 0 h 467"/>
                    <a:gd name="T24" fmla="*/ 291 w 466"/>
                    <a:gd name="T25" fmla="*/ 0 h 467"/>
                    <a:gd name="T26" fmla="*/ 303 w 466"/>
                    <a:gd name="T27" fmla="*/ 1 h 467"/>
                    <a:gd name="T28" fmla="*/ 325 w 466"/>
                    <a:gd name="T29" fmla="*/ 9 h 467"/>
                    <a:gd name="T30" fmla="*/ 449 w 466"/>
                    <a:gd name="T31" fmla="*/ 132 h 467"/>
                    <a:gd name="T32" fmla="*/ 453 w 466"/>
                    <a:gd name="T33" fmla="*/ 137 h 467"/>
                    <a:gd name="T34" fmla="*/ 462 w 466"/>
                    <a:gd name="T35" fmla="*/ 152 h 467"/>
                    <a:gd name="T36" fmla="*/ 466 w 466"/>
                    <a:gd name="T37" fmla="*/ 176 h 467"/>
                    <a:gd name="T38" fmla="*/ 462 w 466"/>
                    <a:gd name="T39" fmla="*/ 199 h 467"/>
                    <a:gd name="T40" fmla="*/ 453 w 466"/>
                    <a:gd name="T41" fmla="*/ 214 h 467"/>
                    <a:gd name="T42" fmla="*/ 449 w 466"/>
                    <a:gd name="T43" fmla="*/ 218 h 467"/>
                    <a:gd name="T44" fmla="*/ 439 w 466"/>
                    <a:gd name="T45" fmla="*/ 227 h 467"/>
                    <a:gd name="T46" fmla="*/ 418 w 466"/>
                    <a:gd name="T47" fmla="*/ 236 h 467"/>
                    <a:gd name="T48" fmla="*/ 394 w 466"/>
                    <a:gd name="T49" fmla="*/ 236 h 467"/>
                    <a:gd name="T50" fmla="*/ 372 w 466"/>
                    <a:gd name="T51" fmla="*/ 227 h 467"/>
                    <a:gd name="T52" fmla="*/ 363 w 466"/>
                    <a:gd name="T53" fmla="*/ 218 h 467"/>
                    <a:gd name="T54" fmla="*/ 147 w 466"/>
                    <a:gd name="T55" fmla="*/ 291 h 467"/>
                    <a:gd name="T56" fmla="*/ 219 w 466"/>
                    <a:gd name="T57" fmla="*/ 362 h 467"/>
                    <a:gd name="T58" fmla="*/ 227 w 466"/>
                    <a:gd name="T59" fmla="*/ 373 h 467"/>
                    <a:gd name="T60" fmla="*/ 236 w 466"/>
                    <a:gd name="T61" fmla="*/ 394 h 467"/>
                    <a:gd name="T62" fmla="*/ 236 w 466"/>
                    <a:gd name="T63" fmla="*/ 417 h 467"/>
                    <a:gd name="T64" fmla="*/ 227 w 466"/>
                    <a:gd name="T65" fmla="*/ 440 h 467"/>
                    <a:gd name="T66" fmla="*/ 219 w 466"/>
                    <a:gd name="T67" fmla="*/ 449 h 467"/>
                    <a:gd name="T68" fmla="*/ 215 w 466"/>
                    <a:gd name="T69" fmla="*/ 453 h 467"/>
                    <a:gd name="T70" fmla="*/ 200 w 466"/>
                    <a:gd name="T71" fmla="*/ 463 h 467"/>
                    <a:gd name="T72" fmla="*/ 176 w 466"/>
                    <a:gd name="T73" fmla="*/ 467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66" h="467">
                      <a:moveTo>
                        <a:pt x="176" y="467"/>
                      </a:moveTo>
                      <a:lnTo>
                        <a:pt x="176" y="467"/>
                      </a:lnTo>
                      <a:lnTo>
                        <a:pt x="164" y="466"/>
                      </a:lnTo>
                      <a:lnTo>
                        <a:pt x="153" y="463"/>
                      </a:lnTo>
                      <a:lnTo>
                        <a:pt x="143" y="456"/>
                      </a:lnTo>
                      <a:lnTo>
                        <a:pt x="138" y="453"/>
                      </a:lnTo>
                      <a:lnTo>
                        <a:pt x="133" y="449"/>
                      </a:lnTo>
                      <a:lnTo>
                        <a:pt x="18" y="334"/>
                      </a:lnTo>
                      <a:lnTo>
                        <a:pt x="18" y="334"/>
                      </a:lnTo>
                      <a:lnTo>
                        <a:pt x="10" y="325"/>
                      </a:lnTo>
                      <a:lnTo>
                        <a:pt x="5" y="315"/>
                      </a:lnTo>
                      <a:lnTo>
                        <a:pt x="1" y="303"/>
                      </a:lnTo>
                      <a:lnTo>
                        <a:pt x="0" y="291"/>
                      </a:lnTo>
                      <a:lnTo>
                        <a:pt x="0" y="291"/>
                      </a:lnTo>
                      <a:lnTo>
                        <a:pt x="1" y="278"/>
                      </a:lnTo>
                      <a:lnTo>
                        <a:pt x="5" y="267"/>
                      </a:lnTo>
                      <a:lnTo>
                        <a:pt x="10" y="257"/>
                      </a:lnTo>
                      <a:lnTo>
                        <a:pt x="18" y="247"/>
                      </a:lnTo>
                      <a:lnTo>
                        <a:pt x="248" y="18"/>
                      </a:lnTo>
                      <a:lnTo>
                        <a:pt x="248" y="18"/>
                      </a:lnTo>
                      <a:lnTo>
                        <a:pt x="257" y="9"/>
                      </a:lnTo>
                      <a:lnTo>
                        <a:pt x="268" y="4"/>
                      </a:lnTo>
                      <a:lnTo>
                        <a:pt x="279" y="1"/>
                      </a:lnTo>
                      <a:lnTo>
                        <a:pt x="291" y="0"/>
                      </a:lnTo>
                      <a:lnTo>
                        <a:pt x="291" y="0"/>
                      </a:lnTo>
                      <a:lnTo>
                        <a:pt x="291" y="0"/>
                      </a:lnTo>
                      <a:lnTo>
                        <a:pt x="291" y="0"/>
                      </a:lnTo>
                      <a:lnTo>
                        <a:pt x="303" y="1"/>
                      </a:lnTo>
                      <a:lnTo>
                        <a:pt x="314" y="4"/>
                      </a:lnTo>
                      <a:lnTo>
                        <a:pt x="325" y="9"/>
                      </a:lnTo>
                      <a:lnTo>
                        <a:pt x="334" y="18"/>
                      </a:lnTo>
                      <a:lnTo>
                        <a:pt x="449" y="132"/>
                      </a:lnTo>
                      <a:lnTo>
                        <a:pt x="449" y="132"/>
                      </a:lnTo>
                      <a:lnTo>
                        <a:pt x="453" y="137"/>
                      </a:lnTo>
                      <a:lnTo>
                        <a:pt x="457" y="142"/>
                      </a:lnTo>
                      <a:lnTo>
                        <a:pt x="462" y="152"/>
                      </a:lnTo>
                      <a:lnTo>
                        <a:pt x="465" y="163"/>
                      </a:lnTo>
                      <a:lnTo>
                        <a:pt x="466" y="176"/>
                      </a:lnTo>
                      <a:lnTo>
                        <a:pt x="465" y="187"/>
                      </a:lnTo>
                      <a:lnTo>
                        <a:pt x="462" y="199"/>
                      </a:lnTo>
                      <a:lnTo>
                        <a:pt x="457" y="209"/>
                      </a:lnTo>
                      <a:lnTo>
                        <a:pt x="453" y="214"/>
                      </a:lnTo>
                      <a:lnTo>
                        <a:pt x="449" y="218"/>
                      </a:lnTo>
                      <a:lnTo>
                        <a:pt x="449" y="218"/>
                      </a:lnTo>
                      <a:lnTo>
                        <a:pt x="445" y="222"/>
                      </a:lnTo>
                      <a:lnTo>
                        <a:pt x="439" y="227"/>
                      </a:lnTo>
                      <a:lnTo>
                        <a:pt x="429" y="232"/>
                      </a:lnTo>
                      <a:lnTo>
                        <a:pt x="418" y="236"/>
                      </a:lnTo>
                      <a:lnTo>
                        <a:pt x="406" y="237"/>
                      </a:lnTo>
                      <a:lnTo>
                        <a:pt x="394" y="236"/>
                      </a:lnTo>
                      <a:lnTo>
                        <a:pt x="383" y="232"/>
                      </a:lnTo>
                      <a:lnTo>
                        <a:pt x="372" y="227"/>
                      </a:lnTo>
                      <a:lnTo>
                        <a:pt x="367" y="222"/>
                      </a:lnTo>
                      <a:lnTo>
                        <a:pt x="363" y="218"/>
                      </a:lnTo>
                      <a:lnTo>
                        <a:pt x="291" y="147"/>
                      </a:lnTo>
                      <a:lnTo>
                        <a:pt x="147" y="291"/>
                      </a:lnTo>
                      <a:lnTo>
                        <a:pt x="219" y="362"/>
                      </a:lnTo>
                      <a:lnTo>
                        <a:pt x="219" y="362"/>
                      </a:lnTo>
                      <a:lnTo>
                        <a:pt x="223" y="367"/>
                      </a:lnTo>
                      <a:lnTo>
                        <a:pt x="227" y="373"/>
                      </a:lnTo>
                      <a:lnTo>
                        <a:pt x="233" y="383"/>
                      </a:lnTo>
                      <a:lnTo>
                        <a:pt x="236" y="394"/>
                      </a:lnTo>
                      <a:lnTo>
                        <a:pt x="237" y="406"/>
                      </a:lnTo>
                      <a:lnTo>
                        <a:pt x="236" y="417"/>
                      </a:lnTo>
                      <a:lnTo>
                        <a:pt x="233" y="428"/>
                      </a:lnTo>
                      <a:lnTo>
                        <a:pt x="227" y="440"/>
                      </a:lnTo>
                      <a:lnTo>
                        <a:pt x="223" y="444"/>
                      </a:lnTo>
                      <a:lnTo>
                        <a:pt x="219" y="449"/>
                      </a:lnTo>
                      <a:lnTo>
                        <a:pt x="219" y="449"/>
                      </a:lnTo>
                      <a:lnTo>
                        <a:pt x="215" y="453"/>
                      </a:lnTo>
                      <a:lnTo>
                        <a:pt x="210" y="456"/>
                      </a:lnTo>
                      <a:lnTo>
                        <a:pt x="200" y="463"/>
                      </a:lnTo>
                      <a:lnTo>
                        <a:pt x="188" y="466"/>
                      </a:lnTo>
                      <a:lnTo>
                        <a:pt x="176" y="467"/>
                      </a:lnTo>
                      <a:lnTo>
                        <a:pt x="176" y="4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pPr>
                  <a:endParaRPr lang="en-US" sz="2200">
                    <a:latin typeface="+mj-lt"/>
                  </a:endParaRPr>
                </a:p>
              </p:txBody>
            </p:sp>
            <p:sp>
              <p:nvSpPr>
                <p:cNvPr id="48" name="Freeform 47"/>
                <p:cNvSpPr>
                  <a:spLocks/>
                </p:cNvSpPr>
                <p:nvPr/>
              </p:nvSpPr>
              <p:spPr bwMode="auto">
                <a:xfrm>
                  <a:off x="680" y="848"/>
                  <a:ext cx="46" cy="44"/>
                </a:xfrm>
                <a:custGeom>
                  <a:avLst/>
                  <a:gdLst>
                    <a:gd name="T0" fmla="*/ 61 w 367"/>
                    <a:gd name="T1" fmla="*/ 352 h 352"/>
                    <a:gd name="T2" fmla="*/ 61 w 367"/>
                    <a:gd name="T3" fmla="*/ 352 h 352"/>
                    <a:gd name="T4" fmla="*/ 49 w 367"/>
                    <a:gd name="T5" fmla="*/ 350 h 352"/>
                    <a:gd name="T6" fmla="*/ 43 w 367"/>
                    <a:gd name="T7" fmla="*/ 349 h 352"/>
                    <a:gd name="T8" fmla="*/ 37 w 367"/>
                    <a:gd name="T9" fmla="*/ 347 h 352"/>
                    <a:gd name="T10" fmla="*/ 32 w 367"/>
                    <a:gd name="T11" fmla="*/ 344 h 352"/>
                    <a:gd name="T12" fmla="*/ 27 w 367"/>
                    <a:gd name="T13" fmla="*/ 341 h 352"/>
                    <a:gd name="T14" fmla="*/ 21 w 367"/>
                    <a:gd name="T15" fmla="*/ 337 h 352"/>
                    <a:gd name="T16" fmla="*/ 16 w 367"/>
                    <a:gd name="T17" fmla="*/ 333 h 352"/>
                    <a:gd name="T18" fmla="*/ 16 w 367"/>
                    <a:gd name="T19" fmla="*/ 333 h 352"/>
                    <a:gd name="T20" fmla="*/ 12 w 367"/>
                    <a:gd name="T21" fmla="*/ 327 h 352"/>
                    <a:gd name="T22" fmla="*/ 9 w 367"/>
                    <a:gd name="T23" fmla="*/ 322 h 352"/>
                    <a:gd name="T24" fmla="*/ 4 w 367"/>
                    <a:gd name="T25" fmla="*/ 312 h 352"/>
                    <a:gd name="T26" fmla="*/ 1 w 367"/>
                    <a:gd name="T27" fmla="*/ 301 h 352"/>
                    <a:gd name="T28" fmla="*/ 0 w 367"/>
                    <a:gd name="T29" fmla="*/ 289 h 352"/>
                    <a:gd name="T30" fmla="*/ 2 w 367"/>
                    <a:gd name="T31" fmla="*/ 277 h 352"/>
                    <a:gd name="T32" fmla="*/ 5 w 367"/>
                    <a:gd name="T33" fmla="*/ 266 h 352"/>
                    <a:gd name="T34" fmla="*/ 11 w 367"/>
                    <a:gd name="T35" fmla="*/ 255 h 352"/>
                    <a:gd name="T36" fmla="*/ 15 w 367"/>
                    <a:gd name="T37" fmla="*/ 251 h 352"/>
                    <a:gd name="T38" fmla="*/ 19 w 367"/>
                    <a:gd name="T39" fmla="*/ 246 h 352"/>
                    <a:gd name="T40" fmla="*/ 264 w 367"/>
                    <a:gd name="T41" fmla="*/ 16 h 352"/>
                    <a:gd name="T42" fmla="*/ 264 w 367"/>
                    <a:gd name="T43" fmla="*/ 16 h 352"/>
                    <a:gd name="T44" fmla="*/ 270 w 367"/>
                    <a:gd name="T45" fmla="*/ 13 h 352"/>
                    <a:gd name="T46" fmla="*/ 275 w 367"/>
                    <a:gd name="T47" fmla="*/ 9 h 352"/>
                    <a:gd name="T48" fmla="*/ 285 w 367"/>
                    <a:gd name="T49" fmla="*/ 4 h 352"/>
                    <a:gd name="T50" fmla="*/ 296 w 367"/>
                    <a:gd name="T51" fmla="*/ 0 h 352"/>
                    <a:gd name="T52" fmla="*/ 308 w 367"/>
                    <a:gd name="T53" fmla="*/ 0 h 352"/>
                    <a:gd name="T54" fmla="*/ 320 w 367"/>
                    <a:gd name="T55" fmla="*/ 1 h 352"/>
                    <a:gd name="T56" fmla="*/ 332 w 367"/>
                    <a:gd name="T57" fmla="*/ 6 h 352"/>
                    <a:gd name="T58" fmla="*/ 342 w 367"/>
                    <a:gd name="T59" fmla="*/ 11 h 352"/>
                    <a:gd name="T60" fmla="*/ 346 w 367"/>
                    <a:gd name="T61" fmla="*/ 15 h 352"/>
                    <a:gd name="T62" fmla="*/ 351 w 367"/>
                    <a:gd name="T63" fmla="*/ 19 h 352"/>
                    <a:gd name="T64" fmla="*/ 351 w 367"/>
                    <a:gd name="T65" fmla="*/ 19 h 352"/>
                    <a:gd name="T66" fmla="*/ 354 w 367"/>
                    <a:gd name="T67" fmla="*/ 24 h 352"/>
                    <a:gd name="T68" fmla="*/ 359 w 367"/>
                    <a:gd name="T69" fmla="*/ 29 h 352"/>
                    <a:gd name="T70" fmla="*/ 364 w 367"/>
                    <a:gd name="T71" fmla="*/ 40 h 352"/>
                    <a:gd name="T72" fmla="*/ 367 w 367"/>
                    <a:gd name="T73" fmla="*/ 51 h 352"/>
                    <a:gd name="T74" fmla="*/ 367 w 367"/>
                    <a:gd name="T75" fmla="*/ 64 h 352"/>
                    <a:gd name="T76" fmla="*/ 366 w 367"/>
                    <a:gd name="T77" fmla="*/ 75 h 352"/>
                    <a:gd name="T78" fmla="*/ 362 w 367"/>
                    <a:gd name="T79" fmla="*/ 86 h 352"/>
                    <a:gd name="T80" fmla="*/ 356 w 367"/>
                    <a:gd name="T81" fmla="*/ 97 h 352"/>
                    <a:gd name="T82" fmla="*/ 352 w 367"/>
                    <a:gd name="T83" fmla="*/ 101 h 352"/>
                    <a:gd name="T84" fmla="*/ 348 w 367"/>
                    <a:gd name="T85" fmla="*/ 106 h 352"/>
                    <a:gd name="T86" fmla="*/ 103 w 367"/>
                    <a:gd name="T87" fmla="*/ 336 h 352"/>
                    <a:gd name="T88" fmla="*/ 103 w 367"/>
                    <a:gd name="T89" fmla="*/ 336 h 352"/>
                    <a:gd name="T90" fmla="*/ 93 w 367"/>
                    <a:gd name="T91" fmla="*/ 343 h 352"/>
                    <a:gd name="T92" fmla="*/ 83 w 367"/>
                    <a:gd name="T93" fmla="*/ 348 h 352"/>
                    <a:gd name="T94" fmla="*/ 72 w 367"/>
                    <a:gd name="T95" fmla="*/ 351 h 352"/>
                    <a:gd name="T96" fmla="*/ 61 w 367"/>
                    <a:gd name="T97" fmla="*/ 352 h 352"/>
                    <a:gd name="T98" fmla="*/ 61 w 367"/>
                    <a:gd name="T99" fmla="*/ 352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7" h="352">
                      <a:moveTo>
                        <a:pt x="61" y="352"/>
                      </a:moveTo>
                      <a:lnTo>
                        <a:pt x="61" y="352"/>
                      </a:lnTo>
                      <a:lnTo>
                        <a:pt x="49" y="350"/>
                      </a:lnTo>
                      <a:lnTo>
                        <a:pt x="43" y="349"/>
                      </a:lnTo>
                      <a:lnTo>
                        <a:pt x="37" y="347"/>
                      </a:lnTo>
                      <a:lnTo>
                        <a:pt x="32" y="344"/>
                      </a:lnTo>
                      <a:lnTo>
                        <a:pt x="27" y="341"/>
                      </a:lnTo>
                      <a:lnTo>
                        <a:pt x="21" y="337"/>
                      </a:lnTo>
                      <a:lnTo>
                        <a:pt x="16" y="333"/>
                      </a:lnTo>
                      <a:lnTo>
                        <a:pt x="16" y="333"/>
                      </a:lnTo>
                      <a:lnTo>
                        <a:pt x="12" y="327"/>
                      </a:lnTo>
                      <a:lnTo>
                        <a:pt x="9" y="322"/>
                      </a:lnTo>
                      <a:lnTo>
                        <a:pt x="4" y="312"/>
                      </a:lnTo>
                      <a:lnTo>
                        <a:pt x="1" y="301"/>
                      </a:lnTo>
                      <a:lnTo>
                        <a:pt x="0" y="289"/>
                      </a:lnTo>
                      <a:lnTo>
                        <a:pt x="2" y="277"/>
                      </a:lnTo>
                      <a:lnTo>
                        <a:pt x="5" y="266"/>
                      </a:lnTo>
                      <a:lnTo>
                        <a:pt x="11" y="255"/>
                      </a:lnTo>
                      <a:lnTo>
                        <a:pt x="15" y="251"/>
                      </a:lnTo>
                      <a:lnTo>
                        <a:pt x="19" y="246"/>
                      </a:lnTo>
                      <a:lnTo>
                        <a:pt x="264" y="16"/>
                      </a:lnTo>
                      <a:lnTo>
                        <a:pt x="264" y="16"/>
                      </a:lnTo>
                      <a:lnTo>
                        <a:pt x="270" y="13"/>
                      </a:lnTo>
                      <a:lnTo>
                        <a:pt x="275" y="9"/>
                      </a:lnTo>
                      <a:lnTo>
                        <a:pt x="285" y="4"/>
                      </a:lnTo>
                      <a:lnTo>
                        <a:pt x="296" y="0"/>
                      </a:lnTo>
                      <a:lnTo>
                        <a:pt x="308" y="0"/>
                      </a:lnTo>
                      <a:lnTo>
                        <a:pt x="320" y="1"/>
                      </a:lnTo>
                      <a:lnTo>
                        <a:pt x="332" y="6"/>
                      </a:lnTo>
                      <a:lnTo>
                        <a:pt x="342" y="11"/>
                      </a:lnTo>
                      <a:lnTo>
                        <a:pt x="346" y="15"/>
                      </a:lnTo>
                      <a:lnTo>
                        <a:pt x="351" y="19"/>
                      </a:lnTo>
                      <a:lnTo>
                        <a:pt x="351" y="19"/>
                      </a:lnTo>
                      <a:lnTo>
                        <a:pt x="354" y="24"/>
                      </a:lnTo>
                      <a:lnTo>
                        <a:pt x="359" y="29"/>
                      </a:lnTo>
                      <a:lnTo>
                        <a:pt x="364" y="40"/>
                      </a:lnTo>
                      <a:lnTo>
                        <a:pt x="367" y="51"/>
                      </a:lnTo>
                      <a:lnTo>
                        <a:pt x="367" y="64"/>
                      </a:lnTo>
                      <a:lnTo>
                        <a:pt x="366" y="75"/>
                      </a:lnTo>
                      <a:lnTo>
                        <a:pt x="362" y="86"/>
                      </a:lnTo>
                      <a:lnTo>
                        <a:pt x="356" y="97"/>
                      </a:lnTo>
                      <a:lnTo>
                        <a:pt x="352" y="101"/>
                      </a:lnTo>
                      <a:lnTo>
                        <a:pt x="348" y="106"/>
                      </a:lnTo>
                      <a:lnTo>
                        <a:pt x="103" y="336"/>
                      </a:lnTo>
                      <a:lnTo>
                        <a:pt x="103" y="336"/>
                      </a:lnTo>
                      <a:lnTo>
                        <a:pt x="93" y="343"/>
                      </a:lnTo>
                      <a:lnTo>
                        <a:pt x="83" y="348"/>
                      </a:lnTo>
                      <a:lnTo>
                        <a:pt x="72" y="351"/>
                      </a:lnTo>
                      <a:lnTo>
                        <a:pt x="61" y="352"/>
                      </a:lnTo>
                      <a:lnTo>
                        <a:pt x="61" y="3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pPr>
                  <a:endParaRPr lang="en-US" sz="2200">
                    <a:latin typeface="+mj-lt"/>
                  </a:endParaRPr>
                </a:p>
              </p:txBody>
            </p:sp>
            <p:sp>
              <p:nvSpPr>
                <p:cNvPr id="49" name="Freeform 48"/>
                <p:cNvSpPr>
                  <a:spLocks/>
                </p:cNvSpPr>
                <p:nvPr/>
              </p:nvSpPr>
              <p:spPr bwMode="auto">
                <a:xfrm>
                  <a:off x="665" y="833"/>
                  <a:ext cx="46" cy="44"/>
                </a:xfrm>
                <a:custGeom>
                  <a:avLst/>
                  <a:gdLst>
                    <a:gd name="T0" fmla="*/ 61 w 367"/>
                    <a:gd name="T1" fmla="*/ 352 h 352"/>
                    <a:gd name="T2" fmla="*/ 61 w 367"/>
                    <a:gd name="T3" fmla="*/ 352 h 352"/>
                    <a:gd name="T4" fmla="*/ 49 w 367"/>
                    <a:gd name="T5" fmla="*/ 350 h 352"/>
                    <a:gd name="T6" fmla="*/ 43 w 367"/>
                    <a:gd name="T7" fmla="*/ 349 h 352"/>
                    <a:gd name="T8" fmla="*/ 37 w 367"/>
                    <a:gd name="T9" fmla="*/ 347 h 352"/>
                    <a:gd name="T10" fmla="*/ 32 w 367"/>
                    <a:gd name="T11" fmla="*/ 344 h 352"/>
                    <a:gd name="T12" fmla="*/ 26 w 367"/>
                    <a:gd name="T13" fmla="*/ 341 h 352"/>
                    <a:gd name="T14" fmla="*/ 21 w 367"/>
                    <a:gd name="T15" fmla="*/ 336 h 352"/>
                    <a:gd name="T16" fmla="*/ 16 w 367"/>
                    <a:gd name="T17" fmla="*/ 332 h 352"/>
                    <a:gd name="T18" fmla="*/ 16 w 367"/>
                    <a:gd name="T19" fmla="*/ 332 h 352"/>
                    <a:gd name="T20" fmla="*/ 12 w 367"/>
                    <a:gd name="T21" fmla="*/ 327 h 352"/>
                    <a:gd name="T22" fmla="*/ 9 w 367"/>
                    <a:gd name="T23" fmla="*/ 322 h 352"/>
                    <a:gd name="T24" fmla="*/ 4 w 367"/>
                    <a:gd name="T25" fmla="*/ 312 h 352"/>
                    <a:gd name="T26" fmla="*/ 1 w 367"/>
                    <a:gd name="T27" fmla="*/ 300 h 352"/>
                    <a:gd name="T28" fmla="*/ 0 w 367"/>
                    <a:gd name="T29" fmla="*/ 289 h 352"/>
                    <a:gd name="T30" fmla="*/ 2 w 367"/>
                    <a:gd name="T31" fmla="*/ 276 h 352"/>
                    <a:gd name="T32" fmla="*/ 5 w 367"/>
                    <a:gd name="T33" fmla="*/ 266 h 352"/>
                    <a:gd name="T34" fmla="*/ 11 w 367"/>
                    <a:gd name="T35" fmla="*/ 256 h 352"/>
                    <a:gd name="T36" fmla="*/ 15 w 367"/>
                    <a:gd name="T37" fmla="*/ 251 h 352"/>
                    <a:gd name="T38" fmla="*/ 19 w 367"/>
                    <a:gd name="T39" fmla="*/ 246 h 352"/>
                    <a:gd name="T40" fmla="*/ 264 w 367"/>
                    <a:gd name="T41" fmla="*/ 17 h 352"/>
                    <a:gd name="T42" fmla="*/ 264 w 367"/>
                    <a:gd name="T43" fmla="*/ 17 h 352"/>
                    <a:gd name="T44" fmla="*/ 269 w 367"/>
                    <a:gd name="T45" fmla="*/ 13 h 352"/>
                    <a:gd name="T46" fmla="*/ 275 w 367"/>
                    <a:gd name="T47" fmla="*/ 8 h 352"/>
                    <a:gd name="T48" fmla="*/ 285 w 367"/>
                    <a:gd name="T49" fmla="*/ 3 h 352"/>
                    <a:gd name="T50" fmla="*/ 296 w 367"/>
                    <a:gd name="T51" fmla="*/ 0 h 352"/>
                    <a:gd name="T52" fmla="*/ 309 w 367"/>
                    <a:gd name="T53" fmla="*/ 0 h 352"/>
                    <a:gd name="T54" fmla="*/ 320 w 367"/>
                    <a:gd name="T55" fmla="*/ 1 h 352"/>
                    <a:gd name="T56" fmla="*/ 331 w 367"/>
                    <a:gd name="T57" fmla="*/ 5 h 352"/>
                    <a:gd name="T58" fmla="*/ 342 w 367"/>
                    <a:gd name="T59" fmla="*/ 11 h 352"/>
                    <a:gd name="T60" fmla="*/ 346 w 367"/>
                    <a:gd name="T61" fmla="*/ 15 h 352"/>
                    <a:gd name="T62" fmla="*/ 351 w 367"/>
                    <a:gd name="T63" fmla="*/ 19 h 352"/>
                    <a:gd name="T64" fmla="*/ 351 w 367"/>
                    <a:gd name="T65" fmla="*/ 19 h 352"/>
                    <a:gd name="T66" fmla="*/ 354 w 367"/>
                    <a:gd name="T67" fmla="*/ 24 h 352"/>
                    <a:gd name="T68" fmla="*/ 358 w 367"/>
                    <a:gd name="T69" fmla="*/ 29 h 352"/>
                    <a:gd name="T70" fmla="*/ 364 w 367"/>
                    <a:gd name="T71" fmla="*/ 39 h 352"/>
                    <a:gd name="T72" fmla="*/ 367 w 367"/>
                    <a:gd name="T73" fmla="*/ 51 h 352"/>
                    <a:gd name="T74" fmla="*/ 367 w 367"/>
                    <a:gd name="T75" fmla="*/ 63 h 352"/>
                    <a:gd name="T76" fmla="*/ 366 w 367"/>
                    <a:gd name="T77" fmla="*/ 75 h 352"/>
                    <a:gd name="T78" fmla="*/ 361 w 367"/>
                    <a:gd name="T79" fmla="*/ 86 h 352"/>
                    <a:gd name="T80" fmla="*/ 356 w 367"/>
                    <a:gd name="T81" fmla="*/ 96 h 352"/>
                    <a:gd name="T82" fmla="*/ 352 w 367"/>
                    <a:gd name="T83" fmla="*/ 101 h 352"/>
                    <a:gd name="T84" fmla="*/ 348 w 367"/>
                    <a:gd name="T85" fmla="*/ 106 h 352"/>
                    <a:gd name="T86" fmla="*/ 103 w 367"/>
                    <a:gd name="T87" fmla="*/ 335 h 352"/>
                    <a:gd name="T88" fmla="*/ 103 w 367"/>
                    <a:gd name="T89" fmla="*/ 335 h 352"/>
                    <a:gd name="T90" fmla="*/ 93 w 367"/>
                    <a:gd name="T91" fmla="*/ 343 h 352"/>
                    <a:gd name="T92" fmla="*/ 83 w 367"/>
                    <a:gd name="T93" fmla="*/ 348 h 352"/>
                    <a:gd name="T94" fmla="*/ 72 w 367"/>
                    <a:gd name="T95" fmla="*/ 351 h 352"/>
                    <a:gd name="T96" fmla="*/ 61 w 367"/>
                    <a:gd name="T97" fmla="*/ 352 h 352"/>
                    <a:gd name="T98" fmla="*/ 61 w 367"/>
                    <a:gd name="T99" fmla="*/ 352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7" h="352">
                      <a:moveTo>
                        <a:pt x="61" y="352"/>
                      </a:moveTo>
                      <a:lnTo>
                        <a:pt x="61" y="352"/>
                      </a:lnTo>
                      <a:lnTo>
                        <a:pt x="49" y="350"/>
                      </a:lnTo>
                      <a:lnTo>
                        <a:pt x="43" y="349"/>
                      </a:lnTo>
                      <a:lnTo>
                        <a:pt x="37" y="347"/>
                      </a:lnTo>
                      <a:lnTo>
                        <a:pt x="32" y="344"/>
                      </a:lnTo>
                      <a:lnTo>
                        <a:pt x="26" y="341"/>
                      </a:lnTo>
                      <a:lnTo>
                        <a:pt x="21" y="336"/>
                      </a:lnTo>
                      <a:lnTo>
                        <a:pt x="16" y="332"/>
                      </a:lnTo>
                      <a:lnTo>
                        <a:pt x="16" y="332"/>
                      </a:lnTo>
                      <a:lnTo>
                        <a:pt x="12" y="327"/>
                      </a:lnTo>
                      <a:lnTo>
                        <a:pt x="9" y="322"/>
                      </a:lnTo>
                      <a:lnTo>
                        <a:pt x="4" y="312"/>
                      </a:lnTo>
                      <a:lnTo>
                        <a:pt x="1" y="300"/>
                      </a:lnTo>
                      <a:lnTo>
                        <a:pt x="0" y="289"/>
                      </a:lnTo>
                      <a:lnTo>
                        <a:pt x="2" y="276"/>
                      </a:lnTo>
                      <a:lnTo>
                        <a:pt x="5" y="266"/>
                      </a:lnTo>
                      <a:lnTo>
                        <a:pt x="11" y="256"/>
                      </a:lnTo>
                      <a:lnTo>
                        <a:pt x="15" y="251"/>
                      </a:lnTo>
                      <a:lnTo>
                        <a:pt x="19" y="246"/>
                      </a:lnTo>
                      <a:lnTo>
                        <a:pt x="264" y="17"/>
                      </a:lnTo>
                      <a:lnTo>
                        <a:pt x="264" y="17"/>
                      </a:lnTo>
                      <a:lnTo>
                        <a:pt x="269" y="13"/>
                      </a:lnTo>
                      <a:lnTo>
                        <a:pt x="275" y="8"/>
                      </a:lnTo>
                      <a:lnTo>
                        <a:pt x="285" y="3"/>
                      </a:lnTo>
                      <a:lnTo>
                        <a:pt x="296" y="0"/>
                      </a:lnTo>
                      <a:lnTo>
                        <a:pt x="309" y="0"/>
                      </a:lnTo>
                      <a:lnTo>
                        <a:pt x="320" y="1"/>
                      </a:lnTo>
                      <a:lnTo>
                        <a:pt x="331" y="5"/>
                      </a:lnTo>
                      <a:lnTo>
                        <a:pt x="342" y="11"/>
                      </a:lnTo>
                      <a:lnTo>
                        <a:pt x="346" y="15"/>
                      </a:lnTo>
                      <a:lnTo>
                        <a:pt x="351" y="19"/>
                      </a:lnTo>
                      <a:lnTo>
                        <a:pt x="351" y="19"/>
                      </a:lnTo>
                      <a:lnTo>
                        <a:pt x="354" y="24"/>
                      </a:lnTo>
                      <a:lnTo>
                        <a:pt x="358" y="29"/>
                      </a:lnTo>
                      <a:lnTo>
                        <a:pt x="364" y="39"/>
                      </a:lnTo>
                      <a:lnTo>
                        <a:pt x="367" y="51"/>
                      </a:lnTo>
                      <a:lnTo>
                        <a:pt x="367" y="63"/>
                      </a:lnTo>
                      <a:lnTo>
                        <a:pt x="366" y="75"/>
                      </a:lnTo>
                      <a:lnTo>
                        <a:pt x="361" y="86"/>
                      </a:lnTo>
                      <a:lnTo>
                        <a:pt x="356" y="96"/>
                      </a:lnTo>
                      <a:lnTo>
                        <a:pt x="352" y="101"/>
                      </a:lnTo>
                      <a:lnTo>
                        <a:pt x="348" y="106"/>
                      </a:lnTo>
                      <a:lnTo>
                        <a:pt x="103" y="335"/>
                      </a:lnTo>
                      <a:lnTo>
                        <a:pt x="103" y="335"/>
                      </a:lnTo>
                      <a:lnTo>
                        <a:pt x="93" y="343"/>
                      </a:lnTo>
                      <a:lnTo>
                        <a:pt x="83" y="348"/>
                      </a:lnTo>
                      <a:lnTo>
                        <a:pt x="72" y="351"/>
                      </a:lnTo>
                      <a:lnTo>
                        <a:pt x="61" y="352"/>
                      </a:lnTo>
                      <a:lnTo>
                        <a:pt x="61" y="3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pPr>
                  <a:endParaRPr lang="en-US" sz="2200">
                    <a:latin typeface="+mj-lt"/>
                  </a:endParaRPr>
                </a:p>
              </p:txBody>
            </p:sp>
            <p:sp>
              <p:nvSpPr>
                <p:cNvPr id="50" name="Freeform 49"/>
                <p:cNvSpPr>
                  <a:spLocks/>
                </p:cNvSpPr>
                <p:nvPr/>
              </p:nvSpPr>
              <p:spPr bwMode="auto">
                <a:xfrm>
                  <a:off x="650" y="970"/>
                  <a:ext cx="149" cy="150"/>
                </a:xfrm>
                <a:custGeom>
                  <a:avLst/>
                  <a:gdLst>
                    <a:gd name="T0" fmla="*/ 0 w 1193"/>
                    <a:gd name="T1" fmla="*/ 813 h 1198"/>
                    <a:gd name="T2" fmla="*/ 798 w 1193"/>
                    <a:gd name="T3" fmla="*/ 15 h 1198"/>
                    <a:gd name="T4" fmla="*/ 815 w 1193"/>
                    <a:gd name="T5" fmla="*/ 5 h 1198"/>
                    <a:gd name="T6" fmla="*/ 850 w 1193"/>
                    <a:gd name="T7" fmla="*/ 1 h 1198"/>
                    <a:gd name="T8" fmla="*/ 872 w 1193"/>
                    <a:gd name="T9" fmla="*/ 11 h 1198"/>
                    <a:gd name="T10" fmla="*/ 883 w 1193"/>
                    <a:gd name="T11" fmla="*/ 19 h 1198"/>
                    <a:gd name="T12" fmla="*/ 894 w 1193"/>
                    <a:gd name="T13" fmla="*/ 34 h 1198"/>
                    <a:gd name="T14" fmla="*/ 901 w 1193"/>
                    <a:gd name="T15" fmla="*/ 63 h 1198"/>
                    <a:gd name="T16" fmla="*/ 894 w 1193"/>
                    <a:gd name="T17" fmla="*/ 93 h 1198"/>
                    <a:gd name="T18" fmla="*/ 883 w 1193"/>
                    <a:gd name="T19" fmla="*/ 109 h 1198"/>
                    <a:gd name="T20" fmla="*/ 840 w 1193"/>
                    <a:gd name="T21" fmla="*/ 267 h 1198"/>
                    <a:gd name="T22" fmla="*/ 851 w 1193"/>
                    <a:gd name="T23" fmla="*/ 283 h 1198"/>
                    <a:gd name="T24" fmla="*/ 858 w 1193"/>
                    <a:gd name="T25" fmla="*/ 312 h 1198"/>
                    <a:gd name="T26" fmla="*/ 848 w 1193"/>
                    <a:gd name="T27" fmla="*/ 347 h 1198"/>
                    <a:gd name="T28" fmla="*/ 840 w 1193"/>
                    <a:gd name="T29" fmla="*/ 357 h 1198"/>
                    <a:gd name="T30" fmla="*/ 807 w 1193"/>
                    <a:gd name="T31" fmla="*/ 375 h 1198"/>
                    <a:gd name="T32" fmla="*/ 783 w 1193"/>
                    <a:gd name="T33" fmla="*/ 375 h 1198"/>
                    <a:gd name="T34" fmla="*/ 750 w 1193"/>
                    <a:gd name="T35" fmla="*/ 357 h 1198"/>
                    <a:gd name="T36" fmla="*/ 646 w 1193"/>
                    <a:gd name="T37" fmla="*/ 462 h 1198"/>
                    <a:gd name="T38" fmla="*/ 654 w 1193"/>
                    <a:gd name="T39" fmla="*/ 471 h 1198"/>
                    <a:gd name="T40" fmla="*/ 664 w 1193"/>
                    <a:gd name="T41" fmla="*/ 494 h 1198"/>
                    <a:gd name="T42" fmla="*/ 659 w 1193"/>
                    <a:gd name="T43" fmla="*/ 530 h 1198"/>
                    <a:gd name="T44" fmla="*/ 650 w 1193"/>
                    <a:gd name="T45" fmla="*/ 547 h 1198"/>
                    <a:gd name="T46" fmla="*/ 641 w 1193"/>
                    <a:gd name="T47" fmla="*/ 556 h 1198"/>
                    <a:gd name="T48" fmla="*/ 625 w 1193"/>
                    <a:gd name="T49" fmla="*/ 565 h 1198"/>
                    <a:gd name="T50" fmla="*/ 601 w 1193"/>
                    <a:gd name="T51" fmla="*/ 569 h 1198"/>
                    <a:gd name="T52" fmla="*/ 572 w 1193"/>
                    <a:gd name="T53" fmla="*/ 562 h 1198"/>
                    <a:gd name="T54" fmla="*/ 556 w 1193"/>
                    <a:gd name="T55" fmla="*/ 551 h 1198"/>
                    <a:gd name="T56" fmla="*/ 439 w 1193"/>
                    <a:gd name="T57" fmla="*/ 669 h 1198"/>
                    <a:gd name="T58" fmla="*/ 446 w 1193"/>
                    <a:gd name="T59" fmla="*/ 679 h 1198"/>
                    <a:gd name="T60" fmla="*/ 457 w 1193"/>
                    <a:gd name="T61" fmla="*/ 713 h 1198"/>
                    <a:gd name="T62" fmla="*/ 446 w 1193"/>
                    <a:gd name="T63" fmla="*/ 748 h 1198"/>
                    <a:gd name="T64" fmla="*/ 439 w 1193"/>
                    <a:gd name="T65" fmla="*/ 759 h 1198"/>
                    <a:gd name="T66" fmla="*/ 406 w 1193"/>
                    <a:gd name="T67" fmla="*/ 776 h 1198"/>
                    <a:gd name="T68" fmla="*/ 381 w 1193"/>
                    <a:gd name="T69" fmla="*/ 776 h 1198"/>
                    <a:gd name="T70" fmla="*/ 354 w 1193"/>
                    <a:gd name="T71" fmla="*/ 763 h 1198"/>
                    <a:gd name="T72" fmla="*/ 179 w 1193"/>
                    <a:gd name="T73" fmla="*/ 813 h 1198"/>
                    <a:gd name="T74" fmla="*/ 1085 w 1193"/>
                    <a:gd name="T75" fmla="*/ 316 h 1198"/>
                    <a:gd name="T76" fmla="*/ 1100 w 1193"/>
                    <a:gd name="T77" fmla="*/ 304 h 1198"/>
                    <a:gd name="T78" fmla="*/ 1130 w 1193"/>
                    <a:gd name="T79" fmla="*/ 297 h 1198"/>
                    <a:gd name="T80" fmla="*/ 1160 w 1193"/>
                    <a:gd name="T81" fmla="*/ 304 h 1198"/>
                    <a:gd name="T82" fmla="*/ 1174 w 1193"/>
                    <a:gd name="T83" fmla="*/ 316 h 1198"/>
                    <a:gd name="T84" fmla="*/ 1183 w 1193"/>
                    <a:gd name="T85" fmla="*/ 326 h 1198"/>
                    <a:gd name="T86" fmla="*/ 1193 w 1193"/>
                    <a:gd name="T87" fmla="*/ 361 h 1198"/>
                    <a:gd name="T88" fmla="*/ 1186 w 1193"/>
                    <a:gd name="T89" fmla="*/ 390 h 1198"/>
                    <a:gd name="T90" fmla="*/ 1174 w 1193"/>
                    <a:gd name="T91" fmla="*/ 406 h 1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93" h="1198">
                      <a:moveTo>
                        <a:pt x="1174" y="406"/>
                      </a:moveTo>
                      <a:lnTo>
                        <a:pt x="384" y="1198"/>
                      </a:lnTo>
                      <a:lnTo>
                        <a:pt x="0" y="813"/>
                      </a:lnTo>
                      <a:lnTo>
                        <a:pt x="793" y="19"/>
                      </a:lnTo>
                      <a:lnTo>
                        <a:pt x="793" y="19"/>
                      </a:lnTo>
                      <a:lnTo>
                        <a:pt x="798" y="15"/>
                      </a:lnTo>
                      <a:lnTo>
                        <a:pt x="803" y="11"/>
                      </a:lnTo>
                      <a:lnTo>
                        <a:pt x="808" y="7"/>
                      </a:lnTo>
                      <a:lnTo>
                        <a:pt x="815" y="5"/>
                      </a:lnTo>
                      <a:lnTo>
                        <a:pt x="826" y="1"/>
                      </a:lnTo>
                      <a:lnTo>
                        <a:pt x="838" y="0"/>
                      </a:lnTo>
                      <a:lnTo>
                        <a:pt x="850" y="1"/>
                      </a:lnTo>
                      <a:lnTo>
                        <a:pt x="862" y="5"/>
                      </a:lnTo>
                      <a:lnTo>
                        <a:pt x="867" y="7"/>
                      </a:lnTo>
                      <a:lnTo>
                        <a:pt x="872" y="11"/>
                      </a:lnTo>
                      <a:lnTo>
                        <a:pt x="878" y="15"/>
                      </a:lnTo>
                      <a:lnTo>
                        <a:pt x="883" y="19"/>
                      </a:lnTo>
                      <a:lnTo>
                        <a:pt x="883" y="19"/>
                      </a:lnTo>
                      <a:lnTo>
                        <a:pt x="887" y="24"/>
                      </a:lnTo>
                      <a:lnTo>
                        <a:pt x="891" y="29"/>
                      </a:lnTo>
                      <a:lnTo>
                        <a:pt x="894" y="34"/>
                      </a:lnTo>
                      <a:lnTo>
                        <a:pt x="896" y="40"/>
                      </a:lnTo>
                      <a:lnTo>
                        <a:pt x="900" y="52"/>
                      </a:lnTo>
                      <a:lnTo>
                        <a:pt x="901" y="63"/>
                      </a:lnTo>
                      <a:lnTo>
                        <a:pt x="900" y="76"/>
                      </a:lnTo>
                      <a:lnTo>
                        <a:pt x="896" y="87"/>
                      </a:lnTo>
                      <a:lnTo>
                        <a:pt x="894" y="93"/>
                      </a:lnTo>
                      <a:lnTo>
                        <a:pt x="891" y="99"/>
                      </a:lnTo>
                      <a:lnTo>
                        <a:pt x="887" y="104"/>
                      </a:lnTo>
                      <a:lnTo>
                        <a:pt x="883" y="109"/>
                      </a:lnTo>
                      <a:lnTo>
                        <a:pt x="783" y="209"/>
                      </a:lnTo>
                      <a:lnTo>
                        <a:pt x="840" y="267"/>
                      </a:lnTo>
                      <a:lnTo>
                        <a:pt x="840" y="267"/>
                      </a:lnTo>
                      <a:lnTo>
                        <a:pt x="845" y="272"/>
                      </a:lnTo>
                      <a:lnTo>
                        <a:pt x="848" y="278"/>
                      </a:lnTo>
                      <a:lnTo>
                        <a:pt x="851" y="283"/>
                      </a:lnTo>
                      <a:lnTo>
                        <a:pt x="854" y="288"/>
                      </a:lnTo>
                      <a:lnTo>
                        <a:pt x="857" y="300"/>
                      </a:lnTo>
                      <a:lnTo>
                        <a:pt x="858" y="312"/>
                      </a:lnTo>
                      <a:lnTo>
                        <a:pt x="857" y="324"/>
                      </a:lnTo>
                      <a:lnTo>
                        <a:pt x="854" y="336"/>
                      </a:lnTo>
                      <a:lnTo>
                        <a:pt x="848" y="347"/>
                      </a:lnTo>
                      <a:lnTo>
                        <a:pt x="845" y="352"/>
                      </a:lnTo>
                      <a:lnTo>
                        <a:pt x="840" y="357"/>
                      </a:lnTo>
                      <a:lnTo>
                        <a:pt x="840" y="357"/>
                      </a:lnTo>
                      <a:lnTo>
                        <a:pt x="830" y="366"/>
                      </a:lnTo>
                      <a:lnTo>
                        <a:pt x="819" y="371"/>
                      </a:lnTo>
                      <a:lnTo>
                        <a:pt x="807" y="375"/>
                      </a:lnTo>
                      <a:lnTo>
                        <a:pt x="795" y="376"/>
                      </a:lnTo>
                      <a:lnTo>
                        <a:pt x="795" y="376"/>
                      </a:lnTo>
                      <a:lnTo>
                        <a:pt x="783" y="375"/>
                      </a:lnTo>
                      <a:lnTo>
                        <a:pt x="771" y="371"/>
                      </a:lnTo>
                      <a:lnTo>
                        <a:pt x="761" y="366"/>
                      </a:lnTo>
                      <a:lnTo>
                        <a:pt x="750" y="357"/>
                      </a:lnTo>
                      <a:lnTo>
                        <a:pt x="693" y="299"/>
                      </a:lnTo>
                      <a:lnTo>
                        <a:pt x="588" y="404"/>
                      </a:lnTo>
                      <a:lnTo>
                        <a:pt x="646" y="462"/>
                      </a:lnTo>
                      <a:lnTo>
                        <a:pt x="646" y="462"/>
                      </a:lnTo>
                      <a:lnTo>
                        <a:pt x="650" y="466"/>
                      </a:lnTo>
                      <a:lnTo>
                        <a:pt x="654" y="471"/>
                      </a:lnTo>
                      <a:lnTo>
                        <a:pt x="657" y="477"/>
                      </a:lnTo>
                      <a:lnTo>
                        <a:pt x="659" y="482"/>
                      </a:lnTo>
                      <a:lnTo>
                        <a:pt x="664" y="494"/>
                      </a:lnTo>
                      <a:lnTo>
                        <a:pt x="665" y="506"/>
                      </a:lnTo>
                      <a:lnTo>
                        <a:pt x="664" y="519"/>
                      </a:lnTo>
                      <a:lnTo>
                        <a:pt x="659" y="530"/>
                      </a:lnTo>
                      <a:lnTo>
                        <a:pt x="657" y="536"/>
                      </a:lnTo>
                      <a:lnTo>
                        <a:pt x="654" y="541"/>
                      </a:lnTo>
                      <a:lnTo>
                        <a:pt x="650" y="547"/>
                      </a:lnTo>
                      <a:lnTo>
                        <a:pt x="646" y="552"/>
                      </a:lnTo>
                      <a:lnTo>
                        <a:pt x="646" y="552"/>
                      </a:lnTo>
                      <a:lnTo>
                        <a:pt x="641" y="556"/>
                      </a:lnTo>
                      <a:lnTo>
                        <a:pt x="636" y="559"/>
                      </a:lnTo>
                      <a:lnTo>
                        <a:pt x="631" y="562"/>
                      </a:lnTo>
                      <a:lnTo>
                        <a:pt x="625" y="565"/>
                      </a:lnTo>
                      <a:lnTo>
                        <a:pt x="613" y="568"/>
                      </a:lnTo>
                      <a:lnTo>
                        <a:pt x="601" y="569"/>
                      </a:lnTo>
                      <a:lnTo>
                        <a:pt x="601" y="569"/>
                      </a:lnTo>
                      <a:lnTo>
                        <a:pt x="589" y="568"/>
                      </a:lnTo>
                      <a:lnTo>
                        <a:pt x="578" y="565"/>
                      </a:lnTo>
                      <a:lnTo>
                        <a:pt x="572" y="562"/>
                      </a:lnTo>
                      <a:lnTo>
                        <a:pt x="566" y="559"/>
                      </a:lnTo>
                      <a:lnTo>
                        <a:pt x="561" y="555"/>
                      </a:lnTo>
                      <a:lnTo>
                        <a:pt x="556" y="551"/>
                      </a:lnTo>
                      <a:lnTo>
                        <a:pt x="498" y="493"/>
                      </a:lnTo>
                      <a:lnTo>
                        <a:pt x="381" y="611"/>
                      </a:lnTo>
                      <a:lnTo>
                        <a:pt x="439" y="669"/>
                      </a:lnTo>
                      <a:lnTo>
                        <a:pt x="439" y="669"/>
                      </a:lnTo>
                      <a:lnTo>
                        <a:pt x="443" y="674"/>
                      </a:lnTo>
                      <a:lnTo>
                        <a:pt x="446" y="679"/>
                      </a:lnTo>
                      <a:lnTo>
                        <a:pt x="453" y="689"/>
                      </a:lnTo>
                      <a:lnTo>
                        <a:pt x="456" y="702"/>
                      </a:lnTo>
                      <a:lnTo>
                        <a:pt x="457" y="713"/>
                      </a:lnTo>
                      <a:lnTo>
                        <a:pt x="456" y="726"/>
                      </a:lnTo>
                      <a:lnTo>
                        <a:pt x="453" y="737"/>
                      </a:lnTo>
                      <a:lnTo>
                        <a:pt x="446" y="748"/>
                      </a:lnTo>
                      <a:lnTo>
                        <a:pt x="443" y="754"/>
                      </a:lnTo>
                      <a:lnTo>
                        <a:pt x="439" y="759"/>
                      </a:lnTo>
                      <a:lnTo>
                        <a:pt x="439" y="759"/>
                      </a:lnTo>
                      <a:lnTo>
                        <a:pt x="429" y="767"/>
                      </a:lnTo>
                      <a:lnTo>
                        <a:pt x="418" y="772"/>
                      </a:lnTo>
                      <a:lnTo>
                        <a:pt x="406" y="776"/>
                      </a:lnTo>
                      <a:lnTo>
                        <a:pt x="394" y="777"/>
                      </a:lnTo>
                      <a:lnTo>
                        <a:pt x="394" y="777"/>
                      </a:lnTo>
                      <a:lnTo>
                        <a:pt x="381" y="776"/>
                      </a:lnTo>
                      <a:lnTo>
                        <a:pt x="370" y="772"/>
                      </a:lnTo>
                      <a:lnTo>
                        <a:pt x="360" y="767"/>
                      </a:lnTo>
                      <a:lnTo>
                        <a:pt x="354" y="763"/>
                      </a:lnTo>
                      <a:lnTo>
                        <a:pt x="349" y="759"/>
                      </a:lnTo>
                      <a:lnTo>
                        <a:pt x="291" y="701"/>
                      </a:lnTo>
                      <a:lnTo>
                        <a:pt x="179" y="813"/>
                      </a:lnTo>
                      <a:lnTo>
                        <a:pt x="384" y="1017"/>
                      </a:lnTo>
                      <a:lnTo>
                        <a:pt x="1085" y="316"/>
                      </a:lnTo>
                      <a:lnTo>
                        <a:pt x="1085" y="316"/>
                      </a:lnTo>
                      <a:lnTo>
                        <a:pt x="1090" y="312"/>
                      </a:lnTo>
                      <a:lnTo>
                        <a:pt x="1095" y="308"/>
                      </a:lnTo>
                      <a:lnTo>
                        <a:pt x="1100" y="304"/>
                      </a:lnTo>
                      <a:lnTo>
                        <a:pt x="1106" y="302"/>
                      </a:lnTo>
                      <a:lnTo>
                        <a:pt x="1118" y="298"/>
                      </a:lnTo>
                      <a:lnTo>
                        <a:pt x="1130" y="297"/>
                      </a:lnTo>
                      <a:lnTo>
                        <a:pt x="1142" y="298"/>
                      </a:lnTo>
                      <a:lnTo>
                        <a:pt x="1154" y="302"/>
                      </a:lnTo>
                      <a:lnTo>
                        <a:pt x="1160" y="304"/>
                      </a:lnTo>
                      <a:lnTo>
                        <a:pt x="1165" y="308"/>
                      </a:lnTo>
                      <a:lnTo>
                        <a:pt x="1170" y="312"/>
                      </a:lnTo>
                      <a:lnTo>
                        <a:pt x="1174" y="316"/>
                      </a:lnTo>
                      <a:lnTo>
                        <a:pt x="1174" y="316"/>
                      </a:lnTo>
                      <a:lnTo>
                        <a:pt x="1180" y="321"/>
                      </a:lnTo>
                      <a:lnTo>
                        <a:pt x="1183" y="326"/>
                      </a:lnTo>
                      <a:lnTo>
                        <a:pt x="1189" y="338"/>
                      </a:lnTo>
                      <a:lnTo>
                        <a:pt x="1192" y="349"/>
                      </a:lnTo>
                      <a:lnTo>
                        <a:pt x="1193" y="361"/>
                      </a:lnTo>
                      <a:lnTo>
                        <a:pt x="1192" y="373"/>
                      </a:lnTo>
                      <a:lnTo>
                        <a:pt x="1189" y="385"/>
                      </a:lnTo>
                      <a:lnTo>
                        <a:pt x="1186" y="390"/>
                      </a:lnTo>
                      <a:lnTo>
                        <a:pt x="1183" y="396"/>
                      </a:lnTo>
                      <a:lnTo>
                        <a:pt x="1180" y="401"/>
                      </a:lnTo>
                      <a:lnTo>
                        <a:pt x="1174" y="406"/>
                      </a:lnTo>
                      <a:lnTo>
                        <a:pt x="1174" y="4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pPr>
                  <a:endParaRPr lang="en-US" sz="2200">
                    <a:latin typeface="+mj-lt"/>
                  </a:endParaRPr>
                </a:p>
              </p:txBody>
            </p:sp>
            <p:sp>
              <p:nvSpPr>
                <p:cNvPr id="51" name="Freeform 50"/>
                <p:cNvSpPr>
                  <a:spLocks/>
                </p:cNvSpPr>
                <p:nvPr/>
              </p:nvSpPr>
              <p:spPr bwMode="auto">
                <a:xfrm>
                  <a:off x="808" y="814"/>
                  <a:ext cx="148" cy="150"/>
                </a:xfrm>
                <a:custGeom>
                  <a:avLst/>
                  <a:gdLst>
                    <a:gd name="T0" fmla="*/ 343 w 1189"/>
                    <a:gd name="T1" fmla="*/ 1204 h 1204"/>
                    <a:gd name="T2" fmla="*/ 343 w 1189"/>
                    <a:gd name="T3" fmla="*/ 1204 h 1204"/>
                    <a:gd name="T4" fmla="*/ 332 w 1189"/>
                    <a:gd name="T5" fmla="*/ 1203 h 1204"/>
                    <a:gd name="T6" fmla="*/ 320 w 1189"/>
                    <a:gd name="T7" fmla="*/ 1199 h 1204"/>
                    <a:gd name="T8" fmla="*/ 315 w 1189"/>
                    <a:gd name="T9" fmla="*/ 1196 h 1204"/>
                    <a:gd name="T10" fmla="*/ 309 w 1189"/>
                    <a:gd name="T11" fmla="*/ 1193 h 1204"/>
                    <a:gd name="T12" fmla="*/ 304 w 1189"/>
                    <a:gd name="T13" fmla="*/ 1190 h 1204"/>
                    <a:gd name="T14" fmla="*/ 299 w 1189"/>
                    <a:gd name="T15" fmla="*/ 1186 h 1204"/>
                    <a:gd name="T16" fmla="*/ 299 w 1189"/>
                    <a:gd name="T17" fmla="*/ 1186 h 1204"/>
                    <a:gd name="T18" fmla="*/ 295 w 1189"/>
                    <a:gd name="T19" fmla="*/ 1181 h 1204"/>
                    <a:gd name="T20" fmla="*/ 291 w 1189"/>
                    <a:gd name="T21" fmla="*/ 1176 h 1204"/>
                    <a:gd name="T22" fmla="*/ 288 w 1189"/>
                    <a:gd name="T23" fmla="*/ 1170 h 1204"/>
                    <a:gd name="T24" fmla="*/ 286 w 1189"/>
                    <a:gd name="T25" fmla="*/ 1164 h 1204"/>
                    <a:gd name="T26" fmla="*/ 281 w 1189"/>
                    <a:gd name="T27" fmla="*/ 1153 h 1204"/>
                    <a:gd name="T28" fmla="*/ 280 w 1189"/>
                    <a:gd name="T29" fmla="*/ 1140 h 1204"/>
                    <a:gd name="T30" fmla="*/ 281 w 1189"/>
                    <a:gd name="T31" fmla="*/ 1129 h 1204"/>
                    <a:gd name="T32" fmla="*/ 286 w 1189"/>
                    <a:gd name="T33" fmla="*/ 1117 h 1204"/>
                    <a:gd name="T34" fmla="*/ 288 w 1189"/>
                    <a:gd name="T35" fmla="*/ 1111 h 1204"/>
                    <a:gd name="T36" fmla="*/ 291 w 1189"/>
                    <a:gd name="T37" fmla="*/ 1106 h 1204"/>
                    <a:gd name="T38" fmla="*/ 295 w 1189"/>
                    <a:gd name="T39" fmla="*/ 1101 h 1204"/>
                    <a:gd name="T40" fmla="*/ 299 w 1189"/>
                    <a:gd name="T41" fmla="*/ 1096 h 1204"/>
                    <a:gd name="T42" fmla="*/ 1009 w 1189"/>
                    <a:gd name="T43" fmla="*/ 385 h 1204"/>
                    <a:gd name="T44" fmla="*/ 805 w 1189"/>
                    <a:gd name="T45" fmla="*/ 179 h 1204"/>
                    <a:gd name="T46" fmla="*/ 109 w 1189"/>
                    <a:gd name="T47" fmla="*/ 877 h 1204"/>
                    <a:gd name="T48" fmla="*/ 109 w 1189"/>
                    <a:gd name="T49" fmla="*/ 877 h 1204"/>
                    <a:gd name="T50" fmla="*/ 104 w 1189"/>
                    <a:gd name="T51" fmla="*/ 881 h 1204"/>
                    <a:gd name="T52" fmla="*/ 98 w 1189"/>
                    <a:gd name="T53" fmla="*/ 885 h 1204"/>
                    <a:gd name="T54" fmla="*/ 93 w 1189"/>
                    <a:gd name="T55" fmla="*/ 888 h 1204"/>
                    <a:gd name="T56" fmla="*/ 88 w 1189"/>
                    <a:gd name="T57" fmla="*/ 890 h 1204"/>
                    <a:gd name="T58" fmla="*/ 76 w 1189"/>
                    <a:gd name="T59" fmla="*/ 894 h 1204"/>
                    <a:gd name="T60" fmla="*/ 64 w 1189"/>
                    <a:gd name="T61" fmla="*/ 895 h 1204"/>
                    <a:gd name="T62" fmla="*/ 52 w 1189"/>
                    <a:gd name="T63" fmla="*/ 894 h 1204"/>
                    <a:gd name="T64" fmla="*/ 39 w 1189"/>
                    <a:gd name="T65" fmla="*/ 890 h 1204"/>
                    <a:gd name="T66" fmla="*/ 34 w 1189"/>
                    <a:gd name="T67" fmla="*/ 888 h 1204"/>
                    <a:gd name="T68" fmla="*/ 29 w 1189"/>
                    <a:gd name="T69" fmla="*/ 885 h 1204"/>
                    <a:gd name="T70" fmla="*/ 24 w 1189"/>
                    <a:gd name="T71" fmla="*/ 881 h 1204"/>
                    <a:gd name="T72" fmla="*/ 19 w 1189"/>
                    <a:gd name="T73" fmla="*/ 877 h 1204"/>
                    <a:gd name="T74" fmla="*/ 19 w 1189"/>
                    <a:gd name="T75" fmla="*/ 877 h 1204"/>
                    <a:gd name="T76" fmla="*/ 15 w 1189"/>
                    <a:gd name="T77" fmla="*/ 871 h 1204"/>
                    <a:gd name="T78" fmla="*/ 11 w 1189"/>
                    <a:gd name="T79" fmla="*/ 866 h 1204"/>
                    <a:gd name="T80" fmla="*/ 7 w 1189"/>
                    <a:gd name="T81" fmla="*/ 861 h 1204"/>
                    <a:gd name="T82" fmla="*/ 5 w 1189"/>
                    <a:gd name="T83" fmla="*/ 856 h 1204"/>
                    <a:gd name="T84" fmla="*/ 1 w 1189"/>
                    <a:gd name="T85" fmla="*/ 843 h 1204"/>
                    <a:gd name="T86" fmla="*/ 0 w 1189"/>
                    <a:gd name="T87" fmla="*/ 832 h 1204"/>
                    <a:gd name="T88" fmla="*/ 1 w 1189"/>
                    <a:gd name="T89" fmla="*/ 820 h 1204"/>
                    <a:gd name="T90" fmla="*/ 5 w 1189"/>
                    <a:gd name="T91" fmla="*/ 808 h 1204"/>
                    <a:gd name="T92" fmla="*/ 7 w 1189"/>
                    <a:gd name="T93" fmla="*/ 802 h 1204"/>
                    <a:gd name="T94" fmla="*/ 11 w 1189"/>
                    <a:gd name="T95" fmla="*/ 797 h 1204"/>
                    <a:gd name="T96" fmla="*/ 15 w 1189"/>
                    <a:gd name="T97" fmla="*/ 792 h 1204"/>
                    <a:gd name="T98" fmla="*/ 19 w 1189"/>
                    <a:gd name="T99" fmla="*/ 787 h 1204"/>
                    <a:gd name="T100" fmla="*/ 805 w 1189"/>
                    <a:gd name="T101" fmla="*/ 0 h 1204"/>
                    <a:gd name="T102" fmla="*/ 1189 w 1189"/>
                    <a:gd name="T103" fmla="*/ 385 h 1204"/>
                    <a:gd name="T104" fmla="*/ 389 w 1189"/>
                    <a:gd name="T105" fmla="*/ 1186 h 1204"/>
                    <a:gd name="T106" fmla="*/ 389 w 1189"/>
                    <a:gd name="T107" fmla="*/ 1186 h 1204"/>
                    <a:gd name="T108" fmla="*/ 384 w 1189"/>
                    <a:gd name="T109" fmla="*/ 1190 h 1204"/>
                    <a:gd name="T110" fmla="*/ 379 w 1189"/>
                    <a:gd name="T111" fmla="*/ 1193 h 1204"/>
                    <a:gd name="T112" fmla="*/ 373 w 1189"/>
                    <a:gd name="T113" fmla="*/ 1196 h 1204"/>
                    <a:gd name="T114" fmla="*/ 367 w 1189"/>
                    <a:gd name="T115" fmla="*/ 1199 h 1204"/>
                    <a:gd name="T116" fmla="*/ 356 w 1189"/>
                    <a:gd name="T117" fmla="*/ 1203 h 1204"/>
                    <a:gd name="T118" fmla="*/ 343 w 1189"/>
                    <a:gd name="T119" fmla="*/ 1204 h 1204"/>
                    <a:gd name="T120" fmla="*/ 343 w 1189"/>
                    <a:gd name="T121" fmla="*/ 1204 h 1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89" h="1204">
                      <a:moveTo>
                        <a:pt x="343" y="1204"/>
                      </a:moveTo>
                      <a:lnTo>
                        <a:pt x="343" y="1204"/>
                      </a:lnTo>
                      <a:lnTo>
                        <a:pt x="332" y="1203"/>
                      </a:lnTo>
                      <a:lnTo>
                        <a:pt x="320" y="1199"/>
                      </a:lnTo>
                      <a:lnTo>
                        <a:pt x="315" y="1196"/>
                      </a:lnTo>
                      <a:lnTo>
                        <a:pt x="309" y="1193"/>
                      </a:lnTo>
                      <a:lnTo>
                        <a:pt x="304" y="1190"/>
                      </a:lnTo>
                      <a:lnTo>
                        <a:pt x="299" y="1186"/>
                      </a:lnTo>
                      <a:lnTo>
                        <a:pt x="299" y="1186"/>
                      </a:lnTo>
                      <a:lnTo>
                        <a:pt x="295" y="1181"/>
                      </a:lnTo>
                      <a:lnTo>
                        <a:pt x="291" y="1176"/>
                      </a:lnTo>
                      <a:lnTo>
                        <a:pt x="288" y="1170"/>
                      </a:lnTo>
                      <a:lnTo>
                        <a:pt x="286" y="1164"/>
                      </a:lnTo>
                      <a:lnTo>
                        <a:pt x="281" y="1153"/>
                      </a:lnTo>
                      <a:lnTo>
                        <a:pt x="280" y="1140"/>
                      </a:lnTo>
                      <a:lnTo>
                        <a:pt x="281" y="1129"/>
                      </a:lnTo>
                      <a:lnTo>
                        <a:pt x="286" y="1117"/>
                      </a:lnTo>
                      <a:lnTo>
                        <a:pt x="288" y="1111"/>
                      </a:lnTo>
                      <a:lnTo>
                        <a:pt x="291" y="1106"/>
                      </a:lnTo>
                      <a:lnTo>
                        <a:pt x="295" y="1101"/>
                      </a:lnTo>
                      <a:lnTo>
                        <a:pt x="299" y="1096"/>
                      </a:lnTo>
                      <a:lnTo>
                        <a:pt x="1009" y="385"/>
                      </a:lnTo>
                      <a:lnTo>
                        <a:pt x="805" y="179"/>
                      </a:lnTo>
                      <a:lnTo>
                        <a:pt x="109" y="877"/>
                      </a:lnTo>
                      <a:lnTo>
                        <a:pt x="109" y="877"/>
                      </a:lnTo>
                      <a:lnTo>
                        <a:pt x="104" y="881"/>
                      </a:lnTo>
                      <a:lnTo>
                        <a:pt x="98" y="885"/>
                      </a:lnTo>
                      <a:lnTo>
                        <a:pt x="93" y="888"/>
                      </a:lnTo>
                      <a:lnTo>
                        <a:pt x="88" y="890"/>
                      </a:lnTo>
                      <a:lnTo>
                        <a:pt x="76" y="894"/>
                      </a:lnTo>
                      <a:lnTo>
                        <a:pt x="64" y="895"/>
                      </a:lnTo>
                      <a:lnTo>
                        <a:pt x="52" y="894"/>
                      </a:lnTo>
                      <a:lnTo>
                        <a:pt x="39" y="890"/>
                      </a:lnTo>
                      <a:lnTo>
                        <a:pt x="34" y="888"/>
                      </a:lnTo>
                      <a:lnTo>
                        <a:pt x="29" y="885"/>
                      </a:lnTo>
                      <a:lnTo>
                        <a:pt x="24" y="881"/>
                      </a:lnTo>
                      <a:lnTo>
                        <a:pt x="19" y="877"/>
                      </a:lnTo>
                      <a:lnTo>
                        <a:pt x="19" y="877"/>
                      </a:lnTo>
                      <a:lnTo>
                        <a:pt x="15" y="871"/>
                      </a:lnTo>
                      <a:lnTo>
                        <a:pt x="11" y="866"/>
                      </a:lnTo>
                      <a:lnTo>
                        <a:pt x="7" y="861"/>
                      </a:lnTo>
                      <a:lnTo>
                        <a:pt x="5" y="856"/>
                      </a:lnTo>
                      <a:lnTo>
                        <a:pt x="1" y="843"/>
                      </a:lnTo>
                      <a:lnTo>
                        <a:pt x="0" y="832"/>
                      </a:lnTo>
                      <a:lnTo>
                        <a:pt x="1" y="820"/>
                      </a:lnTo>
                      <a:lnTo>
                        <a:pt x="5" y="808"/>
                      </a:lnTo>
                      <a:lnTo>
                        <a:pt x="7" y="802"/>
                      </a:lnTo>
                      <a:lnTo>
                        <a:pt x="11" y="797"/>
                      </a:lnTo>
                      <a:lnTo>
                        <a:pt x="15" y="792"/>
                      </a:lnTo>
                      <a:lnTo>
                        <a:pt x="19" y="787"/>
                      </a:lnTo>
                      <a:lnTo>
                        <a:pt x="805" y="0"/>
                      </a:lnTo>
                      <a:lnTo>
                        <a:pt x="1189" y="385"/>
                      </a:lnTo>
                      <a:lnTo>
                        <a:pt x="389" y="1186"/>
                      </a:lnTo>
                      <a:lnTo>
                        <a:pt x="389" y="1186"/>
                      </a:lnTo>
                      <a:lnTo>
                        <a:pt x="384" y="1190"/>
                      </a:lnTo>
                      <a:lnTo>
                        <a:pt x="379" y="1193"/>
                      </a:lnTo>
                      <a:lnTo>
                        <a:pt x="373" y="1196"/>
                      </a:lnTo>
                      <a:lnTo>
                        <a:pt x="367" y="1199"/>
                      </a:lnTo>
                      <a:lnTo>
                        <a:pt x="356" y="1203"/>
                      </a:lnTo>
                      <a:lnTo>
                        <a:pt x="343" y="1204"/>
                      </a:lnTo>
                      <a:lnTo>
                        <a:pt x="343" y="12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pPr>
                  <a:endParaRPr lang="en-US" sz="2200">
                    <a:latin typeface="+mj-lt"/>
                  </a:endParaRPr>
                </a:p>
              </p:txBody>
            </p:sp>
            <p:sp>
              <p:nvSpPr>
                <p:cNvPr id="52" name="Freeform 51"/>
                <p:cNvSpPr>
                  <a:spLocks noEditPoints="1"/>
                </p:cNvSpPr>
                <p:nvPr/>
              </p:nvSpPr>
              <p:spPr bwMode="auto">
                <a:xfrm>
                  <a:off x="744" y="743"/>
                  <a:ext cx="160" cy="121"/>
                </a:xfrm>
                <a:custGeom>
                  <a:avLst/>
                  <a:gdLst>
                    <a:gd name="T0" fmla="*/ 0 w 1286"/>
                    <a:gd name="T1" fmla="*/ 137 h 970"/>
                    <a:gd name="T2" fmla="*/ 45 w 1286"/>
                    <a:gd name="T3" fmla="*/ 92 h 970"/>
                    <a:gd name="T4" fmla="*/ 68 w 1286"/>
                    <a:gd name="T5" fmla="*/ 71 h 970"/>
                    <a:gd name="T6" fmla="*/ 93 w 1286"/>
                    <a:gd name="T7" fmla="*/ 53 h 970"/>
                    <a:gd name="T8" fmla="*/ 119 w 1286"/>
                    <a:gd name="T9" fmla="*/ 37 h 970"/>
                    <a:gd name="T10" fmla="*/ 147 w 1286"/>
                    <a:gd name="T11" fmla="*/ 24 h 970"/>
                    <a:gd name="T12" fmla="*/ 175 w 1286"/>
                    <a:gd name="T13" fmla="*/ 13 h 970"/>
                    <a:gd name="T14" fmla="*/ 205 w 1286"/>
                    <a:gd name="T15" fmla="*/ 6 h 970"/>
                    <a:gd name="T16" fmla="*/ 236 w 1286"/>
                    <a:gd name="T17" fmla="*/ 1 h 970"/>
                    <a:gd name="T18" fmla="*/ 267 w 1286"/>
                    <a:gd name="T19" fmla="*/ 0 h 970"/>
                    <a:gd name="T20" fmla="*/ 283 w 1286"/>
                    <a:gd name="T21" fmla="*/ 0 h 970"/>
                    <a:gd name="T22" fmla="*/ 314 w 1286"/>
                    <a:gd name="T23" fmla="*/ 3 h 970"/>
                    <a:gd name="T24" fmla="*/ 344 w 1286"/>
                    <a:gd name="T25" fmla="*/ 9 h 970"/>
                    <a:gd name="T26" fmla="*/ 373 w 1286"/>
                    <a:gd name="T27" fmla="*/ 18 h 970"/>
                    <a:gd name="T28" fmla="*/ 401 w 1286"/>
                    <a:gd name="T29" fmla="*/ 30 h 970"/>
                    <a:gd name="T30" fmla="*/ 427 w 1286"/>
                    <a:gd name="T31" fmla="*/ 44 h 970"/>
                    <a:gd name="T32" fmla="*/ 453 w 1286"/>
                    <a:gd name="T33" fmla="*/ 61 h 970"/>
                    <a:gd name="T34" fmla="*/ 477 w 1286"/>
                    <a:gd name="T35" fmla="*/ 81 h 970"/>
                    <a:gd name="T36" fmla="*/ 860 w 1286"/>
                    <a:gd name="T37" fmla="*/ 464 h 970"/>
                    <a:gd name="T38" fmla="*/ 864 w 1286"/>
                    <a:gd name="T39" fmla="*/ 466 h 970"/>
                    <a:gd name="T40" fmla="*/ 885 w 1286"/>
                    <a:gd name="T41" fmla="*/ 473 h 970"/>
                    <a:gd name="T42" fmla="*/ 925 w 1286"/>
                    <a:gd name="T43" fmla="*/ 479 h 970"/>
                    <a:gd name="T44" fmla="*/ 970 w 1286"/>
                    <a:gd name="T45" fmla="*/ 483 h 970"/>
                    <a:gd name="T46" fmla="*/ 1017 w 1286"/>
                    <a:gd name="T47" fmla="*/ 485 h 970"/>
                    <a:gd name="T48" fmla="*/ 1038 w 1286"/>
                    <a:gd name="T49" fmla="*/ 480 h 970"/>
                    <a:gd name="T50" fmla="*/ 1079 w 1286"/>
                    <a:gd name="T51" fmla="*/ 475 h 970"/>
                    <a:gd name="T52" fmla="*/ 1121 w 1286"/>
                    <a:gd name="T53" fmla="*/ 476 h 970"/>
                    <a:gd name="T54" fmla="*/ 1163 w 1286"/>
                    <a:gd name="T55" fmla="*/ 482 h 970"/>
                    <a:gd name="T56" fmla="*/ 1286 w 1286"/>
                    <a:gd name="T57" fmla="*/ 517 h 970"/>
                    <a:gd name="T58" fmla="*/ 187 w 1286"/>
                    <a:gd name="T59" fmla="*/ 145 h 970"/>
                    <a:gd name="T60" fmla="*/ 1012 w 1286"/>
                    <a:gd name="T61" fmla="*/ 612 h 970"/>
                    <a:gd name="T62" fmla="*/ 1007 w 1286"/>
                    <a:gd name="T63" fmla="*/ 612 h 970"/>
                    <a:gd name="T64" fmla="*/ 938 w 1286"/>
                    <a:gd name="T65" fmla="*/ 609 h 970"/>
                    <a:gd name="T66" fmla="*/ 873 w 1286"/>
                    <a:gd name="T67" fmla="*/ 600 h 970"/>
                    <a:gd name="T68" fmla="*/ 843 w 1286"/>
                    <a:gd name="T69" fmla="*/ 593 h 970"/>
                    <a:gd name="T70" fmla="*/ 815 w 1286"/>
                    <a:gd name="T71" fmla="*/ 583 h 970"/>
                    <a:gd name="T72" fmla="*/ 791 w 1286"/>
                    <a:gd name="T73" fmla="*/ 570 h 970"/>
                    <a:gd name="T74" fmla="*/ 770 w 1286"/>
                    <a:gd name="T75" fmla="*/ 553 h 970"/>
                    <a:gd name="T76" fmla="*/ 399 w 1286"/>
                    <a:gd name="T77" fmla="*/ 181 h 970"/>
                    <a:gd name="T78" fmla="*/ 371 w 1286"/>
                    <a:gd name="T79" fmla="*/ 158 h 970"/>
                    <a:gd name="T80" fmla="*/ 339 w 1286"/>
                    <a:gd name="T81" fmla="*/ 141 h 970"/>
                    <a:gd name="T82" fmla="*/ 303 w 1286"/>
                    <a:gd name="T83" fmla="*/ 130 h 970"/>
                    <a:gd name="T84" fmla="*/ 267 w 1286"/>
                    <a:gd name="T85" fmla="*/ 126 h 970"/>
                    <a:gd name="T86" fmla="*/ 247 w 1286"/>
                    <a:gd name="T87" fmla="*/ 127 h 970"/>
                    <a:gd name="T88" fmla="*/ 206 w 1286"/>
                    <a:gd name="T89" fmla="*/ 137 h 970"/>
                    <a:gd name="T90" fmla="*/ 187 w 1286"/>
                    <a:gd name="T91" fmla="*/ 145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86" h="970">
                      <a:moveTo>
                        <a:pt x="833" y="970"/>
                      </a:moveTo>
                      <a:lnTo>
                        <a:pt x="0" y="137"/>
                      </a:lnTo>
                      <a:lnTo>
                        <a:pt x="45" y="92"/>
                      </a:lnTo>
                      <a:lnTo>
                        <a:pt x="45" y="92"/>
                      </a:lnTo>
                      <a:lnTo>
                        <a:pt x="56" y="82"/>
                      </a:lnTo>
                      <a:lnTo>
                        <a:pt x="68" y="71"/>
                      </a:lnTo>
                      <a:lnTo>
                        <a:pt x="80" y="61"/>
                      </a:lnTo>
                      <a:lnTo>
                        <a:pt x="93" y="53"/>
                      </a:lnTo>
                      <a:lnTo>
                        <a:pt x="106" y="44"/>
                      </a:lnTo>
                      <a:lnTo>
                        <a:pt x="119" y="37"/>
                      </a:lnTo>
                      <a:lnTo>
                        <a:pt x="133" y="30"/>
                      </a:lnTo>
                      <a:lnTo>
                        <a:pt x="147" y="24"/>
                      </a:lnTo>
                      <a:lnTo>
                        <a:pt x="161" y="19"/>
                      </a:lnTo>
                      <a:lnTo>
                        <a:pt x="175" y="13"/>
                      </a:lnTo>
                      <a:lnTo>
                        <a:pt x="191" y="9"/>
                      </a:lnTo>
                      <a:lnTo>
                        <a:pt x="205" y="6"/>
                      </a:lnTo>
                      <a:lnTo>
                        <a:pt x="221" y="3"/>
                      </a:lnTo>
                      <a:lnTo>
                        <a:pt x="236" y="1"/>
                      </a:lnTo>
                      <a:lnTo>
                        <a:pt x="252" y="0"/>
                      </a:lnTo>
                      <a:lnTo>
                        <a:pt x="267" y="0"/>
                      </a:lnTo>
                      <a:lnTo>
                        <a:pt x="267" y="0"/>
                      </a:lnTo>
                      <a:lnTo>
                        <a:pt x="283" y="0"/>
                      </a:lnTo>
                      <a:lnTo>
                        <a:pt x="298" y="1"/>
                      </a:lnTo>
                      <a:lnTo>
                        <a:pt x="314" y="3"/>
                      </a:lnTo>
                      <a:lnTo>
                        <a:pt x="328" y="6"/>
                      </a:lnTo>
                      <a:lnTo>
                        <a:pt x="344" y="9"/>
                      </a:lnTo>
                      <a:lnTo>
                        <a:pt x="358" y="13"/>
                      </a:lnTo>
                      <a:lnTo>
                        <a:pt x="373" y="18"/>
                      </a:lnTo>
                      <a:lnTo>
                        <a:pt x="387" y="24"/>
                      </a:lnTo>
                      <a:lnTo>
                        <a:pt x="401" y="30"/>
                      </a:lnTo>
                      <a:lnTo>
                        <a:pt x="414" y="36"/>
                      </a:lnTo>
                      <a:lnTo>
                        <a:pt x="427" y="44"/>
                      </a:lnTo>
                      <a:lnTo>
                        <a:pt x="441" y="53"/>
                      </a:lnTo>
                      <a:lnTo>
                        <a:pt x="453" y="61"/>
                      </a:lnTo>
                      <a:lnTo>
                        <a:pt x="466" y="70"/>
                      </a:lnTo>
                      <a:lnTo>
                        <a:pt x="477" y="81"/>
                      </a:lnTo>
                      <a:lnTo>
                        <a:pt x="488" y="92"/>
                      </a:lnTo>
                      <a:lnTo>
                        <a:pt x="860" y="464"/>
                      </a:lnTo>
                      <a:lnTo>
                        <a:pt x="860" y="464"/>
                      </a:lnTo>
                      <a:lnTo>
                        <a:pt x="864" y="466"/>
                      </a:lnTo>
                      <a:lnTo>
                        <a:pt x="869" y="469"/>
                      </a:lnTo>
                      <a:lnTo>
                        <a:pt x="885" y="473"/>
                      </a:lnTo>
                      <a:lnTo>
                        <a:pt x="903" y="477"/>
                      </a:lnTo>
                      <a:lnTo>
                        <a:pt x="925" y="479"/>
                      </a:lnTo>
                      <a:lnTo>
                        <a:pt x="948" y="481"/>
                      </a:lnTo>
                      <a:lnTo>
                        <a:pt x="970" y="483"/>
                      </a:lnTo>
                      <a:lnTo>
                        <a:pt x="1012" y="485"/>
                      </a:lnTo>
                      <a:lnTo>
                        <a:pt x="1017" y="485"/>
                      </a:lnTo>
                      <a:lnTo>
                        <a:pt x="1017" y="485"/>
                      </a:lnTo>
                      <a:lnTo>
                        <a:pt x="1038" y="480"/>
                      </a:lnTo>
                      <a:lnTo>
                        <a:pt x="1058" y="477"/>
                      </a:lnTo>
                      <a:lnTo>
                        <a:pt x="1079" y="475"/>
                      </a:lnTo>
                      <a:lnTo>
                        <a:pt x="1100" y="475"/>
                      </a:lnTo>
                      <a:lnTo>
                        <a:pt x="1121" y="476"/>
                      </a:lnTo>
                      <a:lnTo>
                        <a:pt x="1142" y="478"/>
                      </a:lnTo>
                      <a:lnTo>
                        <a:pt x="1163" y="482"/>
                      </a:lnTo>
                      <a:lnTo>
                        <a:pt x="1183" y="487"/>
                      </a:lnTo>
                      <a:lnTo>
                        <a:pt x="1286" y="517"/>
                      </a:lnTo>
                      <a:lnTo>
                        <a:pt x="833" y="970"/>
                      </a:lnTo>
                      <a:close/>
                      <a:moveTo>
                        <a:pt x="187" y="145"/>
                      </a:moveTo>
                      <a:lnTo>
                        <a:pt x="833" y="791"/>
                      </a:lnTo>
                      <a:lnTo>
                        <a:pt x="1012" y="612"/>
                      </a:lnTo>
                      <a:lnTo>
                        <a:pt x="1007" y="612"/>
                      </a:lnTo>
                      <a:lnTo>
                        <a:pt x="1007" y="612"/>
                      </a:lnTo>
                      <a:lnTo>
                        <a:pt x="972" y="611"/>
                      </a:lnTo>
                      <a:lnTo>
                        <a:pt x="938" y="609"/>
                      </a:lnTo>
                      <a:lnTo>
                        <a:pt x="905" y="604"/>
                      </a:lnTo>
                      <a:lnTo>
                        <a:pt x="873" y="600"/>
                      </a:lnTo>
                      <a:lnTo>
                        <a:pt x="858" y="597"/>
                      </a:lnTo>
                      <a:lnTo>
                        <a:pt x="843" y="593"/>
                      </a:lnTo>
                      <a:lnTo>
                        <a:pt x="829" y="589"/>
                      </a:lnTo>
                      <a:lnTo>
                        <a:pt x="815" y="583"/>
                      </a:lnTo>
                      <a:lnTo>
                        <a:pt x="803" y="576"/>
                      </a:lnTo>
                      <a:lnTo>
                        <a:pt x="791" y="570"/>
                      </a:lnTo>
                      <a:lnTo>
                        <a:pt x="780" y="562"/>
                      </a:lnTo>
                      <a:lnTo>
                        <a:pt x="770" y="553"/>
                      </a:lnTo>
                      <a:lnTo>
                        <a:pt x="399" y="181"/>
                      </a:lnTo>
                      <a:lnTo>
                        <a:pt x="399" y="181"/>
                      </a:lnTo>
                      <a:lnTo>
                        <a:pt x="385" y="169"/>
                      </a:lnTo>
                      <a:lnTo>
                        <a:pt x="371" y="158"/>
                      </a:lnTo>
                      <a:lnTo>
                        <a:pt x="355" y="149"/>
                      </a:lnTo>
                      <a:lnTo>
                        <a:pt x="339" y="141"/>
                      </a:lnTo>
                      <a:lnTo>
                        <a:pt x="321" y="135"/>
                      </a:lnTo>
                      <a:lnTo>
                        <a:pt x="303" y="130"/>
                      </a:lnTo>
                      <a:lnTo>
                        <a:pt x="286" y="127"/>
                      </a:lnTo>
                      <a:lnTo>
                        <a:pt x="267" y="126"/>
                      </a:lnTo>
                      <a:lnTo>
                        <a:pt x="267" y="126"/>
                      </a:lnTo>
                      <a:lnTo>
                        <a:pt x="247" y="127"/>
                      </a:lnTo>
                      <a:lnTo>
                        <a:pt x="226" y="131"/>
                      </a:lnTo>
                      <a:lnTo>
                        <a:pt x="206" y="137"/>
                      </a:lnTo>
                      <a:lnTo>
                        <a:pt x="187" y="145"/>
                      </a:lnTo>
                      <a:lnTo>
                        <a:pt x="187" y="1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pPr>
                  <a:endParaRPr lang="en-US" sz="2200">
                    <a:latin typeface="+mj-lt"/>
                  </a:endParaRPr>
                </a:p>
              </p:txBody>
            </p:sp>
            <p:sp>
              <p:nvSpPr>
                <p:cNvPr id="53" name="Freeform 52"/>
                <p:cNvSpPr>
                  <a:spLocks noEditPoints="1"/>
                </p:cNvSpPr>
                <p:nvPr/>
              </p:nvSpPr>
              <p:spPr bwMode="auto">
                <a:xfrm>
                  <a:off x="905" y="865"/>
                  <a:ext cx="122" cy="162"/>
                </a:xfrm>
                <a:custGeom>
                  <a:avLst/>
                  <a:gdLst>
                    <a:gd name="T0" fmla="*/ 0 w 972"/>
                    <a:gd name="T1" fmla="*/ 453 h 1289"/>
                    <a:gd name="T2" fmla="*/ 484 w 972"/>
                    <a:gd name="T3" fmla="*/ 100 h 1289"/>
                    <a:gd name="T4" fmla="*/ 490 w 972"/>
                    <a:gd name="T5" fmla="*/ 121 h 1289"/>
                    <a:gd name="T6" fmla="*/ 496 w 972"/>
                    <a:gd name="T7" fmla="*/ 165 h 1289"/>
                    <a:gd name="T8" fmla="*/ 497 w 972"/>
                    <a:gd name="T9" fmla="*/ 208 h 1289"/>
                    <a:gd name="T10" fmla="*/ 492 w 972"/>
                    <a:gd name="T11" fmla="*/ 250 h 1289"/>
                    <a:gd name="T12" fmla="*/ 488 w 972"/>
                    <a:gd name="T13" fmla="*/ 275 h 1289"/>
                    <a:gd name="T14" fmla="*/ 490 w 972"/>
                    <a:gd name="T15" fmla="*/ 317 h 1289"/>
                    <a:gd name="T16" fmla="*/ 493 w 972"/>
                    <a:gd name="T17" fmla="*/ 363 h 1289"/>
                    <a:gd name="T18" fmla="*/ 499 w 972"/>
                    <a:gd name="T19" fmla="*/ 405 h 1289"/>
                    <a:gd name="T20" fmla="*/ 507 w 972"/>
                    <a:gd name="T21" fmla="*/ 425 h 1289"/>
                    <a:gd name="T22" fmla="*/ 881 w 972"/>
                    <a:gd name="T23" fmla="*/ 800 h 1289"/>
                    <a:gd name="T24" fmla="*/ 891 w 972"/>
                    <a:gd name="T25" fmla="*/ 812 h 1289"/>
                    <a:gd name="T26" fmla="*/ 912 w 972"/>
                    <a:gd name="T27" fmla="*/ 837 h 1289"/>
                    <a:gd name="T28" fmla="*/ 929 w 972"/>
                    <a:gd name="T29" fmla="*/ 863 h 1289"/>
                    <a:gd name="T30" fmla="*/ 943 w 972"/>
                    <a:gd name="T31" fmla="*/ 890 h 1289"/>
                    <a:gd name="T32" fmla="*/ 954 w 972"/>
                    <a:gd name="T33" fmla="*/ 919 h 1289"/>
                    <a:gd name="T34" fmla="*/ 964 w 972"/>
                    <a:gd name="T35" fmla="*/ 948 h 1289"/>
                    <a:gd name="T36" fmla="*/ 969 w 972"/>
                    <a:gd name="T37" fmla="*/ 978 h 1289"/>
                    <a:gd name="T38" fmla="*/ 972 w 972"/>
                    <a:gd name="T39" fmla="*/ 1008 h 1289"/>
                    <a:gd name="T40" fmla="*/ 972 w 972"/>
                    <a:gd name="T41" fmla="*/ 1038 h 1289"/>
                    <a:gd name="T42" fmla="*/ 969 w 972"/>
                    <a:gd name="T43" fmla="*/ 1068 h 1289"/>
                    <a:gd name="T44" fmla="*/ 964 w 972"/>
                    <a:gd name="T45" fmla="*/ 1097 h 1289"/>
                    <a:gd name="T46" fmla="*/ 954 w 972"/>
                    <a:gd name="T47" fmla="*/ 1126 h 1289"/>
                    <a:gd name="T48" fmla="*/ 943 w 972"/>
                    <a:gd name="T49" fmla="*/ 1155 h 1289"/>
                    <a:gd name="T50" fmla="*/ 929 w 972"/>
                    <a:gd name="T51" fmla="*/ 1182 h 1289"/>
                    <a:gd name="T52" fmla="*/ 912 w 972"/>
                    <a:gd name="T53" fmla="*/ 1208 h 1289"/>
                    <a:gd name="T54" fmla="*/ 891 w 972"/>
                    <a:gd name="T55" fmla="*/ 1233 h 1289"/>
                    <a:gd name="T56" fmla="*/ 836 w 972"/>
                    <a:gd name="T57" fmla="*/ 1289 h 1289"/>
                    <a:gd name="T58" fmla="*/ 828 w 972"/>
                    <a:gd name="T59" fmla="*/ 1102 h 1289"/>
                    <a:gd name="T60" fmla="*/ 833 w 972"/>
                    <a:gd name="T61" fmla="*/ 1089 h 1289"/>
                    <a:gd name="T62" fmla="*/ 842 w 972"/>
                    <a:gd name="T63" fmla="*/ 1062 h 1289"/>
                    <a:gd name="T64" fmla="*/ 846 w 972"/>
                    <a:gd name="T65" fmla="*/ 1034 h 1289"/>
                    <a:gd name="T66" fmla="*/ 845 w 972"/>
                    <a:gd name="T67" fmla="*/ 1006 h 1289"/>
                    <a:gd name="T68" fmla="*/ 841 w 972"/>
                    <a:gd name="T69" fmla="*/ 978 h 1289"/>
                    <a:gd name="T70" fmla="*/ 831 w 972"/>
                    <a:gd name="T71" fmla="*/ 951 h 1289"/>
                    <a:gd name="T72" fmla="*/ 819 w 972"/>
                    <a:gd name="T73" fmla="*/ 925 h 1289"/>
                    <a:gd name="T74" fmla="*/ 801 w 972"/>
                    <a:gd name="T75" fmla="*/ 901 h 1289"/>
                    <a:gd name="T76" fmla="*/ 420 w 972"/>
                    <a:gd name="T77" fmla="*/ 519 h 1289"/>
                    <a:gd name="T78" fmla="*/ 412 w 972"/>
                    <a:gd name="T79" fmla="*/ 509 h 1289"/>
                    <a:gd name="T80" fmla="*/ 396 w 972"/>
                    <a:gd name="T81" fmla="*/ 485 h 1289"/>
                    <a:gd name="T82" fmla="*/ 385 w 972"/>
                    <a:gd name="T83" fmla="*/ 459 h 1289"/>
                    <a:gd name="T84" fmla="*/ 376 w 972"/>
                    <a:gd name="T85" fmla="*/ 430 h 1289"/>
                    <a:gd name="T86" fmla="*/ 368 w 972"/>
                    <a:gd name="T87" fmla="*/ 383 h 1289"/>
                    <a:gd name="T88" fmla="*/ 363 w 972"/>
                    <a:gd name="T89" fmla="*/ 316 h 1289"/>
                    <a:gd name="T90" fmla="*/ 361 w 972"/>
                    <a:gd name="T91" fmla="*/ 271 h 1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72" h="1289">
                      <a:moveTo>
                        <a:pt x="836" y="1289"/>
                      </a:moveTo>
                      <a:lnTo>
                        <a:pt x="0" y="453"/>
                      </a:lnTo>
                      <a:lnTo>
                        <a:pt x="454" y="0"/>
                      </a:lnTo>
                      <a:lnTo>
                        <a:pt x="484" y="100"/>
                      </a:lnTo>
                      <a:lnTo>
                        <a:pt x="484" y="100"/>
                      </a:lnTo>
                      <a:lnTo>
                        <a:pt x="490" y="121"/>
                      </a:lnTo>
                      <a:lnTo>
                        <a:pt x="494" y="143"/>
                      </a:lnTo>
                      <a:lnTo>
                        <a:pt x="496" y="165"/>
                      </a:lnTo>
                      <a:lnTo>
                        <a:pt x="498" y="186"/>
                      </a:lnTo>
                      <a:lnTo>
                        <a:pt x="497" y="208"/>
                      </a:lnTo>
                      <a:lnTo>
                        <a:pt x="496" y="230"/>
                      </a:lnTo>
                      <a:lnTo>
                        <a:pt x="492" y="250"/>
                      </a:lnTo>
                      <a:lnTo>
                        <a:pt x="488" y="272"/>
                      </a:lnTo>
                      <a:lnTo>
                        <a:pt x="488" y="275"/>
                      </a:lnTo>
                      <a:lnTo>
                        <a:pt x="488" y="275"/>
                      </a:lnTo>
                      <a:lnTo>
                        <a:pt x="490" y="317"/>
                      </a:lnTo>
                      <a:lnTo>
                        <a:pt x="491" y="340"/>
                      </a:lnTo>
                      <a:lnTo>
                        <a:pt x="493" y="363"/>
                      </a:lnTo>
                      <a:lnTo>
                        <a:pt x="496" y="385"/>
                      </a:lnTo>
                      <a:lnTo>
                        <a:pt x="499" y="405"/>
                      </a:lnTo>
                      <a:lnTo>
                        <a:pt x="505" y="420"/>
                      </a:lnTo>
                      <a:lnTo>
                        <a:pt x="507" y="425"/>
                      </a:lnTo>
                      <a:lnTo>
                        <a:pt x="510" y="429"/>
                      </a:lnTo>
                      <a:lnTo>
                        <a:pt x="881" y="800"/>
                      </a:lnTo>
                      <a:lnTo>
                        <a:pt x="881" y="800"/>
                      </a:lnTo>
                      <a:lnTo>
                        <a:pt x="891" y="812"/>
                      </a:lnTo>
                      <a:lnTo>
                        <a:pt x="903" y="825"/>
                      </a:lnTo>
                      <a:lnTo>
                        <a:pt x="912" y="837"/>
                      </a:lnTo>
                      <a:lnTo>
                        <a:pt x="921" y="850"/>
                      </a:lnTo>
                      <a:lnTo>
                        <a:pt x="929" y="863"/>
                      </a:lnTo>
                      <a:lnTo>
                        <a:pt x="937" y="877"/>
                      </a:lnTo>
                      <a:lnTo>
                        <a:pt x="943" y="890"/>
                      </a:lnTo>
                      <a:lnTo>
                        <a:pt x="949" y="904"/>
                      </a:lnTo>
                      <a:lnTo>
                        <a:pt x="954" y="919"/>
                      </a:lnTo>
                      <a:lnTo>
                        <a:pt x="960" y="933"/>
                      </a:lnTo>
                      <a:lnTo>
                        <a:pt x="964" y="948"/>
                      </a:lnTo>
                      <a:lnTo>
                        <a:pt x="967" y="962"/>
                      </a:lnTo>
                      <a:lnTo>
                        <a:pt x="969" y="978"/>
                      </a:lnTo>
                      <a:lnTo>
                        <a:pt x="971" y="992"/>
                      </a:lnTo>
                      <a:lnTo>
                        <a:pt x="972" y="1008"/>
                      </a:lnTo>
                      <a:lnTo>
                        <a:pt x="972" y="1022"/>
                      </a:lnTo>
                      <a:lnTo>
                        <a:pt x="972" y="1038"/>
                      </a:lnTo>
                      <a:lnTo>
                        <a:pt x="971" y="1052"/>
                      </a:lnTo>
                      <a:lnTo>
                        <a:pt x="969" y="1068"/>
                      </a:lnTo>
                      <a:lnTo>
                        <a:pt x="967" y="1082"/>
                      </a:lnTo>
                      <a:lnTo>
                        <a:pt x="964" y="1097"/>
                      </a:lnTo>
                      <a:lnTo>
                        <a:pt x="960" y="1111"/>
                      </a:lnTo>
                      <a:lnTo>
                        <a:pt x="954" y="1126"/>
                      </a:lnTo>
                      <a:lnTo>
                        <a:pt x="949" y="1140"/>
                      </a:lnTo>
                      <a:lnTo>
                        <a:pt x="943" y="1155"/>
                      </a:lnTo>
                      <a:lnTo>
                        <a:pt x="937" y="1168"/>
                      </a:lnTo>
                      <a:lnTo>
                        <a:pt x="929" y="1182"/>
                      </a:lnTo>
                      <a:lnTo>
                        <a:pt x="921" y="1195"/>
                      </a:lnTo>
                      <a:lnTo>
                        <a:pt x="912" y="1208"/>
                      </a:lnTo>
                      <a:lnTo>
                        <a:pt x="903" y="1220"/>
                      </a:lnTo>
                      <a:lnTo>
                        <a:pt x="891" y="1233"/>
                      </a:lnTo>
                      <a:lnTo>
                        <a:pt x="881" y="1244"/>
                      </a:lnTo>
                      <a:lnTo>
                        <a:pt x="836" y="1289"/>
                      </a:lnTo>
                      <a:close/>
                      <a:moveTo>
                        <a:pt x="179" y="453"/>
                      </a:moveTo>
                      <a:lnTo>
                        <a:pt x="828" y="1102"/>
                      </a:lnTo>
                      <a:lnTo>
                        <a:pt x="828" y="1102"/>
                      </a:lnTo>
                      <a:lnTo>
                        <a:pt x="833" y="1089"/>
                      </a:lnTo>
                      <a:lnTo>
                        <a:pt x="839" y="1075"/>
                      </a:lnTo>
                      <a:lnTo>
                        <a:pt x="842" y="1062"/>
                      </a:lnTo>
                      <a:lnTo>
                        <a:pt x="844" y="1047"/>
                      </a:lnTo>
                      <a:lnTo>
                        <a:pt x="846" y="1034"/>
                      </a:lnTo>
                      <a:lnTo>
                        <a:pt x="846" y="1019"/>
                      </a:lnTo>
                      <a:lnTo>
                        <a:pt x="845" y="1006"/>
                      </a:lnTo>
                      <a:lnTo>
                        <a:pt x="843" y="991"/>
                      </a:lnTo>
                      <a:lnTo>
                        <a:pt x="841" y="978"/>
                      </a:lnTo>
                      <a:lnTo>
                        <a:pt x="837" y="964"/>
                      </a:lnTo>
                      <a:lnTo>
                        <a:pt x="831" y="951"/>
                      </a:lnTo>
                      <a:lnTo>
                        <a:pt x="825" y="938"/>
                      </a:lnTo>
                      <a:lnTo>
                        <a:pt x="819" y="925"/>
                      </a:lnTo>
                      <a:lnTo>
                        <a:pt x="811" y="913"/>
                      </a:lnTo>
                      <a:lnTo>
                        <a:pt x="801" y="901"/>
                      </a:lnTo>
                      <a:lnTo>
                        <a:pt x="791" y="890"/>
                      </a:lnTo>
                      <a:lnTo>
                        <a:pt x="420" y="519"/>
                      </a:lnTo>
                      <a:lnTo>
                        <a:pt x="420" y="519"/>
                      </a:lnTo>
                      <a:lnTo>
                        <a:pt x="412" y="509"/>
                      </a:lnTo>
                      <a:lnTo>
                        <a:pt x="403" y="498"/>
                      </a:lnTo>
                      <a:lnTo>
                        <a:pt x="396" y="485"/>
                      </a:lnTo>
                      <a:lnTo>
                        <a:pt x="390" y="473"/>
                      </a:lnTo>
                      <a:lnTo>
                        <a:pt x="385" y="459"/>
                      </a:lnTo>
                      <a:lnTo>
                        <a:pt x="381" y="445"/>
                      </a:lnTo>
                      <a:lnTo>
                        <a:pt x="376" y="430"/>
                      </a:lnTo>
                      <a:lnTo>
                        <a:pt x="373" y="415"/>
                      </a:lnTo>
                      <a:lnTo>
                        <a:pt x="368" y="383"/>
                      </a:lnTo>
                      <a:lnTo>
                        <a:pt x="365" y="350"/>
                      </a:lnTo>
                      <a:lnTo>
                        <a:pt x="363" y="316"/>
                      </a:lnTo>
                      <a:lnTo>
                        <a:pt x="361" y="280"/>
                      </a:lnTo>
                      <a:lnTo>
                        <a:pt x="361" y="271"/>
                      </a:lnTo>
                      <a:lnTo>
                        <a:pt x="179" y="4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pPr>
                  <a:endParaRPr lang="en-US" sz="2200">
                    <a:latin typeface="+mj-lt"/>
                  </a:endParaRPr>
                </a:p>
              </p:txBody>
            </p:sp>
            <p:sp>
              <p:nvSpPr>
                <p:cNvPr id="54" name="Freeform 53"/>
                <p:cNvSpPr>
                  <a:spLocks/>
                </p:cNvSpPr>
                <p:nvPr/>
              </p:nvSpPr>
              <p:spPr bwMode="auto">
                <a:xfrm>
                  <a:off x="899" y="853"/>
                  <a:ext cx="15" cy="15"/>
                </a:xfrm>
                <a:custGeom>
                  <a:avLst/>
                  <a:gdLst>
                    <a:gd name="T0" fmla="*/ 18 w 117"/>
                    <a:gd name="T1" fmla="*/ 99 h 117"/>
                    <a:gd name="T2" fmla="*/ 18 w 117"/>
                    <a:gd name="T3" fmla="*/ 99 h 117"/>
                    <a:gd name="T4" fmla="*/ 10 w 117"/>
                    <a:gd name="T5" fmla="*/ 90 h 117"/>
                    <a:gd name="T6" fmla="*/ 4 w 117"/>
                    <a:gd name="T7" fmla="*/ 80 h 117"/>
                    <a:gd name="T8" fmla="*/ 1 w 117"/>
                    <a:gd name="T9" fmla="*/ 69 h 117"/>
                    <a:gd name="T10" fmla="*/ 0 w 117"/>
                    <a:gd name="T11" fmla="*/ 59 h 117"/>
                    <a:gd name="T12" fmla="*/ 1 w 117"/>
                    <a:gd name="T13" fmla="*/ 47 h 117"/>
                    <a:gd name="T14" fmla="*/ 4 w 117"/>
                    <a:gd name="T15" fmla="*/ 36 h 117"/>
                    <a:gd name="T16" fmla="*/ 11 w 117"/>
                    <a:gd name="T17" fmla="*/ 27 h 117"/>
                    <a:gd name="T18" fmla="*/ 18 w 117"/>
                    <a:gd name="T19" fmla="*/ 17 h 117"/>
                    <a:gd name="T20" fmla="*/ 18 w 117"/>
                    <a:gd name="T21" fmla="*/ 17 h 117"/>
                    <a:gd name="T22" fmla="*/ 27 w 117"/>
                    <a:gd name="T23" fmla="*/ 10 h 117"/>
                    <a:gd name="T24" fmla="*/ 37 w 117"/>
                    <a:gd name="T25" fmla="*/ 4 h 117"/>
                    <a:gd name="T26" fmla="*/ 48 w 117"/>
                    <a:gd name="T27" fmla="*/ 1 h 117"/>
                    <a:gd name="T28" fmla="*/ 59 w 117"/>
                    <a:gd name="T29" fmla="*/ 0 h 117"/>
                    <a:gd name="T30" fmla="*/ 70 w 117"/>
                    <a:gd name="T31" fmla="*/ 1 h 117"/>
                    <a:gd name="T32" fmla="*/ 81 w 117"/>
                    <a:gd name="T33" fmla="*/ 4 h 117"/>
                    <a:gd name="T34" fmla="*/ 90 w 117"/>
                    <a:gd name="T35" fmla="*/ 10 h 117"/>
                    <a:gd name="T36" fmla="*/ 100 w 117"/>
                    <a:gd name="T37" fmla="*/ 17 h 117"/>
                    <a:gd name="T38" fmla="*/ 100 w 117"/>
                    <a:gd name="T39" fmla="*/ 17 h 117"/>
                    <a:gd name="T40" fmla="*/ 107 w 117"/>
                    <a:gd name="T41" fmla="*/ 27 h 117"/>
                    <a:gd name="T42" fmla="*/ 112 w 117"/>
                    <a:gd name="T43" fmla="*/ 36 h 117"/>
                    <a:gd name="T44" fmla="*/ 116 w 117"/>
                    <a:gd name="T45" fmla="*/ 47 h 117"/>
                    <a:gd name="T46" fmla="*/ 117 w 117"/>
                    <a:gd name="T47" fmla="*/ 58 h 117"/>
                    <a:gd name="T48" fmla="*/ 116 w 117"/>
                    <a:gd name="T49" fmla="*/ 69 h 117"/>
                    <a:gd name="T50" fmla="*/ 112 w 117"/>
                    <a:gd name="T51" fmla="*/ 79 h 117"/>
                    <a:gd name="T52" fmla="*/ 107 w 117"/>
                    <a:gd name="T53" fmla="*/ 90 h 117"/>
                    <a:gd name="T54" fmla="*/ 100 w 117"/>
                    <a:gd name="T55" fmla="*/ 99 h 117"/>
                    <a:gd name="T56" fmla="*/ 100 w 117"/>
                    <a:gd name="T57" fmla="*/ 99 h 117"/>
                    <a:gd name="T58" fmla="*/ 90 w 117"/>
                    <a:gd name="T59" fmla="*/ 106 h 117"/>
                    <a:gd name="T60" fmla="*/ 80 w 117"/>
                    <a:gd name="T61" fmla="*/ 112 h 117"/>
                    <a:gd name="T62" fmla="*/ 70 w 117"/>
                    <a:gd name="T63" fmla="*/ 116 h 117"/>
                    <a:gd name="T64" fmla="*/ 58 w 117"/>
                    <a:gd name="T65" fmla="*/ 117 h 117"/>
                    <a:gd name="T66" fmla="*/ 48 w 117"/>
                    <a:gd name="T67" fmla="*/ 116 h 117"/>
                    <a:gd name="T68" fmla="*/ 37 w 117"/>
                    <a:gd name="T69" fmla="*/ 113 h 117"/>
                    <a:gd name="T70" fmla="*/ 26 w 117"/>
                    <a:gd name="T71" fmla="*/ 106 h 117"/>
                    <a:gd name="T72" fmla="*/ 18 w 117"/>
                    <a:gd name="T73" fmla="*/ 99 h 117"/>
                    <a:gd name="T74" fmla="*/ 18 w 117"/>
                    <a:gd name="T75" fmla="*/ 9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7" h="117">
                      <a:moveTo>
                        <a:pt x="18" y="99"/>
                      </a:moveTo>
                      <a:lnTo>
                        <a:pt x="18" y="99"/>
                      </a:lnTo>
                      <a:lnTo>
                        <a:pt x="10" y="90"/>
                      </a:lnTo>
                      <a:lnTo>
                        <a:pt x="4" y="80"/>
                      </a:lnTo>
                      <a:lnTo>
                        <a:pt x="1" y="69"/>
                      </a:lnTo>
                      <a:lnTo>
                        <a:pt x="0" y="59"/>
                      </a:lnTo>
                      <a:lnTo>
                        <a:pt x="1" y="47"/>
                      </a:lnTo>
                      <a:lnTo>
                        <a:pt x="4" y="36"/>
                      </a:lnTo>
                      <a:lnTo>
                        <a:pt x="11" y="27"/>
                      </a:lnTo>
                      <a:lnTo>
                        <a:pt x="18" y="17"/>
                      </a:lnTo>
                      <a:lnTo>
                        <a:pt x="18" y="17"/>
                      </a:lnTo>
                      <a:lnTo>
                        <a:pt x="27" y="10"/>
                      </a:lnTo>
                      <a:lnTo>
                        <a:pt x="37" y="4"/>
                      </a:lnTo>
                      <a:lnTo>
                        <a:pt x="48" y="1"/>
                      </a:lnTo>
                      <a:lnTo>
                        <a:pt x="59" y="0"/>
                      </a:lnTo>
                      <a:lnTo>
                        <a:pt x="70" y="1"/>
                      </a:lnTo>
                      <a:lnTo>
                        <a:pt x="81" y="4"/>
                      </a:lnTo>
                      <a:lnTo>
                        <a:pt x="90" y="10"/>
                      </a:lnTo>
                      <a:lnTo>
                        <a:pt x="100" y="17"/>
                      </a:lnTo>
                      <a:lnTo>
                        <a:pt x="100" y="17"/>
                      </a:lnTo>
                      <a:lnTo>
                        <a:pt x="107" y="27"/>
                      </a:lnTo>
                      <a:lnTo>
                        <a:pt x="112" y="36"/>
                      </a:lnTo>
                      <a:lnTo>
                        <a:pt x="116" y="47"/>
                      </a:lnTo>
                      <a:lnTo>
                        <a:pt x="117" y="58"/>
                      </a:lnTo>
                      <a:lnTo>
                        <a:pt x="116" y="69"/>
                      </a:lnTo>
                      <a:lnTo>
                        <a:pt x="112" y="79"/>
                      </a:lnTo>
                      <a:lnTo>
                        <a:pt x="107" y="90"/>
                      </a:lnTo>
                      <a:lnTo>
                        <a:pt x="100" y="99"/>
                      </a:lnTo>
                      <a:lnTo>
                        <a:pt x="100" y="99"/>
                      </a:lnTo>
                      <a:lnTo>
                        <a:pt x="90" y="106"/>
                      </a:lnTo>
                      <a:lnTo>
                        <a:pt x="80" y="112"/>
                      </a:lnTo>
                      <a:lnTo>
                        <a:pt x="70" y="116"/>
                      </a:lnTo>
                      <a:lnTo>
                        <a:pt x="58" y="117"/>
                      </a:lnTo>
                      <a:lnTo>
                        <a:pt x="48" y="116"/>
                      </a:lnTo>
                      <a:lnTo>
                        <a:pt x="37" y="113"/>
                      </a:lnTo>
                      <a:lnTo>
                        <a:pt x="26" y="106"/>
                      </a:lnTo>
                      <a:lnTo>
                        <a:pt x="18" y="99"/>
                      </a:lnTo>
                      <a:lnTo>
                        <a:pt x="18" y="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pPr>
                  <a:endParaRPr lang="en-US" sz="2200">
                    <a:latin typeface="+mj-lt"/>
                  </a:endParaRPr>
                </a:p>
              </p:txBody>
            </p:sp>
          </p:grpSp>
        </p:grpSp>
        <p:grpSp>
          <p:nvGrpSpPr>
            <p:cNvPr id="8" name="Group 7"/>
            <p:cNvGrpSpPr/>
            <p:nvPr/>
          </p:nvGrpSpPr>
          <p:grpSpPr>
            <a:xfrm>
              <a:off x="3262332" y="2474809"/>
              <a:ext cx="2614386" cy="3500084"/>
              <a:chOff x="6216877" y="2476998"/>
              <a:chExt cx="2614386" cy="3500084"/>
            </a:xfrm>
          </p:grpSpPr>
          <p:grpSp>
            <p:nvGrpSpPr>
              <p:cNvPr id="2" name="Group 1"/>
              <p:cNvGrpSpPr/>
              <p:nvPr/>
            </p:nvGrpSpPr>
            <p:grpSpPr>
              <a:xfrm>
                <a:off x="6216877" y="2476998"/>
                <a:ext cx="2614386" cy="3500084"/>
                <a:chOff x="6216877" y="2848473"/>
                <a:chExt cx="2614386" cy="3500084"/>
              </a:xfrm>
            </p:grpSpPr>
            <p:sp>
              <p:nvSpPr>
                <p:cNvPr id="38" name="Rectangle 37"/>
                <p:cNvSpPr/>
                <p:nvPr/>
              </p:nvSpPr>
              <p:spPr>
                <a:xfrm>
                  <a:off x="6216877" y="2900160"/>
                  <a:ext cx="2614385" cy="34483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algn="ctr"/>
                  <a:endParaRPr lang="en-US" sz="2200">
                    <a:solidFill>
                      <a:schemeClr val="tx1"/>
                    </a:solidFill>
                    <a:latin typeface="+mj-lt"/>
                  </a:endParaRPr>
                </a:p>
                <a:p>
                  <a:pPr algn="ctr"/>
                  <a:r>
                    <a:rPr lang="en-US" sz="2200">
                      <a:solidFill>
                        <a:schemeClr val="tx1"/>
                      </a:solidFill>
                      <a:latin typeface="+mj-lt"/>
                    </a:rPr>
                    <a:t>Operational Accessibility Plan</a:t>
                  </a:r>
                </a:p>
              </p:txBody>
            </p:sp>
            <p:sp>
              <p:nvSpPr>
                <p:cNvPr id="39" name="Rectangle 38"/>
                <p:cNvSpPr/>
                <p:nvPr/>
              </p:nvSpPr>
              <p:spPr>
                <a:xfrm>
                  <a:off x="6216878" y="2848473"/>
                  <a:ext cx="2614385" cy="17369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37160" tIns="137160" rIns="137160" bIns="137160" rtlCol="0" anchor="ctr" anchorCtr="0"/>
                <a:lstStyle/>
                <a:p>
                  <a:pPr defTabSz="457200"/>
                  <a:endParaRPr lang="en-US" sz="1400" b="1">
                    <a:solidFill>
                      <a:schemeClr val="tx1"/>
                    </a:solidFill>
                    <a:latin typeface="+mj-lt"/>
                  </a:endParaRPr>
                </a:p>
              </p:txBody>
            </p:sp>
          </p:grpSp>
          <p:sp>
            <p:nvSpPr>
              <p:cNvPr id="55" name="Freeform 5"/>
              <p:cNvSpPr>
                <a:spLocks noChangeAspect="1" noEditPoints="1"/>
              </p:cNvSpPr>
              <p:nvPr/>
            </p:nvSpPr>
            <p:spPr bwMode="auto">
              <a:xfrm>
                <a:off x="6849320" y="4456690"/>
                <a:ext cx="1415253" cy="923396"/>
              </a:xfrm>
              <a:custGeom>
                <a:avLst/>
                <a:gdLst>
                  <a:gd name="T0" fmla="*/ 4575 w 4575"/>
                  <a:gd name="T1" fmla="*/ 21 h 2985"/>
                  <a:gd name="T2" fmla="*/ 3272 w 4575"/>
                  <a:gd name="T3" fmla="*/ 1257 h 2985"/>
                  <a:gd name="T4" fmla="*/ 3087 w 4575"/>
                  <a:gd name="T5" fmla="*/ 1293 h 2985"/>
                  <a:gd name="T6" fmla="*/ 2984 w 4575"/>
                  <a:gd name="T7" fmla="*/ 1137 h 2985"/>
                  <a:gd name="T8" fmla="*/ 3087 w 4575"/>
                  <a:gd name="T9" fmla="*/ 981 h 2985"/>
                  <a:gd name="T10" fmla="*/ 3272 w 4575"/>
                  <a:gd name="T11" fmla="*/ 1017 h 2985"/>
                  <a:gd name="T12" fmla="*/ 2382 w 4575"/>
                  <a:gd name="T13" fmla="*/ 2079 h 2985"/>
                  <a:gd name="T14" fmla="*/ 2236 w 4575"/>
                  <a:gd name="T15" fmla="*/ 2198 h 2985"/>
                  <a:gd name="T16" fmla="*/ 2071 w 4575"/>
                  <a:gd name="T17" fmla="*/ 2110 h 2985"/>
                  <a:gd name="T18" fmla="*/ 2089 w 4575"/>
                  <a:gd name="T19" fmla="*/ 1922 h 2985"/>
                  <a:gd name="T20" fmla="*/ 2270 w 4575"/>
                  <a:gd name="T21" fmla="*/ 1867 h 2985"/>
                  <a:gd name="T22" fmla="*/ 2388 w 4575"/>
                  <a:gd name="T23" fmla="*/ 2011 h 2985"/>
                  <a:gd name="T24" fmla="*/ 849 w 4575"/>
                  <a:gd name="T25" fmla="*/ 625 h 2985"/>
                  <a:gd name="T26" fmla="*/ 1038 w 4575"/>
                  <a:gd name="T27" fmla="*/ 644 h 2985"/>
                  <a:gd name="T28" fmla="*/ 1090 w 4575"/>
                  <a:gd name="T29" fmla="*/ 824 h 2985"/>
                  <a:gd name="T30" fmla="*/ 947 w 4575"/>
                  <a:gd name="T31" fmla="*/ 943 h 2985"/>
                  <a:gd name="T32" fmla="*/ 781 w 4575"/>
                  <a:gd name="T33" fmla="*/ 855 h 2985"/>
                  <a:gd name="T34" fmla="*/ 3452 w 4575"/>
                  <a:gd name="T35" fmla="*/ 1171 h 2985"/>
                  <a:gd name="T36" fmla="*/ 3441 w 4575"/>
                  <a:gd name="T37" fmla="*/ 1046 h 2985"/>
                  <a:gd name="T38" fmla="*/ 3386 w 4575"/>
                  <a:gd name="T39" fmla="*/ 945 h 2985"/>
                  <a:gd name="T40" fmla="*/ 3296 w 4575"/>
                  <a:gd name="T41" fmla="*/ 869 h 2985"/>
                  <a:gd name="T42" fmla="*/ 3182 w 4575"/>
                  <a:gd name="T43" fmla="*/ 836 h 2985"/>
                  <a:gd name="T44" fmla="*/ 3037 w 4575"/>
                  <a:gd name="T45" fmla="*/ 858 h 2985"/>
                  <a:gd name="T46" fmla="*/ 2939 w 4575"/>
                  <a:gd name="T47" fmla="*/ 923 h 2985"/>
                  <a:gd name="T48" fmla="*/ 2875 w 4575"/>
                  <a:gd name="T49" fmla="*/ 1018 h 2985"/>
                  <a:gd name="T50" fmla="*/ 2852 w 4575"/>
                  <a:gd name="T51" fmla="*/ 1137 h 2985"/>
                  <a:gd name="T52" fmla="*/ 2872 w 4575"/>
                  <a:gd name="T53" fmla="*/ 1249 h 2985"/>
                  <a:gd name="T54" fmla="*/ 2390 w 4575"/>
                  <a:gd name="T55" fmla="*/ 1779 h 2985"/>
                  <a:gd name="T56" fmla="*/ 2298 w 4575"/>
                  <a:gd name="T57" fmla="*/ 1737 h 2985"/>
                  <a:gd name="T58" fmla="*/ 2191 w 4575"/>
                  <a:gd name="T59" fmla="*/ 1729 h 2985"/>
                  <a:gd name="T60" fmla="*/ 2089 w 4575"/>
                  <a:gd name="T61" fmla="*/ 1756 h 2985"/>
                  <a:gd name="T62" fmla="*/ 1199 w 4575"/>
                  <a:gd name="T63" fmla="*/ 911 h 2985"/>
                  <a:gd name="T64" fmla="*/ 1231 w 4575"/>
                  <a:gd name="T65" fmla="*/ 799 h 2985"/>
                  <a:gd name="T66" fmla="*/ 1218 w 4575"/>
                  <a:gd name="T67" fmla="*/ 684 h 2985"/>
                  <a:gd name="T68" fmla="*/ 1162 w 4575"/>
                  <a:gd name="T69" fmla="*/ 581 h 2985"/>
                  <a:gd name="T70" fmla="*/ 1074 w 4575"/>
                  <a:gd name="T71" fmla="*/ 509 h 2985"/>
                  <a:gd name="T72" fmla="*/ 929 w 4575"/>
                  <a:gd name="T73" fmla="*/ 472 h 2985"/>
                  <a:gd name="T74" fmla="*/ 787 w 4575"/>
                  <a:gd name="T75" fmla="*/ 509 h 2985"/>
                  <a:gd name="T76" fmla="*/ 678 w 4575"/>
                  <a:gd name="T77" fmla="*/ 605 h 2985"/>
                  <a:gd name="T78" fmla="*/ 630 w 4575"/>
                  <a:gd name="T79" fmla="*/ 743 h 2985"/>
                  <a:gd name="T80" fmla="*/ 640 w 4575"/>
                  <a:gd name="T81" fmla="*/ 861 h 2985"/>
                  <a:gd name="T82" fmla="*/ 4442 w 4575"/>
                  <a:gd name="T83" fmla="*/ 133 h 2985"/>
                  <a:gd name="T84" fmla="*/ 806 w 4575"/>
                  <a:gd name="T85" fmla="*/ 1050 h 2985"/>
                  <a:gd name="T86" fmla="*/ 952 w 4575"/>
                  <a:gd name="T87" fmla="*/ 1075 h 2985"/>
                  <a:gd name="T88" fmla="*/ 1045 w 4575"/>
                  <a:gd name="T89" fmla="*/ 1053 h 2985"/>
                  <a:gd name="T90" fmla="*/ 1934 w 4575"/>
                  <a:gd name="T91" fmla="*/ 1929 h 2985"/>
                  <a:gd name="T92" fmla="*/ 1918 w 4575"/>
                  <a:gd name="T93" fmla="*/ 2029 h 2985"/>
                  <a:gd name="T94" fmla="*/ 1940 w 4575"/>
                  <a:gd name="T95" fmla="*/ 2146 h 2985"/>
                  <a:gd name="T96" fmla="*/ 2005 w 4575"/>
                  <a:gd name="T97" fmla="*/ 2242 h 2985"/>
                  <a:gd name="T98" fmla="*/ 2102 w 4575"/>
                  <a:gd name="T99" fmla="*/ 2307 h 2985"/>
                  <a:gd name="T100" fmla="*/ 2218 w 4575"/>
                  <a:gd name="T101" fmla="*/ 2332 h 2985"/>
                  <a:gd name="T102" fmla="*/ 2336 w 4575"/>
                  <a:gd name="T103" fmla="*/ 2308 h 2985"/>
                  <a:gd name="T104" fmla="*/ 2432 w 4575"/>
                  <a:gd name="T105" fmla="*/ 2244 h 2985"/>
                  <a:gd name="T106" fmla="*/ 2497 w 4575"/>
                  <a:gd name="T107" fmla="*/ 2148 h 2985"/>
                  <a:gd name="T108" fmla="*/ 2521 w 4575"/>
                  <a:gd name="T109" fmla="*/ 2030 h 2985"/>
                  <a:gd name="T110" fmla="*/ 2508 w 4575"/>
                  <a:gd name="T111" fmla="*/ 1942 h 2985"/>
                  <a:gd name="T112" fmla="*/ 2994 w 4575"/>
                  <a:gd name="T113" fmla="*/ 1393 h 2985"/>
                  <a:gd name="T114" fmla="*/ 3081 w 4575"/>
                  <a:gd name="T115" fmla="*/ 1429 h 2985"/>
                  <a:gd name="T116" fmla="*/ 3185 w 4575"/>
                  <a:gd name="T117" fmla="*/ 1436 h 2985"/>
                  <a:gd name="T118" fmla="*/ 3303 w 4575"/>
                  <a:gd name="T119" fmla="*/ 1399 h 2985"/>
                  <a:gd name="T120" fmla="*/ 754 w 4575"/>
                  <a:gd name="T121" fmla="*/ 1020 h 2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575" h="2985">
                    <a:moveTo>
                      <a:pt x="4554" y="0"/>
                    </a:moveTo>
                    <a:lnTo>
                      <a:pt x="21" y="0"/>
                    </a:lnTo>
                    <a:lnTo>
                      <a:pt x="0" y="0"/>
                    </a:lnTo>
                    <a:lnTo>
                      <a:pt x="0" y="21"/>
                    </a:lnTo>
                    <a:lnTo>
                      <a:pt x="0" y="67"/>
                    </a:lnTo>
                    <a:lnTo>
                      <a:pt x="0" y="2964"/>
                    </a:lnTo>
                    <a:lnTo>
                      <a:pt x="0" y="2985"/>
                    </a:lnTo>
                    <a:lnTo>
                      <a:pt x="21" y="2985"/>
                    </a:lnTo>
                    <a:lnTo>
                      <a:pt x="4554" y="2985"/>
                    </a:lnTo>
                    <a:lnTo>
                      <a:pt x="4575" y="2985"/>
                    </a:lnTo>
                    <a:lnTo>
                      <a:pt x="4575" y="2964"/>
                    </a:lnTo>
                    <a:lnTo>
                      <a:pt x="4575" y="21"/>
                    </a:lnTo>
                    <a:lnTo>
                      <a:pt x="4575" y="0"/>
                    </a:lnTo>
                    <a:lnTo>
                      <a:pt x="4554" y="0"/>
                    </a:lnTo>
                    <a:close/>
                    <a:moveTo>
                      <a:pt x="3322" y="1119"/>
                    </a:moveTo>
                    <a:lnTo>
                      <a:pt x="3322" y="1137"/>
                    </a:lnTo>
                    <a:lnTo>
                      <a:pt x="3322" y="1154"/>
                    </a:lnTo>
                    <a:lnTo>
                      <a:pt x="3319" y="1170"/>
                    </a:lnTo>
                    <a:lnTo>
                      <a:pt x="3315" y="1187"/>
                    </a:lnTo>
                    <a:lnTo>
                      <a:pt x="3309" y="1202"/>
                    </a:lnTo>
                    <a:lnTo>
                      <a:pt x="3301" y="1217"/>
                    </a:lnTo>
                    <a:lnTo>
                      <a:pt x="3293" y="1230"/>
                    </a:lnTo>
                    <a:lnTo>
                      <a:pt x="3283" y="1243"/>
                    </a:lnTo>
                    <a:lnTo>
                      <a:pt x="3272" y="1257"/>
                    </a:lnTo>
                    <a:lnTo>
                      <a:pt x="3262" y="1267"/>
                    </a:lnTo>
                    <a:lnTo>
                      <a:pt x="3248" y="1277"/>
                    </a:lnTo>
                    <a:lnTo>
                      <a:pt x="3233" y="1285"/>
                    </a:lnTo>
                    <a:lnTo>
                      <a:pt x="3220" y="1293"/>
                    </a:lnTo>
                    <a:lnTo>
                      <a:pt x="3203" y="1298"/>
                    </a:lnTo>
                    <a:lnTo>
                      <a:pt x="3187" y="1302"/>
                    </a:lnTo>
                    <a:lnTo>
                      <a:pt x="3171" y="1305"/>
                    </a:lnTo>
                    <a:lnTo>
                      <a:pt x="3153" y="1305"/>
                    </a:lnTo>
                    <a:lnTo>
                      <a:pt x="3135" y="1305"/>
                    </a:lnTo>
                    <a:lnTo>
                      <a:pt x="3118" y="1302"/>
                    </a:lnTo>
                    <a:lnTo>
                      <a:pt x="3103" y="1298"/>
                    </a:lnTo>
                    <a:lnTo>
                      <a:pt x="3087" y="1293"/>
                    </a:lnTo>
                    <a:lnTo>
                      <a:pt x="3072" y="1285"/>
                    </a:lnTo>
                    <a:lnTo>
                      <a:pt x="3058" y="1277"/>
                    </a:lnTo>
                    <a:lnTo>
                      <a:pt x="3045" y="1267"/>
                    </a:lnTo>
                    <a:lnTo>
                      <a:pt x="3034" y="1256"/>
                    </a:lnTo>
                    <a:lnTo>
                      <a:pt x="3022" y="1243"/>
                    </a:lnTo>
                    <a:lnTo>
                      <a:pt x="3014" y="1231"/>
                    </a:lnTo>
                    <a:lnTo>
                      <a:pt x="3004" y="1217"/>
                    </a:lnTo>
                    <a:lnTo>
                      <a:pt x="2997" y="1202"/>
                    </a:lnTo>
                    <a:lnTo>
                      <a:pt x="2992" y="1187"/>
                    </a:lnTo>
                    <a:lnTo>
                      <a:pt x="2988" y="1170"/>
                    </a:lnTo>
                    <a:lnTo>
                      <a:pt x="2984" y="1154"/>
                    </a:lnTo>
                    <a:lnTo>
                      <a:pt x="2984" y="1137"/>
                    </a:lnTo>
                    <a:lnTo>
                      <a:pt x="2984" y="1119"/>
                    </a:lnTo>
                    <a:lnTo>
                      <a:pt x="2988" y="1102"/>
                    </a:lnTo>
                    <a:lnTo>
                      <a:pt x="2992" y="1086"/>
                    </a:lnTo>
                    <a:lnTo>
                      <a:pt x="2997" y="1070"/>
                    </a:lnTo>
                    <a:lnTo>
                      <a:pt x="3004" y="1056"/>
                    </a:lnTo>
                    <a:lnTo>
                      <a:pt x="3014" y="1041"/>
                    </a:lnTo>
                    <a:lnTo>
                      <a:pt x="3022" y="1029"/>
                    </a:lnTo>
                    <a:lnTo>
                      <a:pt x="3034" y="1017"/>
                    </a:lnTo>
                    <a:lnTo>
                      <a:pt x="3045" y="1005"/>
                    </a:lnTo>
                    <a:lnTo>
                      <a:pt x="3058" y="997"/>
                    </a:lnTo>
                    <a:lnTo>
                      <a:pt x="3072" y="988"/>
                    </a:lnTo>
                    <a:lnTo>
                      <a:pt x="3087" y="981"/>
                    </a:lnTo>
                    <a:lnTo>
                      <a:pt x="3103" y="975"/>
                    </a:lnTo>
                    <a:lnTo>
                      <a:pt x="3119" y="971"/>
                    </a:lnTo>
                    <a:lnTo>
                      <a:pt x="3135" y="968"/>
                    </a:lnTo>
                    <a:lnTo>
                      <a:pt x="3153" y="968"/>
                    </a:lnTo>
                    <a:lnTo>
                      <a:pt x="3171" y="968"/>
                    </a:lnTo>
                    <a:lnTo>
                      <a:pt x="3187" y="971"/>
                    </a:lnTo>
                    <a:lnTo>
                      <a:pt x="3203" y="975"/>
                    </a:lnTo>
                    <a:lnTo>
                      <a:pt x="3220" y="981"/>
                    </a:lnTo>
                    <a:lnTo>
                      <a:pt x="3233" y="988"/>
                    </a:lnTo>
                    <a:lnTo>
                      <a:pt x="3249" y="997"/>
                    </a:lnTo>
                    <a:lnTo>
                      <a:pt x="3262" y="1005"/>
                    </a:lnTo>
                    <a:lnTo>
                      <a:pt x="3272" y="1017"/>
                    </a:lnTo>
                    <a:lnTo>
                      <a:pt x="3283" y="1029"/>
                    </a:lnTo>
                    <a:lnTo>
                      <a:pt x="3293" y="1042"/>
                    </a:lnTo>
                    <a:lnTo>
                      <a:pt x="3301" y="1056"/>
                    </a:lnTo>
                    <a:lnTo>
                      <a:pt x="3309" y="1070"/>
                    </a:lnTo>
                    <a:lnTo>
                      <a:pt x="3315" y="1086"/>
                    </a:lnTo>
                    <a:lnTo>
                      <a:pt x="3319" y="1102"/>
                    </a:lnTo>
                    <a:lnTo>
                      <a:pt x="3322" y="1119"/>
                    </a:lnTo>
                    <a:close/>
                    <a:moveTo>
                      <a:pt x="2388" y="2011"/>
                    </a:moveTo>
                    <a:lnTo>
                      <a:pt x="2388" y="2029"/>
                    </a:lnTo>
                    <a:lnTo>
                      <a:pt x="2388" y="2047"/>
                    </a:lnTo>
                    <a:lnTo>
                      <a:pt x="2386" y="2063"/>
                    </a:lnTo>
                    <a:lnTo>
                      <a:pt x="2382" y="2079"/>
                    </a:lnTo>
                    <a:lnTo>
                      <a:pt x="2375" y="2095"/>
                    </a:lnTo>
                    <a:lnTo>
                      <a:pt x="2368" y="2110"/>
                    </a:lnTo>
                    <a:lnTo>
                      <a:pt x="2360" y="2123"/>
                    </a:lnTo>
                    <a:lnTo>
                      <a:pt x="2349" y="2137"/>
                    </a:lnTo>
                    <a:lnTo>
                      <a:pt x="2339" y="2148"/>
                    </a:lnTo>
                    <a:lnTo>
                      <a:pt x="2327" y="2160"/>
                    </a:lnTo>
                    <a:lnTo>
                      <a:pt x="2316" y="2169"/>
                    </a:lnTo>
                    <a:lnTo>
                      <a:pt x="2301" y="2177"/>
                    </a:lnTo>
                    <a:lnTo>
                      <a:pt x="2285" y="2184"/>
                    </a:lnTo>
                    <a:lnTo>
                      <a:pt x="2270" y="2190"/>
                    </a:lnTo>
                    <a:lnTo>
                      <a:pt x="2254" y="2194"/>
                    </a:lnTo>
                    <a:lnTo>
                      <a:pt x="2236" y="2198"/>
                    </a:lnTo>
                    <a:lnTo>
                      <a:pt x="2219" y="2199"/>
                    </a:lnTo>
                    <a:lnTo>
                      <a:pt x="2203" y="2198"/>
                    </a:lnTo>
                    <a:lnTo>
                      <a:pt x="2185" y="2194"/>
                    </a:lnTo>
                    <a:lnTo>
                      <a:pt x="2169" y="2190"/>
                    </a:lnTo>
                    <a:lnTo>
                      <a:pt x="2154" y="2184"/>
                    </a:lnTo>
                    <a:lnTo>
                      <a:pt x="2138" y="2177"/>
                    </a:lnTo>
                    <a:lnTo>
                      <a:pt x="2123" y="2169"/>
                    </a:lnTo>
                    <a:lnTo>
                      <a:pt x="2112" y="2160"/>
                    </a:lnTo>
                    <a:lnTo>
                      <a:pt x="2100" y="2148"/>
                    </a:lnTo>
                    <a:lnTo>
                      <a:pt x="2089" y="2137"/>
                    </a:lnTo>
                    <a:lnTo>
                      <a:pt x="2080" y="2124"/>
                    </a:lnTo>
                    <a:lnTo>
                      <a:pt x="2071" y="2110"/>
                    </a:lnTo>
                    <a:lnTo>
                      <a:pt x="2064" y="2095"/>
                    </a:lnTo>
                    <a:lnTo>
                      <a:pt x="2058" y="2079"/>
                    </a:lnTo>
                    <a:lnTo>
                      <a:pt x="2053" y="2063"/>
                    </a:lnTo>
                    <a:lnTo>
                      <a:pt x="2051" y="2047"/>
                    </a:lnTo>
                    <a:lnTo>
                      <a:pt x="2051" y="2029"/>
                    </a:lnTo>
                    <a:lnTo>
                      <a:pt x="2051" y="2011"/>
                    </a:lnTo>
                    <a:lnTo>
                      <a:pt x="2053" y="1995"/>
                    </a:lnTo>
                    <a:lnTo>
                      <a:pt x="2058" y="1978"/>
                    </a:lnTo>
                    <a:lnTo>
                      <a:pt x="2064" y="1964"/>
                    </a:lnTo>
                    <a:lnTo>
                      <a:pt x="2071" y="1948"/>
                    </a:lnTo>
                    <a:lnTo>
                      <a:pt x="2080" y="1934"/>
                    </a:lnTo>
                    <a:lnTo>
                      <a:pt x="2089" y="1922"/>
                    </a:lnTo>
                    <a:lnTo>
                      <a:pt x="2100" y="1909"/>
                    </a:lnTo>
                    <a:lnTo>
                      <a:pt x="2112" y="1899"/>
                    </a:lnTo>
                    <a:lnTo>
                      <a:pt x="2124" y="1888"/>
                    </a:lnTo>
                    <a:lnTo>
                      <a:pt x="2139" y="1880"/>
                    </a:lnTo>
                    <a:lnTo>
                      <a:pt x="2154" y="1873"/>
                    </a:lnTo>
                    <a:lnTo>
                      <a:pt x="2169" y="1867"/>
                    </a:lnTo>
                    <a:lnTo>
                      <a:pt x="2184" y="1863"/>
                    </a:lnTo>
                    <a:lnTo>
                      <a:pt x="2202" y="1861"/>
                    </a:lnTo>
                    <a:lnTo>
                      <a:pt x="2219" y="1860"/>
                    </a:lnTo>
                    <a:lnTo>
                      <a:pt x="2237" y="1861"/>
                    </a:lnTo>
                    <a:lnTo>
                      <a:pt x="2255" y="1863"/>
                    </a:lnTo>
                    <a:lnTo>
                      <a:pt x="2270" y="1867"/>
                    </a:lnTo>
                    <a:lnTo>
                      <a:pt x="2285" y="1873"/>
                    </a:lnTo>
                    <a:lnTo>
                      <a:pt x="2300" y="1880"/>
                    </a:lnTo>
                    <a:lnTo>
                      <a:pt x="2315" y="1888"/>
                    </a:lnTo>
                    <a:lnTo>
                      <a:pt x="2327" y="1899"/>
                    </a:lnTo>
                    <a:lnTo>
                      <a:pt x="2339" y="1908"/>
                    </a:lnTo>
                    <a:lnTo>
                      <a:pt x="2349" y="1921"/>
                    </a:lnTo>
                    <a:lnTo>
                      <a:pt x="2360" y="1935"/>
                    </a:lnTo>
                    <a:lnTo>
                      <a:pt x="2368" y="1948"/>
                    </a:lnTo>
                    <a:lnTo>
                      <a:pt x="2375" y="1964"/>
                    </a:lnTo>
                    <a:lnTo>
                      <a:pt x="2381" y="1978"/>
                    </a:lnTo>
                    <a:lnTo>
                      <a:pt x="2386" y="1995"/>
                    </a:lnTo>
                    <a:lnTo>
                      <a:pt x="2388" y="2011"/>
                    </a:lnTo>
                    <a:close/>
                    <a:moveTo>
                      <a:pt x="761" y="774"/>
                    </a:moveTo>
                    <a:lnTo>
                      <a:pt x="761" y="756"/>
                    </a:lnTo>
                    <a:lnTo>
                      <a:pt x="763" y="740"/>
                    </a:lnTo>
                    <a:lnTo>
                      <a:pt x="768" y="723"/>
                    </a:lnTo>
                    <a:lnTo>
                      <a:pt x="773" y="709"/>
                    </a:lnTo>
                    <a:lnTo>
                      <a:pt x="781" y="693"/>
                    </a:lnTo>
                    <a:lnTo>
                      <a:pt x="789" y="680"/>
                    </a:lnTo>
                    <a:lnTo>
                      <a:pt x="799" y="667"/>
                    </a:lnTo>
                    <a:lnTo>
                      <a:pt x="810" y="654"/>
                    </a:lnTo>
                    <a:lnTo>
                      <a:pt x="822" y="645"/>
                    </a:lnTo>
                    <a:lnTo>
                      <a:pt x="836" y="633"/>
                    </a:lnTo>
                    <a:lnTo>
                      <a:pt x="849" y="625"/>
                    </a:lnTo>
                    <a:lnTo>
                      <a:pt x="863" y="618"/>
                    </a:lnTo>
                    <a:lnTo>
                      <a:pt x="879" y="612"/>
                    </a:lnTo>
                    <a:lnTo>
                      <a:pt x="897" y="608"/>
                    </a:lnTo>
                    <a:lnTo>
                      <a:pt x="911" y="605"/>
                    </a:lnTo>
                    <a:lnTo>
                      <a:pt x="929" y="605"/>
                    </a:lnTo>
                    <a:lnTo>
                      <a:pt x="947" y="605"/>
                    </a:lnTo>
                    <a:lnTo>
                      <a:pt x="964" y="608"/>
                    </a:lnTo>
                    <a:lnTo>
                      <a:pt x="979" y="612"/>
                    </a:lnTo>
                    <a:lnTo>
                      <a:pt x="995" y="618"/>
                    </a:lnTo>
                    <a:lnTo>
                      <a:pt x="1010" y="625"/>
                    </a:lnTo>
                    <a:lnTo>
                      <a:pt x="1024" y="633"/>
                    </a:lnTo>
                    <a:lnTo>
                      <a:pt x="1038" y="644"/>
                    </a:lnTo>
                    <a:lnTo>
                      <a:pt x="1049" y="654"/>
                    </a:lnTo>
                    <a:lnTo>
                      <a:pt x="1060" y="667"/>
                    </a:lnTo>
                    <a:lnTo>
                      <a:pt x="1069" y="680"/>
                    </a:lnTo>
                    <a:lnTo>
                      <a:pt x="1078" y="693"/>
                    </a:lnTo>
                    <a:lnTo>
                      <a:pt x="1085" y="709"/>
                    </a:lnTo>
                    <a:lnTo>
                      <a:pt x="1090" y="723"/>
                    </a:lnTo>
                    <a:lnTo>
                      <a:pt x="1096" y="741"/>
                    </a:lnTo>
                    <a:lnTo>
                      <a:pt x="1098" y="756"/>
                    </a:lnTo>
                    <a:lnTo>
                      <a:pt x="1098" y="774"/>
                    </a:lnTo>
                    <a:lnTo>
                      <a:pt x="1098" y="792"/>
                    </a:lnTo>
                    <a:lnTo>
                      <a:pt x="1096" y="808"/>
                    </a:lnTo>
                    <a:lnTo>
                      <a:pt x="1090" y="824"/>
                    </a:lnTo>
                    <a:lnTo>
                      <a:pt x="1085" y="840"/>
                    </a:lnTo>
                    <a:lnTo>
                      <a:pt x="1078" y="855"/>
                    </a:lnTo>
                    <a:lnTo>
                      <a:pt x="1068" y="869"/>
                    </a:lnTo>
                    <a:lnTo>
                      <a:pt x="1060" y="882"/>
                    </a:lnTo>
                    <a:lnTo>
                      <a:pt x="1049" y="893"/>
                    </a:lnTo>
                    <a:lnTo>
                      <a:pt x="1038" y="905"/>
                    </a:lnTo>
                    <a:lnTo>
                      <a:pt x="1024" y="913"/>
                    </a:lnTo>
                    <a:lnTo>
                      <a:pt x="1010" y="922"/>
                    </a:lnTo>
                    <a:lnTo>
                      <a:pt x="995" y="929"/>
                    </a:lnTo>
                    <a:lnTo>
                      <a:pt x="979" y="935"/>
                    </a:lnTo>
                    <a:lnTo>
                      <a:pt x="964" y="939"/>
                    </a:lnTo>
                    <a:lnTo>
                      <a:pt x="947" y="943"/>
                    </a:lnTo>
                    <a:lnTo>
                      <a:pt x="929" y="943"/>
                    </a:lnTo>
                    <a:lnTo>
                      <a:pt x="911" y="943"/>
                    </a:lnTo>
                    <a:lnTo>
                      <a:pt x="897" y="939"/>
                    </a:lnTo>
                    <a:lnTo>
                      <a:pt x="879" y="935"/>
                    </a:lnTo>
                    <a:lnTo>
                      <a:pt x="863" y="929"/>
                    </a:lnTo>
                    <a:lnTo>
                      <a:pt x="849" y="923"/>
                    </a:lnTo>
                    <a:lnTo>
                      <a:pt x="835" y="913"/>
                    </a:lnTo>
                    <a:lnTo>
                      <a:pt x="821" y="905"/>
                    </a:lnTo>
                    <a:lnTo>
                      <a:pt x="810" y="893"/>
                    </a:lnTo>
                    <a:lnTo>
                      <a:pt x="799" y="882"/>
                    </a:lnTo>
                    <a:lnTo>
                      <a:pt x="789" y="869"/>
                    </a:lnTo>
                    <a:lnTo>
                      <a:pt x="781" y="855"/>
                    </a:lnTo>
                    <a:lnTo>
                      <a:pt x="773" y="840"/>
                    </a:lnTo>
                    <a:lnTo>
                      <a:pt x="768" y="824"/>
                    </a:lnTo>
                    <a:lnTo>
                      <a:pt x="763" y="808"/>
                    </a:lnTo>
                    <a:lnTo>
                      <a:pt x="761" y="792"/>
                    </a:lnTo>
                    <a:lnTo>
                      <a:pt x="761" y="774"/>
                    </a:lnTo>
                    <a:close/>
                    <a:moveTo>
                      <a:pt x="3439" y="1235"/>
                    </a:moveTo>
                    <a:lnTo>
                      <a:pt x="3439" y="1234"/>
                    </a:lnTo>
                    <a:lnTo>
                      <a:pt x="3440" y="1233"/>
                    </a:lnTo>
                    <a:lnTo>
                      <a:pt x="3447" y="1204"/>
                    </a:lnTo>
                    <a:lnTo>
                      <a:pt x="3448" y="1203"/>
                    </a:lnTo>
                    <a:lnTo>
                      <a:pt x="3448" y="1202"/>
                    </a:lnTo>
                    <a:lnTo>
                      <a:pt x="3452" y="1171"/>
                    </a:lnTo>
                    <a:lnTo>
                      <a:pt x="3453" y="1170"/>
                    </a:lnTo>
                    <a:lnTo>
                      <a:pt x="3453" y="1169"/>
                    </a:lnTo>
                    <a:lnTo>
                      <a:pt x="3454" y="1138"/>
                    </a:lnTo>
                    <a:lnTo>
                      <a:pt x="3454" y="1137"/>
                    </a:lnTo>
                    <a:lnTo>
                      <a:pt x="3454" y="1135"/>
                    </a:lnTo>
                    <a:lnTo>
                      <a:pt x="3453" y="1106"/>
                    </a:lnTo>
                    <a:lnTo>
                      <a:pt x="3453" y="1106"/>
                    </a:lnTo>
                    <a:lnTo>
                      <a:pt x="3453" y="1105"/>
                    </a:lnTo>
                    <a:lnTo>
                      <a:pt x="3449" y="1078"/>
                    </a:lnTo>
                    <a:lnTo>
                      <a:pt x="3449" y="1076"/>
                    </a:lnTo>
                    <a:lnTo>
                      <a:pt x="3449" y="1074"/>
                    </a:lnTo>
                    <a:lnTo>
                      <a:pt x="3441" y="1046"/>
                    </a:lnTo>
                    <a:lnTo>
                      <a:pt x="3432" y="1020"/>
                    </a:lnTo>
                    <a:lnTo>
                      <a:pt x="3432" y="1018"/>
                    </a:lnTo>
                    <a:lnTo>
                      <a:pt x="3431" y="1017"/>
                    </a:lnTo>
                    <a:lnTo>
                      <a:pt x="3418" y="992"/>
                    </a:lnTo>
                    <a:lnTo>
                      <a:pt x="3418" y="992"/>
                    </a:lnTo>
                    <a:lnTo>
                      <a:pt x="3418" y="992"/>
                    </a:lnTo>
                    <a:lnTo>
                      <a:pt x="3405" y="969"/>
                    </a:lnTo>
                    <a:lnTo>
                      <a:pt x="3404" y="968"/>
                    </a:lnTo>
                    <a:lnTo>
                      <a:pt x="3403" y="967"/>
                    </a:lnTo>
                    <a:lnTo>
                      <a:pt x="3387" y="946"/>
                    </a:lnTo>
                    <a:lnTo>
                      <a:pt x="3386" y="946"/>
                    </a:lnTo>
                    <a:lnTo>
                      <a:pt x="3386" y="945"/>
                    </a:lnTo>
                    <a:lnTo>
                      <a:pt x="3368" y="924"/>
                    </a:lnTo>
                    <a:lnTo>
                      <a:pt x="3367" y="923"/>
                    </a:lnTo>
                    <a:lnTo>
                      <a:pt x="3366" y="922"/>
                    </a:lnTo>
                    <a:lnTo>
                      <a:pt x="3345" y="904"/>
                    </a:lnTo>
                    <a:lnTo>
                      <a:pt x="3344" y="903"/>
                    </a:lnTo>
                    <a:lnTo>
                      <a:pt x="3344" y="903"/>
                    </a:lnTo>
                    <a:lnTo>
                      <a:pt x="3323" y="887"/>
                    </a:lnTo>
                    <a:lnTo>
                      <a:pt x="3322" y="886"/>
                    </a:lnTo>
                    <a:lnTo>
                      <a:pt x="3321" y="886"/>
                    </a:lnTo>
                    <a:lnTo>
                      <a:pt x="3299" y="871"/>
                    </a:lnTo>
                    <a:lnTo>
                      <a:pt x="3297" y="870"/>
                    </a:lnTo>
                    <a:lnTo>
                      <a:pt x="3296" y="869"/>
                    </a:lnTo>
                    <a:lnTo>
                      <a:pt x="3270" y="858"/>
                    </a:lnTo>
                    <a:lnTo>
                      <a:pt x="3270" y="858"/>
                    </a:lnTo>
                    <a:lnTo>
                      <a:pt x="3269" y="858"/>
                    </a:lnTo>
                    <a:lnTo>
                      <a:pt x="3243" y="848"/>
                    </a:lnTo>
                    <a:lnTo>
                      <a:pt x="3242" y="847"/>
                    </a:lnTo>
                    <a:lnTo>
                      <a:pt x="3241" y="847"/>
                    </a:lnTo>
                    <a:lnTo>
                      <a:pt x="3215" y="841"/>
                    </a:lnTo>
                    <a:lnTo>
                      <a:pt x="3215" y="841"/>
                    </a:lnTo>
                    <a:lnTo>
                      <a:pt x="3214" y="841"/>
                    </a:lnTo>
                    <a:lnTo>
                      <a:pt x="3186" y="836"/>
                    </a:lnTo>
                    <a:lnTo>
                      <a:pt x="3184" y="836"/>
                    </a:lnTo>
                    <a:lnTo>
                      <a:pt x="3182" y="836"/>
                    </a:lnTo>
                    <a:lnTo>
                      <a:pt x="3153" y="836"/>
                    </a:lnTo>
                    <a:lnTo>
                      <a:pt x="3124" y="836"/>
                    </a:lnTo>
                    <a:lnTo>
                      <a:pt x="3123" y="836"/>
                    </a:lnTo>
                    <a:lnTo>
                      <a:pt x="3120" y="836"/>
                    </a:lnTo>
                    <a:lnTo>
                      <a:pt x="3093" y="841"/>
                    </a:lnTo>
                    <a:lnTo>
                      <a:pt x="3092" y="841"/>
                    </a:lnTo>
                    <a:lnTo>
                      <a:pt x="3091" y="841"/>
                    </a:lnTo>
                    <a:lnTo>
                      <a:pt x="3064" y="847"/>
                    </a:lnTo>
                    <a:lnTo>
                      <a:pt x="3063" y="847"/>
                    </a:lnTo>
                    <a:lnTo>
                      <a:pt x="3061" y="848"/>
                    </a:lnTo>
                    <a:lnTo>
                      <a:pt x="3037" y="858"/>
                    </a:lnTo>
                    <a:lnTo>
                      <a:pt x="3037" y="858"/>
                    </a:lnTo>
                    <a:lnTo>
                      <a:pt x="3037" y="858"/>
                    </a:lnTo>
                    <a:lnTo>
                      <a:pt x="3011" y="869"/>
                    </a:lnTo>
                    <a:lnTo>
                      <a:pt x="3008" y="870"/>
                    </a:lnTo>
                    <a:lnTo>
                      <a:pt x="3007" y="871"/>
                    </a:lnTo>
                    <a:lnTo>
                      <a:pt x="2984" y="886"/>
                    </a:lnTo>
                    <a:lnTo>
                      <a:pt x="2983" y="886"/>
                    </a:lnTo>
                    <a:lnTo>
                      <a:pt x="2983" y="887"/>
                    </a:lnTo>
                    <a:lnTo>
                      <a:pt x="2962" y="903"/>
                    </a:lnTo>
                    <a:lnTo>
                      <a:pt x="2961" y="903"/>
                    </a:lnTo>
                    <a:lnTo>
                      <a:pt x="2961" y="904"/>
                    </a:lnTo>
                    <a:lnTo>
                      <a:pt x="2940" y="922"/>
                    </a:lnTo>
                    <a:lnTo>
                      <a:pt x="2939" y="923"/>
                    </a:lnTo>
                    <a:lnTo>
                      <a:pt x="2938" y="924"/>
                    </a:lnTo>
                    <a:lnTo>
                      <a:pt x="2921" y="945"/>
                    </a:lnTo>
                    <a:lnTo>
                      <a:pt x="2920" y="946"/>
                    </a:lnTo>
                    <a:lnTo>
                      <a:pt x="2920" y="946"/>
                    </a:lnTo>
                    <a:lnTo>
                      <a:pt x="2903" y="967"/>
                    </a:lnTo>
                    <a:lnTo>
                      <a:pt x="2903" y="968"/>
                    </a:lnTo>
                    <a:lnTo>
                      <a:pt x="2902" y="969"/>
                    </a:lnTo>
                    <a:lnTo>
                      <a:pt x="2889" y="992"/>
                    </a:lnTo>
                    <a:lnTo>
                      <a:pt x="2888" y="992"/>
                    </a:lnTo>
                    <a:lnTo>
                      <a:pt x="2888" y="992"/>
                    </a:lnTo>
                    <a:lnTo>
                      <a:pt x="2876" y="1017"/>
                    </a:lnTo>
                    <a:lnTo>
                      <a:pt x="2875" y="1018"/>
                    </a:lnTo>
                    <a:lnTo>
                      <a:pt x="2875" y="1019"/>
                    </a:lnTo>
                    <a:lnTo>
                      <a:pt x="2864" y="1045"/>
                    </a:lnTo>
                    <a:lnTo>
                      <a:pt x="2864" y="1046"/>
                    </a:lnTo>
                    <a:lnTo>
                      <a:pt x="2864" y="1047"/>
                    </a:lnTo>
                    <a:lnTo>
                      <a:pt x="2858" y="1075"/>
                    </a:lnTo>
                    <a:lnTo>
                      <a:pt x="2857" y="1077"/>
                    </a:lnTo>
                    <a:lnTo>
                      <a:pt x="2857" y="1078"/>
                    </a:lnTo>
                    <a:lnTo>
                      <a:pt x="2854" y="1105"/>
                    </a:lnTo>
                    <a:lnTo>
                      <a:pt x="2854" y="1106"/>
                    </a:lnTo>
                    <a:lnTo>
                      <a:pt x="2854" y="1106"/>
                    </a:lnTo>
                    <a:lnTo>
                      <a:pt x="2852" y="1135"/>
                    </a:lnTo>
                    <a:lnTo>
                      <a:pt x="2852" y="1137"/>
                    </a:lnTo>
                    <a:lnTo>
                      <a:pt x="2852" y="1137"/>
                    </a:lnTo>
                    <a:lnTo>
                      <a:pt x="2852" y="1160"/>
                    </a:lnTo>
                    <a:lnTo>
                      <a:pt x="2852" y="1161"/>
                    </a:lnTo>
                    <a:lnTo>
                      <a:pt x="2853" y="1163"/>
                    </a:lnTo>
                    <a:lnTo>
                      <a:pt x="2856" y="1184"/>
                    </a:lnTo>
                    <a:lnTo>
                      <a:pt x="2859" y="1205"/>
                    </a:lnTo>
                    <a:lnTo>
                      <a:pt x="2859" y="1206"/>
                    </a:lnTo>
                    <a:lnTo>
                      <a:pt x="2859" y="1208"/>
                    </a:lnTo>
                    <a:lnTo>
                      <a:pt x="2865" y="1229"/>
                    </a:lnTo>
                    <a:lnTo>
                      <a:pt x="2866" y="1229"/>
                    </a:lnTo>
                    <a:lnTo>
                      <a:pt x="2866" y="1230"/>
                    </a:lnTo>
                    <a:lnTo>
                      <a:pt x="2872" y="1249"/>
                    </a:lnTo>
                    <a:lnTo>
                      <a:pt x="2872" y="1250"/>
                    </a:lnTo>
                    <a:lnTo>
                      <a:pt x="2874" y="1252"/>
                    </a:lnTo>
                    <a:lnTo>
                      <a:pt x="2883" y="1271"/>
                    </a:lnTo>
                    <a:lnTo>
                      <a:pt x="2884" y="1272"/>
                    </a:lnTo>
                    <a:lnTo>
                      <a:pt x="2884" y="1272"/>
                    </a:lnTo>
                    <a:lnTo>
                      <a:pt x="2893" y="1290"/>
                    </a:lnTo>
                    <a:lnTo>
                      <a:pt x="2893" y="1290"/>
                    </a:lnTo>
                    <a:lnTo>
                      <a:pt x="2894" y="1291"/>
                    </a:lnTo>
                    <a:lnTo>
                      <a:pt x="2897" y="1294"/>
                    </a:lnTo>
                    <a:lnTo>
                      <a:pt x="2395" y="1783"/>
                    </a:lnTo>
                    <a:lnTo>
                      <a:pt x="2392" y="1780"/>
                    </a:lnTo>
                    <a:lnTo>
                      <a:pt x="2390" y="1779"/>
                    </a:lnTo>
                    <a:lnTo>
                      <a:pt x="2389" y="1778"/>
                    </a:lnTo>
                    <a:lnTo>
                      <a:pt x="2368" y="1766"/>
                    </a:lnTo>
                    <a:lnTo>
                      <a:pt x="2367" y="1766"/>
                    </a:lnTo>
                    <a:lnTo>
                      <a:pt x="2367" y="1765"/>
                    </a:lnTo>
                    <a:lnTo>
                      <a:pt x="2347" y="1755"/>
                    </a:lnTo>
                    <a:lnTo>
                      <a:pt x="2347" y="1755"/>
                    </a:lnTo>
                    <a:lnTo>
                      <a:pt x="2346" y="1754"/>
                    </a:lnTo>
                    <a:lnTo>
                      <a:pt x="2323" y="1745"/>
                    </a:lnTo>
                    <a:lnTo>
                      <a:pt x="2322" y="1745"/>
                    </a:lnTo>
                    <a:lnTo>
                      <a:pt x="2321" y="1744"/>
                    </a:lnTo>
                    <a:lnTo>
                      <a:pt x="2298" y="1737"/>
                    </a:lnTo>
                    <a:lnTo>
                      <a:pt x="2298" y="1737"/>
                    </a:lnTo>
                    <a:lnTo>
                      <a:pt x="2297" y="1737"/>
                    </a:lnTo>
                    <a:lnTo>
                      <a:pt x="2272" y="1732"/>
                    </a:lnTo>
                    <a:lnTo>
                      <a:pt x="2272" y="1732"/>
                    </a:lnTo>
                    <a:lnTo>
                      <a:pt x="2271" y="1732"/>
                    </a:lnTo>
                    <a:lnTo>
                      <a:pt x="2247" y="1729"/>
                    </a:lnTo>
                    <a:lnTo>
                      <a:pt x="2246" y="1729"/>
                    </a:lnTo>
                    <a:lnTo>
                      <a:pt x="2246" y="1729"/>
                    </a:lnTo>
                    <a:lnTo>
                      <a:pt x="2221" y="1727"/>
                    </a:lnTo>
                    <a:lnTo>
                      <a:pt x="2219" y="1727"/>
                    </a:lnTo>
                    <a:lnTo>
                      <a:pt x="2218" y="1727"/>
                    </a:lnTo>
                    <a:lnTo>
                      <a:pt x="2192" y="1729"/>
                    </a:lnTo>
                    <a:lnTo>
                      <a:pt x="2191" y="1729"/>
                    </a:lnTo>
                    <a:lnTo>
                      <a:pt x="2191" y="1729"/>
                    </a:lnTo>
                    <a:lnTo>
                      <a:pt x="2165" y="1732"/>
                    </a:lnTo>
                    <a:lnTo>
                      <a:pt x="2164" y="1732"/>
                    </a:lnTo>
                    <a:lnTo>
                      <a:pt x="2164" y="1732"/>
                    </a:lnTo>
                    <a:lnTo>
                      <a:pt x="2139" y="1737"/>
                    </a:lnTo>
                    <a:lnTo>
                      <a:pt x="2138" y="1737"/>
                    </a:lnTo>
                    <a:lnTo>
                      <a:pt x="2137" y="1738"/>
                    </a:lnTo>
                    <a:lnTo>
                      <a:pt x="2114" y="1746"/>
                    </a:lnTo>
                    <a:lnTo>
                      <a:pt x="2113" y="1747"/>
                    </a:lnTo>
                    <a:lnTo>
                      <a:pt x="2113" y="1747"/>
                    </a:lnTo>
                    <a:lnTo>
                      <a:pt x="2090" y="1756"/>
                    </a:lnTo>
                    <a:lnTo>
                      <a:pt x="2089" y="1756"/>
                    </a:lnTo>
                    <a:lnTo>
                      <a:pt x="2088" y="1757"/>
                    </a:lnTo>
                    <a:lnTo>
                      <a:pt x="2067" y="1769"/>
                    </a:lnTo>
                    <a:lnTo>
                      <a:pt x="2067" y="1769"/>
                    </a:lnTo>
                    <a:lnTo>
                      <a:pt x="2066" y="1769"/>
                    </a:lnTo>
                    <a:lnTo>
                      <a:pt x="2045" y="1782"/>
                    </a:lnTo>
                    <a:lnTo>
                      <a:pt x="2044" y="1782"/>
                    </a:lnTo>
                    <a:lnTo>
                      <a:pt x="2043" y="1783"/>
                    </a:lnTo>
                    <a:lnTo>
                      <a:pt x="2037" y="1788"/>
                    </a:lnTo>
                    <a:lnTo>
                      <a:pt x="1185" y="934"/>
                    </a:lnTo>
                    <a:lnTo>
                      <a:pt x="1187" y="931"/>
                    </a:lnTo>
                    <a:lnTo>
                      <a:pt x="1198" y="913"/>
                    </a:lnTo>
                    <a:lnTo>
                      <a:pt x="1199" y="911"/>
                    </a:lnTo>
                    <a:lnTo>
                      <a:pt x="1200" y="910"/>
                    </a:lnTo>
                    <a:lnTo>
                      <a:pt x="1208" y="890"/>
                    </a:lnTo>
                    <a:lnTo>
                      <a:pt x="1208" y="890"/>
                    </a:lnTo>
                    <a:lnTo>
                      <a:pt x="1209" y="890"/>
                    </a:lnTo>
                    <a:lnTo>
                      <a:pt x="1216" y="868"/>
                    </a:lnTo>
                    <a:lnTo>
                      <a:pt x="1216" y="868"/>
                    </a:lnTo>
                    <a:lnTo>
                      <a:pt x="1217" y="867"/>
                    </a:lnTo>
                    <a:lnTo>
                      <a:pt x="1223" y="846"/>
                    </a:lnTo>
                    <a:lnTo>
                      <a:pt x="1223" y="845"/>
                    </a:lnTo>
                    <a:lnTo>
                      <a:pt x="1224" y="843"/>
                    </a:lnTo>
                    <a:lnTo>
                      <a:pt x="1227" y="822"/>
                    </a:lnTo>
                    <a:lnTo>
                      <a:pt x="1231" y="799"/>
                    </a:lnTo>
                    <a:lnTo>
                      <a:pt x="1231" y="798"/>
                    </a:lnTo>
                    <a:lnTo>
                      <a:pt x="1231" y="796"/>
                    </a:lnTo>
                    <a:lnTo>
                      <a:pt x="1231" y="774"/>
                    </a:lnTo>
                    <a:lnTo>
                      <a:pt x="1231" y="744"/>
                    </a:lnTo>
                    <a:lnTo>
                      <a:pt x="1231" y="742"/>
                    </a:lnTo>
                    <a:lnTo>
                      <a:pt x="1231" y="740"/>
                    </a:lnTo>
                    <a:lnTo>
                      <a:pt x="1225" y="713"/>
                    </a:lnTo>
                    <a:lnTo>
                      <a:pt x="1225" y="713"/>
                    </a:lnTo>
                    <a:lnTo>
                      <a:pt x="1225" y="712"/>
                    </a:lnTo>
                    <a:lnTo>
                      <a:pt x="1219" y="686"/>
                    </a:lnTo>
                    <a:lnTo>
                      <a:pt x="1218" y="685"/>
                    </a:lnTo>
                    <a:lnTo>
                      <a:pt x="1218" y="684"/>
                    </a:lnTo>
                    <a:lnTo>
                      <a:pt x="1209" y="657"/>
                    </a:lnTo>
                    <a:lnTo>
                      <a:pt x="1208" y="656"/>
                    </a:lnTo>
                    <a:lnTo>
                      <a:pt x="1208" y="656"/>
                    </a:lnTo>
                    <a:lnTo>
                      <a:pt x="1196" y="632"/>
                    </a:lnTo>
                    <a:lnTo>
                      <a:pt x="1196" y="631"/>
                    </a:lnTo>
                    <a:lnTo>
                      <a:pt x="1195" y="630"/>
                    </a:lnTo>
                    <a:lnTo>
                      <a:pt x="1180" y="606"/>
                    </a:lnTo>
                    <a:lnTo>
                      <a:pt x="1180" y="605"/>
                    </a:lnTo>
                    <a:lnTo>
                      <a:pt x="1179" y="604"/>
                    </a:lnTo>
                    <a:lnTo>
                      <a:pt x="1163" y="583"/>
                    </a:lnTo>
                    <a:lnTo>
                      <a:pt x="1163" y="582"/>
                    </a:lnTo>
                    <a:lnTo>
                      <a:pt x="1162" y="581"/>
                    </a:lnTo>
                    <a:lnTo>
                      <a:pt x="1144" y="562"/>
                    </a:lnTo>
                    <a:lnTo>
                      <a:pt x="1144" y="561"/>
                    </a:lnTo>
                    <a:lnTo>
                      <a:pt x="1143" y="561"/>
                    </a:lnTo>
                    <a:lnTo>
                      <a:pt x="1122" y="541"/>
                    </a:lnTo>
                    <a:lnTo>
                      <a:pt x="1121" y="540"/>
                    </a:lnTo>
                    <a:lnTo>
                      <a:pt x="1121" y="540"/>
                    </a:lnTo>
                    <a:lnTo>
                      <a:pt x="1099" y="523"/>
                    </a:lnTo>
                    <a:lnTo>
                      <a:pt x="1098" y="523"/>
                    </a:lnTo>
                    <a:lnTo>
                      <a:pt x="1097" y="522"/>
                    </a:lnTo>
                    <a:lnTo>
                      <a:pt x="1074" y="509"/>
                    </a:lnTo>
                    <a:lnTo>
                      <a:pt x="1074" y="509"/>
                    </a:lnTo>
                    <a:lnTo>
                      <a:pt x="1074" y="509"/>
                    </a:lnTo>
                    <a:lnTo>
                      <a:pt x="1050" y="496"/>
                    </a:lnTo>
                    <a:lnTo>
                      <a:pt x="1047" y="495"/>
                    </a:lnTo>
                    <a:lnTo>
                      <a:pt x="1045" y="494"/>
                    </a:lnTo>
                    <a:lnTo>
                      <a:pt x="1019" y="486"/>
                    </a:lnTo>
                    <a:lnTo>
                      <a:pt x="992" y="478"/>
                    </a:lnTo>
                    <a:lnTo>
                      <a:pt x="990" y="477"/>
                    </a:lnTo>
                    <a:lnTo>
                      <a:pt x="989" y="477"/>
                    </a:lnTo>
                    <a:lnTo>
                      <a:pt x="961" y="474"/>
                    </a:lnTo>
                    <a:lnTo>
                      <a:pt x="961" y="474"/>
                    </a:lnTo>
                    <a:lnTo>
                      <a:pt x="960" y="474"/>
                    </a:lnTo>
                    <a:lnTo>
                      <a:pt x="930" y="472"/>
                    </a:lnTo>
                    <a:lnTo>
                      <a:pt x="929" y="472"/>
                    </a:lnTo>
                    <a:lnTo>
                      <a:pt x="928" y="472"/>
                    </a:lnTo>
                    <a:lnTo>
                      <a:pt x="899" y="474"/>
                    </a:lnTo>
                    <a:lnTo>
                      <a:pt x="898" y="474"/>
                    </a:lnTo>
                    <a:lnTo>
                      <a:pt x="898" y="474"/>
                    </a:lnTo>
                    <a:lnTo>
                      <a:pt x="871" y="477"/>
                    </a:lnTo>
                    <a:lnTo>
                      <a:pt x="869" y="477"/>
                    </a:lnTo>
                    <a:lnTo>
                      <a:pt x="866" y="478"/>
                    </a:lnTo>
                    <a:lnTo>
                      <a:pt x="840" y="486"/>
                    </a:lnTo>
                    <a:lnTo>
                      <a:pt x="814" y="494"/>
                    </a:lnTo>
                    <a:lnTo>
                      <a:pt x="813" y="495"/>
                    </a:lnTo>
                    <a:lnTo>
                      <a:pt x="811" y="496"/>
                    </a:lnTo>
                    <a:lnTo>
                      <a:pt x="787" y="509"/>
                    </a:lnTo>
                    <a:lnTo>
                      <a:pt x="762" y="522"/>
                    </a:lnTo>
                    <a:lnTo>
                      <a:pt x="761" y="522"/>
                    </a:lnTo>
                    <a:lnTo>
                      <a:pt x="760" y="523"/>
                    </a:lnTo>
                    <a:lnTo>
                      <a:pt x="738" y="540"/>
                    </a:lnTo>
                    <a:lnTo>
                      <a:pt x="737" y="541"/>
                    </a:lnTo>
                    <a:lnTo>
                      <a:pt x="737" y="541"/>
                    </a:lnTo>
                    <a:lnTo>
                      <a:pt x="717" y="561"/>
                    </a:lnTo>
                    <a:lnTo>
                      <a:pt x="697" y="581"/>
                    </a:lnTo>
                    <a:lnTo>
                      <a:pt x="696" y="581"/>
                    </a:lnTo>
                    <a:lnTo>
                      <a:pt x="695" y="583"/>
                    </a:lnTo>
                    <a:lnTo>
                      <a:pt x="679" y="604"/>
                    </a:lnTo>
                    <a:lnTo>
                      <a:pt x="678" y="605"/>
                    </a:lnTo>
                    <a:lnTo>
                      <a:pt x="677" y="606"/>
                    </a:lnTo>
                    <a:lnTo>
                      <a:pt x="664" y="631"/>
                    </a:lnTo>
                    <a:lnTo>
                      <a:pt x="652" y="655"/>
                    </a:lnTo>
                    <a:lnTo>
                      <a:pt x="651" y="656"/>
                    </a:lnTo>
                    <a:lnTo>
                      <a:pt x="650" y="658"/>
                    </a:lnTo>
                    <a:lnTo>
                      <a:pt x="641" y="685"/>
                    </a:lnTo>
                    <a:lnTo>
                      <a:pt x="634" y="711"/>
                    </a:lnTo>
                    <a:lnTo>
                      <a:pt x="633" y="712"/>
                    </a:lnTo>
                    <a:lnTo>
                      <a:pt x="633" y="714"/>
                    </a:lnTo>
                    <a:lnTo>
                      <a:pt x="630" y="742"/>
                    </a:lnTo>
                    <a:lnTo>
                      <a:pt x="630" y="742"/>
                    </a:lnTo>
                    <a:lnTo>
                      <a:pt x="630" y="743"/>
                    </a:lnTo>
                    <a:lnTo>
                      <a:pt x="628" y="773"/>
                    </a:lnTo>
                    <a:lnTo>
                      <a:pt x="628" y="773"/>
                    </a:lnTo>
                    <a:lnTo>
                      <a:pt x="628" y="774"/>
                    </a:lnTo>
                    <a:lnTo>
                      <a:pt x="628" y="795"/>
                    </a:lnTo>
                    <a:lnTo>
                      <a:pt x="628" y="797"/>
                    </a:lnTo>
                    <a:lnTo>
                      <a:pt x="628" y="798"/>
                    </a:lnTo>
                    <a:lnTo>
                      <a:pt x="631" y="818"/>
                    </a:lnTo>
                    <a:lnTo>
                      <a:pt x="634" y="839"/>
                    </a:lnTo>
                    <a:lnTo>
                      <a:pt x="635" y="840"/>
                    </a:lnTo>
                    <a:lnTo>
                      <a:pt x="635" y="840"/>
                    </a:lnTo>
                    <a:lnTo>
                      <a:pt x="639" y="860"/>
                    </a:lnTo>
                    <a:lnTo>
                      <a:pt x="640" y="861"/>
                    </a:lnTo>
                    <a:lnTo>
                      <a:pt x="640" y="862"/>
                    </a:lnTo>
                    <a:lnTo>
                      <a:pt x="647" y="880"/>
                    </a:lnTo>
                    <a:lnTo>
                      <a:pt x="647" y="881"/>
                    </a:lnTo>
                    <a:lnTo>
                      <a:pt x="648" y="881"/>
                    </a:lnTo>
                    <a:lnTo>
                      <a:pt x="656" y="899"/>
                    </a:lnTo>
                    <a:lnTo>
                      <a:pt x="663" y="916"/>
                    </a:lnTo>
                    <a:lnTo>
                      <a:pt x="664" y="917"/>
                    </a:lnTo>
                    <a:lnTo>
                      <a:pt x="664" y="918"/>
                    </a:lnTo>
                    <a:lnTo>
                      <a:pt x="667" y="922"/>
                    </a:lnTo>
                    <a:lnTo>
                      <a:pt x="133" y="1401"/>
                    </a:lnTo>
                    <a:lnTo>
                      <a:pt x="133" y="133"/>
                    </a:lnTo>
                    <a:lnTo>
                      <a:pt x="4442" y="133"/>
                    </a:lnTo>
                    <a:lnTo>
                      <a:pt x="4442" y="1930"/>
                    </a:lnTo>
                    <a:lnTo>
                      <a:pt x="3433" y="1248"/>
                    </a:lnTo>
                    <a:lnTo>
                      <a:pt x="3439" y="1235"/>
                    </a:lnTo>
                    <a:close/>
                    <a:moveTo>
                      <a:pt x="759" y="1023"/>
                    </a:moveTo>
                    <a:lnTo>
                      <a:pt x="760" y="1024"/>
                    </a:lnTo>
                    <a:lnTo>
                      <a:pt x="762" y="1025"/>
                    </a:lnTo>
                    <a:lnTo>
                      <a:pt x="781" y="1037"/>
                    </a:lnTo>
                    <a:lnTo>
                      <a:pt x="782" y="1037"/>
                    </a:lnTo>
                    <a:lnTo>
                      <a:pt x="782" y="1037"/>
                    </a:lnTo>
                    <a:lnTo>
                      <a:pt x="803" y="1048"/>
                    </a:lnTo>
                    <a:lnTo>
                      <a:pt x="804" y="1048"/>
                    </a:lnTo>
                    <a:lnTo>
                      <a:pt x="806" y="1050"/>
                    </a:lnTo>
                    <a:lnTo>
                      <a:pt x="828" y="1058"/>
                    </a:lnTo>
                    <a:lnTo>
                      <a:pt x="851" y="1065"/>
                    </a:lnTo>
                    <a:lnTo>
                      <a:pt x="852" y="1066"/>
                    </a:lnTo>
                    <a:lnTo>
                      <a:pt x="854" y="1066"/>
                    </a:lnTo>
                    <a:lnTo>
                      <a:pt x="876" y="1072"/>
                    </a:lnTo>
                    <a:lnTo>
                      <a:pt x="877" y="1072"/>
                    </a:lnTo>
                    <a:lnTo>
                      <a:pt x="878" y="1072"/>
                    </a:lnTo>
                    <a:lnTo>
                      <a:pt x="902" y="1075"/>
                    </a:lnTo>
                    <a:lnTo>
                      <a:pt x="903" y="1075"/>
                    </a:lnTo>
                    <a:lnTo>
                      <a:pt x="905" y="1075"/>
                    </a:lnTo>
                    <a:lnTo>
                      <a:pt x="929" y="1075"/>
                    </a:lnTo>
                    <a:lnTo>
                      <a:pt x="952" y="1075"/>
                    </a:lnTo>
                    <a:lnTo>
                      <a:pt x="953" y="1075"/>
                    </a:lnTo>
                    <a:lnTo>
                      <a:pt x="955" y="1075"/>
                    </a:lnTo>
                    <a:lnTo>
                      <a:pt x="977" y="1072"/>
                    </a:lnTo>
                    <a:lnTo>
                      <a:pt x="998" y="1068"/>
                    </a:lnTo>
                    <a:lnTo>
                      <a:pt x="1000" y="1068"/>
                    </a:lnTo>
                    <a:lnTo>
                      <a:pt x="1001" y="1067"/>
                    </a:lnTo>
                    <a:lnTo>
                      <a:pt x="1022" y="1061"/>
                    </a:lnTo>
                    <a:lnTo>
                      <a:pt x="1023" y="1061"/>
                    </a:lnTo>
                    <a:lnTo>
                      <a:pt x="1024" y="1061"/>
                    </a:lnTo>
                    <a:lnTo>
                      <a:pt x="1045" y="1053"/>
                    </a:lnTo>
                    <a:lnTo>
                      <a:pt x="1045" y="1053"/>
                    </a:lnTo>
                    <a:lnTo>
                      <a:pt x="1045" y="1053"/>
                    </a:lnTo>
                    <a:lnTo>
                      <a:pt x="1065" y="1044"/>
                    </a:lnTo>
                    <a:lnTo>
                      <a:pt x="1067" y="1043"/>
                    </a:lnTo>
                    <a:lnTo>
                      <a:pt x="1068" y="1042"/>
                    </a:lnTo>
                    <a:lnTo>
                      <a:pt x="1086" y="1032"/>
                    </a:lnTo>
                    <a:lnTo>
                      <a:pt x="1090" y="1029"/>
                    </a:lnTo>
                    <a:lnTo>
                      <a:pt x="1952" y="1889"/>
                    </a:lnTo>
                    <a:lnTo>
                      <a:pt x="1951" y="1891"/>
                    </a:lnTo>
                    <a:lnTo>
                      <a:pt x="1950" y="1892"/>
                    </a:lnTo>
                    <a:lnTo>
                      <a:pt x="1948" y="1895"/>
                    </a:lnTo>
                    <a:lnTo>
                      <a:pt x="1942" y="1910"/>
                    </a:lnTo>
                    <a:lnTo>
                      <a:pt x="1935" y="1927"/>
                    </a:lnTo>
                    <a:lnTo>
                      <a:pt x="1934" y="1929"/>
                    </a:lnTo>
                    <a:lnTo>
                      <a:pt x="1934" y="1930"/>
                    </a:lnTo>
                    <a:lnTo>
                      <a:pt x="1929" y="1948"/>
                    </a:lnTo>
                    <a:lnTo>
                      <a:pt x="1923" y="1966"/>
                    </a:lnTo>
                    <a:lnTo>
                      <a:pt x="1923" y="1967"/>
                    </a:lnTo>
                    <a:lnTo>
                      <a:pt x="1923" y="1968"/>
                    </a:lnTo>
                    <a:lnTo>
                      <a:pt x="1920" y="1986"/>
                    </a:lnTo>
                    <a:lnTo>
                      <a:pt x="1920" y="1987"/>
                    </a:lnTo>
                    <a:lnTo>
                      <a:pt x="1920" y="1988"/>
                    </a:lnTo>
                    <a:lnTo>
                      <a:pt x="1918" y="2007"/>
                    </a:lnTo>
                    <a:lnTo>
                      <a:pt x="1918" y="2008"/>
                    </a:lnTo>
                    <a:lnTo>
                      <a:pt x="1918" y="2009"/>
                    </a:lnTo>
                    <a:lnTo>
                      <a:pt x="1918" y="2029"/>
                    </a:lnTo>
                    <a:lnTo>
                      <a:pt x="1918" y="2029"/>
                    </a:lnTo>
                    <a:lnTo>
                      <a:pt x="1918" y="2030"/>
                    </a:lnTo>
                    <a:lnTo>
                      <a:pt x="1920" y="2059"/>
                    </a:lnTo>
                    <a:lnTo>
                      <a:pt x="1920" y="2059"/>
                    </a:lnTo>
                    <a:lnTo>
                      <a:pt x="1920" y="2060"/>
                    </a:lnTo>
                    <a:lnTo>
                      <a:pt x="1923" y="2088"/>
                    </a:lnTo>
                    <a:lnTo>
                      <a:pt x="1923" y="2089"/>
                    </a:lnTo>
                    <a:lnTo>
                      <a:pt x="1923" y="2090"/>
                    </a:lnTo>
                    <a:lnTo>
                      <a:pt x="1930" y="2118"/>
                    </a:lnTo>
                    <a:lnTo>
                      <a:pt x="1931" y="2119"/>
                    </a:lnTo>
                    <a:lnTo>
                      <a:pt x="1931" y="2120"/>
                    </a:lnTo>
                    <a:lnTo>
                      <a:pt x="1940" y="2146"/>
                    </a:lnTo>
                    <a:lnTo>
                      <a:pt x="1941" y="2147"/>
                    </a:lnTo>
                    <a:lnTo>
                      <a:pt x="1941" y="2148"/>
                    </a:lnTo>
                    <a:lnTo>
                      <a:pt x="1955" y="2172"/>
                    </a:lnTo>
                    <a:lnTo>
                      <a:pt x="1955" y="2173"/>
                    </a:lnTo>
                    <a:lnTo>
                      <a:pt x="1955" y="2173"/>
                    </a:lnTo>
                    <a:lnTo>
                      <a:pt x="1968" y="2197"/>
                    </a:lnTo>
                    <a:lnTo>
                      <a:pt x="1968" y="2197"/>
                    </a:lnTo>
                    <a:lnTo>
                      <a:pt x="1969" y="2198"/>
                    </a:lnTo>
                    <a:lnTo>
                      <a:pt x="1985" y="2221"/>
                    </a:lnTo>
                    <a:lnTo>
                      <a:pt x="1986" y="2222"/>
                    </a:lnTo>
                    <a:lnTo>
                      <a:pt x="1987" y="2223"/>
                    </a:lnTo>
                    <a:lnTo>
                      <a:pt x="2005" y="2242"/>
                    </a:lnTo>
                    <a:lnTo>
                      <a:pt x="2006" y="2243"/>
                    </a:lnTo>
                    <a:lnTo>
                      <a:pt x="2007" y="2244"/>
                    </a:lnTo>
                    <a:lnTo>
                      <a:pt x="2028" y="2262"/>
                    </a:lnTo>
                    <a:lnTo>
                      <a:pt x="2028" y="2263"/>
                    </a:lnTo>
                    <a:lnTo>
                      <a:pt x="2028" y="2263"/>
                    </a:lnTo>
                    <a:lnTo>
                      <a:pt x="2050" y="2278"/>
                    </a:lnTo>
                    <a:lnTo>
                      <a:pt x="2050" y="2279"/>
                    </a:lnTo>
                    <a:lnTo>
                      <a:pt x="2051" y="2279"/>
                    </a:lnTo>
                    <a:lnTo>
                      <a:pt x="2074" y="2294"/>
                    </a:lnTo>
                    <a:lnTo>
                      <a:pt x="2075" y="2295"/>
                    </a:lnTo>
                    <a:lnTo>
                      <a:pt x="2076" y="2296"/>
                    </a:lnTo>
                    <a:lnTo>
                      <a:pt x="2102" y="2307"/>
                    </a:lnTo>
                    <a:lnTo>
                      <a:pt x="2102" y="2307"/>
                    </a:lnTo>
                    <a:lnTo>
                      <a:pt x="2103" y="2308"/>
                    </a:lnTo>
                    <a:lnTo>
                      <a:pt x="2127" y="2317"/>
                    </a:lnTo>
                    <a:lnTo>
                      <a:pt x="2128" y="2318"/>
                    </a:lnTo>
                    <a:lnTo>
                      <a:pt x="2131" y="2318"/>
                    </a:lnTo>
                    <a:lnTo>
                      <a:pt x="2158" y="2324"/>
                    </a:lnTo>
                    <a:lnTo>
                      <a:pt x="2159" y="2324"/>
                    </a:lnTo>
                    <a:lnTo>
                      <a:pt x="2159" y="2324"/>
                    </a:lnTo>
                    <a:lnTo>
                      <a:pt x="2187" y="2330"/>
                    </a:lnTo>
                    <a:lnTo>
                      <a:pt x="2188" y="2330"/>
                    </a:lnTo>
                    <a:lnTo>
                      <a:pt x="2189" y="2330"/>
                    </a:lnTo>
                    <a:lnTo>
                      <a:pt x="2218" y="2332"/>
                    </a:lnTo>
                    <a:lnTo>
                      <a:pt x="2219" y="2332"/>
                    </a:lnTo>
                    <a:lnTo>
                      <a:pt x="2221" y="2332"/>
                    </a:lnTo>
                    <a:lnTo>
                      <a:pt x="2250" y="2330"/>
                    </a:lnTo>
                    <a:lnTo>
                      <a:pt x="2251" y="2330"/>
                    </a:lnTo>
                    <a:lnTo>
                      <a:pt x="2252" y="2330"/>
                    </a:lnTo>
                    <a:lnTo>
                      <a:pt x="2280" y="2324"/>
                    </a:lnTo>
                    <a:lnTo>
                      <a:pt x="2280" y="2324"/>
                    </a:lnTo>
                    <a:lnTo>
                      <a:pt x="2281" y="2324"/>
                    </a:lnTo>
                    <a:lnTo>
                      <a:pt x="2308" y="2318"/>
                    </a:lnTo>
                    <a:lnTo>
                      <a:pt x="2311" y="2318"/>
                    </a:lnTo>
                    <a:lnTo>
                      <a:pt x="2312" y="2317"/>
                    </a:lnTo>
                    <a:lnTo>
                      <a:pt x="2336" y="2308"/>
                    </a:lnTo>
                    <a:lnTo>
                      <a:pt x="2337" y="2307"/>
                    </a:lnTo>
                    <a:lnTo>
                      <a:pt x="2337" y="2307"/>
                    </a:lnTo>
                    <a:lnTo>
                      <a:pt x="2363" y="2296"/>
                    </a:lnTo>
                    <a:lnTo>
                      <a:pt x="2364" y="2295"/>
                    </a:lnTo>
                    <a:lnTo>
                      <a:pt x="2365" y="2294"/>
                    </a:lnTo>
                    <a:lnTo>
                      <a:pt x="2388" y="2279"/>
                    </a:lnTo>
                    <a:lnTo>
                      <a:pt x="2389" y="2279"/>
                    </a:lnTo>
                    <a:lnTo>
                      <a:pt x="2389" y="2278"/>
                    </a:lnTo>
                    <a:lnTo>
                      <a:pt x="2411" y="2263"/>
                    </a:lnTo>
                    <a:lnTo>
                      <a:pt x="2411" y="2262"/>
                    </a:lnTo>
                    <a:lnTo>
                      <a:pt x="2412" y="2262"/>
                    </a:lnTo>
                    <a:lnTo>
                      <a:pt x="2432" y="2244"/>
                    </a:lnTo>
                    <a:lnTo>
                      <a:pt x="2432" y="2243"/>
                    </a:lnTo>
                    <a:lnTo>
                      <a:pt x="2432" y="2243"/>
                    </a:lnTo>
                    <a:lnTo>
                      <a:pt x="2452" y="2223"/>
                    </a:lnTo>
                    <a:lnTo>
                      <a:pt x="2453" y="2222"/>
                    </a:lnTo>
                    <a:lnTo>
                      <a:pt x="2454" y="2221"/>
                    </a:lnTo>
                    <a:lnTo>
                      <a:pt x="2470" y="2198"/>
                    </a:lnTo>
                    <a:lnTo>
                      <a:pt x="2471" y="2197"/>
                    </a:lnTo>
                    <a:lnTo>
                      <a:pt x="2472" y="2197"/>
                    </a:lnTo>
                    <a:lnTo>
                      <a:pt x="2484" y="2173"/>
                    </a:lnTo>
                    <a:lnTo>
                      <a:pt x="2484" y="2173"/>
                    </a:lnTo>
                    <a:lnTo>
                      <a:pt x="2484" y="2172"/>
                    </a:lnTo>
                    <a:lnTo>
                      <a:pt x="2497" y="2148"/>
                    </a:lnTo>
                    <a:lnTo>
                      <a:pt x="2498" y="2147"/>
                    </a:lnTo>
                    <a:lnTo>
                      <a:pt x="2499" y="2145"/>
                    </a:lnTo>
                    <a:lnTo>
                      <a:pt x="2507" y="2119"/>
                    </a:lnTo>
                    <a:lnTo>
                      <a:pt x="2507" y="2119"/>
                    </a:lnTo>
                    <a:lnTo>
                      <a:pt x="2507" y="2119"/>
                    </a:lnTo>
                    <a:lnTo>
                      <a:pt x="2516" y="2091"/>
                    </a:lnTo>
                    <a:lnTo>
                      <a:pt x="2516" y="2090"/>
                    </a:lnTo>
                    <a:lnTo>
                      <a:pt x="2516" y="2088"/>
                    </a:lnTo>
                    <a:lnTo>
                      <a:pt x="2519" y="2060"/>
                    </a:lnTo>
                    <a:lnTo>
                      <a:pt x="2519" y="2059"/>
                    </a:lnTo>
                    <a:lnTo>
                      <a:pt x="2519" y="2059"/>
                    </a:lnTo>
                    <a:lnTo>
                      <a:pt x="2521" y="2030"/>
                    </a:lnTo>
                    <a:lnTo>
                      <a:pt x="2521" y="2029"/>
                    </a:lnTo>
                    <a:lnTo>
                      <a:pt x="2521" y="2029"/>
                    </a:lnTo>
                    <a:lnTo>
                      <a:pt x="2521" y="2009"/>
                    </a:lnTo>
                    <a:lnTo>
                      <a:pt x="2521" y="2008"/>
                    </a:lnTo>
                    <a:lnTo>
                      <a:pt x="2521" y="2006"/>
                    </a:lnTo>
                    <a:lnTo>
                      <a:pt x="2518" y="1985"/>
                    </a:lnTo>
                    <a:lnTo>
                      <a:pt x="2515" y="1965"/>
                    </a:lnTo>
                    <a:lnTo>
                      <a:pt x="2514" y="1964"/>
                    </a:lnTo>
                    <a:lnTo>
                      <a:pt x="2514" y="1964"/>
                    </a:lnTo>
                    <a:lnTo>
                      <a:pt x="2509" y="1944"/>
                    </a:lnTo>
                    <a:lnTo>
                      <a:pt x="2508" y="1943"/>
                    </a:lnTo>
                    <a:lnTo>
                      <a:pt x="2508" y="1942"/>
                    </a:lnTo>
                    <a:lnTo>
                      <a:pt x="2502" y="1924"/>
                    </a:lnTo>
                    <a:lnTo>
                      <a:pt x="2496" y="1906"/>
                    </a:lnTo>
                    <a:lnTo>
                      <a:pt x="2495" y="1905"/>
                    </a:lnTo>
                    <a:lnTo>
                      <a:pt x="2494" y="1903"/>
                    </a:lnTo>
                    <a:lnTo>
                      <a:pt x="2484" y="1885"/>
                    </a:lnTo>
                    <a:lnTo>
                      <a:pt x="2484" y="1885"/>
                    </a:lnTo>
                    <a:lnTo>
                      <a:pt x="2484" y="1885"/>
                    </a:lnTo>
                    <a:lnTo>
                      <a:pt x="2482" y="1883"/>
                    </a:lnTo>
                    <a:lnTo>
                      <a:pt x="2989" y="1389"/>
                    </a:lnTo>
                    <a:lnTo>
                      <a:pt x="2992" y="1392"/>
                    </a:lnTo>
                    <a:lnTo>
                      <a:pt x="2993" y="1392"/>
                    </a:lnTo>
                    <a:lnTo>
                      <a:pt x="2994" y="1393"/>
                    </a:lnTo>
                    <a:lnTo>
                      <a:pt x="3013" y="1405"/>
                    </a:lnTo>
                    <a:lnTo>
                      <a:pt x="3015" y="1405"/>
                    </a:lnTo>
                    <a:lnTo>
                      <a:pt x="3016" y="1406"/>
                    </a:lnTo>
                    <a:lnTo>
                      <a:pt x="3035" y="1414"/>
                    </a:lnTo>
                    <a:lnTo>
                      <a:pt x="3035" y="1414"/>
                    </a:lnTo>
                    <a:lnTo>
                      <a:pt x="3036" y="1414"/>
                    </a:lnTo>
                    <a:lnTo>
                      <a:pt x="3057" y="1423"/>
                    </a:lnTo>
                    <a:lnTo>
                      <a:pt x="3058" y="1423"/>
                    </a:lnTo>
                    <a:lnTo>
                      <a:pt x="3058" y="1423"/>
                    </a:lnTo>
                    <a:lnTo>
                      <a:pt x="3080" y="1429"/>
                    </a:lnTo>
                    <a:lnTo>
                      <a:pt x="3080" y="1429"/>
                    </a:lnTo>
                    <a:lnTo>
                      <a:pt x="3081" y="1429"/>
                    </a:lnTo>
                    <a:lnTo>
                      <a:pt x="3104" y="1434"/>
                    </a:lnTo>
                    <a:lnTo>
                      <a:pt x="3104" y="1434"/>
                    </a:lnTo>
                    <a:lnTo>
                      <a:pt x="3105" y="1434"/>
                    </a:lnTo>
                    <a:lnTo>
                      <a:pt x="3128" y="1439"/>
                    </a:lnTo>
                    <a:lnTo>
                      <a:pt x="3129" y="1439"/>
                    </a:lnTo>
                    <a:lnTo>
                      <a:pt x="3131" y="1439"/>
                    </a:lnTo>
                    <a:lnTo>
                      <a:pt x="3153" y="1439"/>
                    </a:lnTo>
                    <a:lnTo>
                      <a:pt x="3154" y="1439"/>
                    </a:lnTo>
                    <a:lnTo>
                      <a:pt x="3154" y="1439"/>
                    </a:lnTo>
                    <a:lnTo>
                      <a:pt x="3183" y="1436"/>
                    </a:lnTo>
                    <a:lnTo>
                      <a:pt x="3184" y="1436"/>
                    </a:lnTo>
                    <a:lnTo>
                      <a:pt x="3185" y="1436"/>
                    </a:lnTo>
                    <a:lnTo>
                      <a:pt x="3215" y="1431"/>
                    </a:lnTo>
                    <a:lnTo>
                      <a:pt x="3216" y="1431"/>
                    </a:lnTo>
                    <a:lnTo>
                      <a:pt x="3217" y="1431"/>
                    </a:lnTo>
                    <a:lnTo>
                      <a:pt x="3244" y="1425"/>
                    </a:lnTo>
                    <a:lnTo>
                      <a:pt x="3245" y="1425"/>
                    </a:lnTo>
                    <a:lnTo>
                      <a:pt x="3246" y="1424"/>
                    </a:lnTo>
                    <a:lnTo>
                      <a:pt x="3273" y="1414"/>
                    </a:lnTo>
                    <a:lnTo>
                      <a:pt x="3275" y="1413"/>
                    </a:lnTo>
                    <a:lnTo>
                      <a:pt x="3276" y="1413"/>
                    </a:lnTo>
                    <a:lnTo>
                      <a:pt x="3300" y="1400"/>
                    </a:lnTo>
                    <a:lnTo>
                      <a:pt x="3301" y="1400"/>
                    </a:lnTo>
                    <a:lnTo>
                      <a:pt x="3303" y="1399"/>
                    </a:lnTo>
                    <a:lnTo>
                      <a:pt x="3327" y="1383"/>
                    </a:lnTo>
                    <a:lnTo>
                      <a:pt x="3328" y="1383"/>
                    </a:lnTo>
                    <a:lnTo>
                      <a:pt x="3328" y="1382"/>
                    </a:lnTo>
                    <a:lnTo>
                      <a:pt x="3349" y="1366"/>
                    </a:lnTo>
                    <a:lnTo>
                      <a:pt x="3350" y="1365"/>
                    </a:lnTo>
                    <a:lnTo>
                      <a:pt x="3351" y="1364"/>
                    </a:lnTo>
                    <a:lnTo>
                      <a:pt x="3359" y="1357"/>
                    </a:lnTo>
                    <a:lnTo>
                      <a:pt x="4442" y="2090"/>
                    </a:lnTo>
                    <a:lnTo>
                      <a:pt x="4442" y="2852"/>
                    </a:lnTo>
                    <a:lnTo>
                      <a:pt x="133" y="2852"/>
                    </a:lnTo>
                    <a:lnTo>
                      <a:pt x="133" y="1579"/>
                    </a:lnTo>
                    <a:lnTo>
                      <a:pt x="754" y="1020"/>
                    </a:lnTo>
                    <a:lnTo>
                      <a:pt x="759" y="1023"/>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latin typeface="Calibri"/>
                </a:endParaRPr>
              </a:p>
            </p:txBody>
          </p:sp>
        </p:grpSp>
      </p:grpSp>
      <p:sp>
        <p:nvSpPr>
          <p:cNvPr id="12" name="TextBox 11"/>
          <p:cNvSpPr txBox="1"/>
          <p:nvPr/>
        </p:nvSpPr>
        <p:spPr>
          <a:xfrm>
            <a:off x="311151" y="6482862"/>
            <a:ext cx="914400" cy="375138"/>
          </a:xfrm>
          <a:prstGeom prst="rect">
            <a:avLst/>
          </a:prstGeom>
          <a:noFill/>
        </p:spPr>
        <p:txBody>
          <a:bodyPr wrap="none" lIns="137160" tIns="137160" rIns="137160" bIns="137160" rtlCol="0">
            <a:noAutofit/>
          </a:bodyPr>
          <a:lstStyle/>
          <a:p>
            <a:r>
              <a:rPr lang="en-US" sz="1100" i="1">
                <a:latin typeface="Calibri" charset="0"/>
              </a:rPr>
              <a:t>The plan will not address physical accessibility barriers on the institution’s campus nor are the recommendations a substitute for legal counsel.</a:t>
            </a:r>
            <a:endParaRPr lang="en-US"/>
          </a:p>
        </p:txBody>
      </p:sp>
    </p:spTree>
    <p:extLst>
      <p:ext uri="{BB962C8B-B14F-4D97-AF65-F5344CB8AC3E}">
        <p14:creationId xmlns:p14="http://schemas.microsoft.com/office/powerpoint/2010/main" val="1267856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8166" y="799754"/>
            <a:ext cx="8523097" cy="802516"/>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lIns="137160" tIns="137160" rIns="137160" bIns="137160" rtlCol="0" anchor="ctr" anchorCtr="0"/>
          <a:lstStyle/>
          <a:p>
            <a:pPr>
              <a:spcAft>
                <a:spcPts val="1200"/>
              </a:spcAft>
            </a:pPr>
            <a:r>
              <a:rPr lang="en-US" sz="2000" dirty="0">
                <a:solidFill>
                  <a:schemeClr val="tx1"/>
                </a:solidFill>
                <a:latin typeface="+mj-lt"/>
              </a:rPr>
              <a:t>Create a strategic plan for accessibility (and enforce it)</a:t>
            </a:r>
          </a:p>
        </p:txBody>
      </p:sp>
      <p:sp>
        <p:nvSpPr>
          <p:cNvPr id="4" name="Rectangle 3"/>
          <p:cNvSpPr/>
          <p:nvPr/>
        </p:nvSpPr>
        <p:spPr>
          <a:xfrm>
            <a:off x="304805" y="636589"/>
            <a:ext cx="8521740" cy="16316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37160" tIns="137160" rIns="137160" bIns="137160" rtlCol="0" anchor="ctr" anchorCtr="0"/>
          <a:lstStyle/>
          <a:p>
            <a:pPr defTabSz="457200"/>
            <a:endParaRPr lang="en-US" sz="1400" b="1" dirty="0">
              <a:solidFill>
                <a:schemeClr val="tx1"/>
              </a:solidFill>
              <a:latin typeface="+mj-lt"/>
            </a:endParaRPr>
          </a:p>
        </p:txBody>
      </p:sp>
      <p:sp>
        <p:nvSpPr>
          <p:cNvPr id="5" name="Rectangle 4"/>
          <p:cNvSpPr/>
          <p:nvPr/>
        </p:nvSpPr>
        <p:spPr>
          <a:xfrm>
            <a:off x="308320" y="5372213"/>
            <a:ext cx="8522359" cy="838088"/>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lIns="137160" tIns="137160" rIns="137160" bIns="137160" rtlCol="0" anchor="ctr" anchorCtr="0"/>
          <a:lstStyle/>
          <a:p>
            <a:pPr>
              <a:spcAft>
                <a:spcPts val="1200"/>
              </a:spcAft>
            </a:pPr>
            <a:r>
              <a:rPr lang="en-US" sz="2000" dirty="0">
                <a:solidFill>
                  <a:schemeClr val="tx1"/>
                </a:solidFill>
                <a:latin typeface="+mj-lt"/>
              </a:rPr>
              <a:t>Ongoing Reviews and Maintenance</a:t>
            </a:r>
          </a:p>
        </p:txBody>
      </p:sp>
      <p:sp>
        <p:nvSpPr>
          <p:cNvPr id="6" name="Rectangle 5"/>
          <p:cNvSpPr/>
          <p:nvPr/>
        </p:nvSpPr>
        <p:spPr>
          <a:xfrm>
            <a:off x="304797" y="5209048"/>
            <a:ext cx="8521740" cy="163165"/>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137160" tIns="137160" rIns="137160" bIns="137160" rtlCol="0" anchor="ctr" anchorCtr="0"/>
          <a:lstStyle/>
          <a:p>
            <a:pPr defTabSz="457200"/>
            <a:endParaRPr lang="en-US" sz="1400" b="1" dirty="0">
              <a:solidFill>
                <a:schemeClr val="tx1"/>
              </a:solidFill>
              <a:latin typeface="+mj-lt"/>
            </a:endParaRPr>
          </a:p>
        </p:txBody>
      </p:sp>
      <p:sp>
        <p:nvSpPr>
          <p:cNvPr id="7" name="Rectangle 6"/>
          <p:cNvSpPr/>
          <p:nvPr/>
        </p:nvSpPr>
        <p:spPr>
          <a:xfrm>
            <a:off x="308329" y="4240429"/>
            <a:ext cx="8522361" cy="805455"/>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lIns="137160" tIns="137160" rIns="137160" bIns="137160" rtlCol="0" anchor="ctr" anchorCtr="0"/>
          <a:lstStyle/>
          <a:p>
            <a:pPr>
              <a:spcAft>
                <a:spcPts val="1200"/>
              </a:spcAft>
            </a:pPr>
            <a:r>
              <a:rPr lang="en-US" sz="2000" dirty="0">
                <a:solidFill>
                  <a:schemeClr val="tx1"/>
                </a:solidFill>
                <a:latin typeface="+mj-lt"/>
              </a:rPr>
              <a:t>Design and Development Processes and Procedures</a:t>
            </a:r>
          </a:p>
        </p:txBody>
      </p:sp>
      <p:sp>
        <p:nvSpPr>
          <p:cNvPr id="8" name="Rectangle 7"/>
          <p:cNvSpPr/>
          <p:nvPr/>
        </p:nvSpPr>
        <p:spPr>
          <a:xfrm>
            <a:off x="304797" y="4077265"/>
            <a:ext cx="8521740" cy="16316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137160" tIns="137160" rIns="137160" bIns="137160" rtlCol="0" anchor="ctr" anchorCtr="0"/>
          <a:lstStyle/>
          <a:p>
            <a:pPr defTabSz="457200"/>
            <a:endParaRPr lang="en-US" sz="1400" b="1" dirty="0">
              <a:solidFill>
                <a:schemeClr val="tx1"/>
              </a:solidFill>
              <a:latin typeface="+mj-lt"/>
            </a:endParaRPr>
          </a:p>
        </p:txBody>
      </p:sp>
      <p:sp>
        <p:nvSpPr>
          <p:cNvPr id="9" name="Rectangle 8"/>
          <p:cNvSpPr/>
          <p:nvPr/>
        </p:nvSpPr>
        <p:spPr>
          <a:xfrm>
            <a:off x="308243" y="1930431"/>
            <a:ext cx="8522733" cy="838079"/>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lIns="137160" tIns="137160" rIns="137160" bIns="137160" rtlCol="0" anchor="ctr" anchorCtr="0"/>
          <a:lstStyle/>
          <a:p>
            <a:r>
              <a:rPr lang="en-US" sz="2000" dirty="0">
                <a:solidFill>
                  <a:schemeClr val="tx1"/>
                </a:solidFill>
                <a:latin typeface="+mj-lt"/>
              </a:rPr>
              <a:t>Faculty Development (beyond the technology)</a:t>
            </a:r>
          </a:p>
        </p:txBody>
      </p:sp>
      <p:sp>
        <p:nvSpPr>
          <p:cNvPr id="10" name="Rectangle 9"/>
          <p:cNvSpPr/>
          <p:nvPr/>
        </p:nvSpPr>
        <p:spPr>
          <a:xfrm>
            <a:off x="304803" y="1767266"/>
            <a:ext cx="8521740" cy="16316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37160" tIns="137160" rIns="137160" bIns="137160" rtlCol="0" anchor="ctr" anchorCtr="0"/>
          <a:lstStyle/>
          <a:p>
            <a:pPr defTabSz="457200"/>
            <a:endParaRPr lang="en-US" sz="1400" b="1" dirty="0">
              <a:solidFill>
                <a:schemeClr val="tx1"/>
              </a:solidFill>
              <a:latin typeface="+mj-lt"/>
            </a:endParaRPr>
          </a:p>
        </p:txBody>
      </p:sp>
      <p:sp>
        <p:nvSpPr>
          <p:cNvPr id="11" name="Rectangle 10"/>
          <p:cNvSpPr/>
          <p:nvPr/>
        </p:nvSpPr>
        <p:spPr>
          <a:xfrm>
            <a:off x="316551" y="3094840"/>
            <a:ext cx="8513951" cy="818034"/>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lIns="137160" tIns="137160" rIns="137160" bIns="137160" rtlCol="0" anchor="ctr" anchorCtr="0"/>
          <a:lstStyle/>
          <a:p>
            <a:pPr>
              <a:spcAft>
                <a:spcPts val="1200"/>
              </a:spcAft>
            </a:pPr>
            <a:r>
              <a:rPr lang="en-US" sz="2000" dirty="0">
                <a:solidFill>
                  <a:schemeClr val="tx1"/>
                </a:solidFill>
                <a:latin typeface="+mj-lt"/>
              </a:rPr>
              <a:t>Qualified Instructional Designers</a:t>
            </a:r>
          </a:p>
        </p:txBody>
      </p:sp>
      <p:sp>
        <p:nvSpPr>
          <p:cNvPr id="12" name="Rectangle 11"/>
          <p:cNvSpPr/>
          <p:nvPr/>
        </p:nvSpPr>
        <p:spPr>
          <a:xfrm>
            <a:off x="304797" y="2931675"/>
            <a:ext cx="8521740" cy="163165"/>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137160" tIns="137160" rIns="137160" bIns="137160" rtlCol="0" anchor="ctr" anchorCtr="0"/>
          <a:lstStyle/>
          <a:p>
            <a:pPr defTabSz="457200"/>
            <a:endParaRPr lang="en-US" sz="1400" b="1" dirty="0">
              <a:solidFill>
                <a:schemeClr val="tx1"/>
              </a:solidFill>
              <a:latin typeface="+mj-lt"/>
            </a:endParaRPr>
          </a:p>
        </p:txBody>
      </p:sp>
    </p:spTree>
    <p:extLst>
      <p:ext uri="{BB962C8B-B14F-4D97-AF65-F5344CB8AC3E}">
        <p14:creationId xmlns:p14="http://schemas.microsoft.com/office/powerpoint/2010/main" val="1462828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0">
                <a:solidFill>
                  <a:schemeClr val="tx1"/>
                </a:solidFill>
              </a:rPr>
              <a:t>eLearning Accessibility Course Audit</a:t>
            </a:r>
          </a:p>
        </p:txBody>
      </p:sp>
      <p:grpSp>
        <p:nvGrpSpPr>
          <p:cNvPr id="7" name="Group 6"/>
          <p:cNvGrpSpPr/>
          <p:nvPr/>
        </p:nvGrpSpPr>
        <p:grpSpPr>
          <a:xfrm>
            <a:off x="307909" y="2817283"/>
            <a:ext cx="2614386" cy="3500084"/>
            <a:chOff x="376464" y="2848473"/>
            <a:chExt cx="2614386" cy="3500084"/>
          </a:xfrm>
        </p:grpSpPr>
        <p:sp>
          <p:nvSpPr>
            <p:cNvPr id="22" name="Rectangle 21"/>
            <p:cNvSpPr/>
            <p:nvPr/>
          </p:nvSpPr>
          <p:spPr>
            <a:xfrm>
              <a:off x="376464" y="2900160"/>
              <a:ext cx="2614385" cy="34483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algn="ctr">
                <a:spcBef>
                  <a:spcPts val="1800"/>
                </a:spcBef>
              </a:pPr>
              <a:endParaRPr lang="en-US" sz="2200">
                <a:solidFill>
                  <a:schemeClr val="tx1"/>
                </a:solidFill>
                <a:latin typeface="+mj-lt"/>
              </a:endParaRPr>
            </a:p>
            <a:p>
              <a:pPr algn="ctr"/>
              <a:r>
                <a:rPr lang="en-US" sz="2200">
                  <a:solidFill>
                    <a:schemeClr val="tx1"/>
                  </a:solidFill>
                  <a:latin typeface="+mj-lt"/>
                </a:rPr>
                <a:t>Audit of eLearning courses</a:t>
              </a:r>
            </a:p>
          </p:txBody>
        </p:sp>
        <p:sp>
          <p:nvSpPr>
            <p:cNvPr id="20" name="Rectangle 19"/>
            <p:cNvSpPr/>
            <p:nvPr/>
          </p:nvSpPr>
          <p:spPr>
            <a:xfrm>
              <a:off x="376465" y="2848473"/>
              <a:ext cx="2614385" cy="17369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37160" tIns="137160" rIns="137160" bIns="137160" rtlCol="0" anchor="ctr" anchorCtr="0"/>
            <a:lstStyle/>
            <a:p>
              <a:pPr defTabSz="457200"/>
              <a:endParaRPr lang="en-US" sz="1400" b="1">
                <a:solidFill>
                  <a:schemeClr val="tx1"/>
                </a:solidFill>
                <a:latin typeface="+mj-lt"/>
              </a:endParaRPr>
            </a:p>
          </p:txBody>
        </p:sp>
      </p:grpSp>
      <p:grpSp>
        <p:nvGrpSpPr>
          <p:cNvPr id="6" name="Group 5"/>
          <p:cNvGrpSpPr/>
          <p:nvPr/>
        </p:nvGrpSpPr>
        <p:grpSpPr>
          <a:xfrm>
            <a:off x="6217000" y="2817283"/>
            <a:ext cx="2614385" cy="3500084"/>
            <a:chOff x="3261195" y="2848473"/>
            <a:chExt cx="2614385" cy="3500084"/>
          </a:xfrm>
        </p:grpSpPr>
        <p:sp>
          <p:nvSpPr>
            <p:cNvPr id="29" name="Rectangle 28"/>
            <p:cNvSpPr/>
            <p:nvPr/>
          </p:nvSpPr>
          <p:spPr>
            <a:xfrm>
              <a:off x="3261195" y="2900160"/>
              <a:ext cx="2614385" cy="34483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algn="ctr"/>
              <a:endParaRPr lang="en-US" sz="2200">
                <a:solidFill>
                  <a:schemeClr val="tx1"/>
                </a:solidFill>
                <a:latin typeface="+mj-lt"/>
              </a:endParaRPr>
            </a:p>
            <a:p>
              <a:pPr algn="ctr"/>
              <a:r>
                <a:rPr lang="en-US" sz="2200">
                  <a:solidFill>
                    <a:schemeClr val="tx1"/>
                  </a:solidFill>
                  <a:latin typeface="+mj-lt"/>
                </a:rPr>
                <a:t>Training on inclusive course creation</a:t>
              </a:r>
            </a:p>
          </p:txBody>
        </p:sp>
        <p:sp>
          <p:nvSpPr>
            <p:cNvPr id="37" name="Rectangle 36"/>
            <p:cNvSpPr/>
            <p:nvPr/>
          </p:nvSpPr>
          <p:spPr>
            <a:xfrm>
              <a:off x="3261195" y="2848473"/>
              <a:ext cx="2614385" cy="173696"/>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137160" tIns="137160" rIns="137160" bIns="137160" rtlCol="0" anchor="ctr" anchorCtr="0"/>
            <a:lstStyle/>
            <a:p>
              <a:pPr defTabSz="457200"/>
              <a:endParaRPr lang="en-US" sz="1400" b="1">
                <a:solidFill>
                  <a:schemeClr val="tx1"/>
                </a:solidFill>
                <a:latin typeface="+mj-lt"/>
              </a:endParaRPr>
            </a:p>
          </p:txBody>
        </p:sp>
      </p:grpSp>
      <p:grpSp>
        <p:nvGrpSpPr>
          <p:cNvPr id="2" name="Group 1"/>
          <p:cNvGrpSpPr/>
          <p:nvPr/>
        </p:nvGrpSpPr>
        <p:grpSpPr>
          <a:xfrm>
            <a:off x="3262454" y="2817283"/>
            <a:ext cx="2614386" cy="3500084"/>
            <a:chOff x="6216877" y="2848473"/>
            <a:chExt cx="2614386" cy="3500084"/>
          </a:xfrm>
        </p:grpSpPr>
        <p:sp>
          <p:nvSpPr>
            <p:cNvPr id="38" name="Rectangle 37"/>
            <p:cNvSpPr/>
            <p:nvPr/>
          </p:nvSpPr>
          <p:spPr>
            <a:xfrm>
              <a:off x="6216877" y="2900160"/>
              <a:ext cx="2614385" cy="34483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algn="ctr"/>
              <a:endParaRPr lang="en-US" sz="2200">
                <a:solidFill>
                  <a:schemeClr val="tx1"/>
                </a:solidFill>
                <a:latin typeface="+mj-lt"/>
              </a:endParaRPr>
            </a:p>
            <a:p>
              <a:pPr algn="ctr"/>
              <a:r>
                <a:rPr lang="en-US" sz="2200">
                  <a:solidFill>
                    <a:schemeClr val="tx1"/>
                  </a:solidFill>
                  <a:latin typeface="+mj-lt"/>
                </a:rPr>
                <a:t>Analysis and reports on barriers in courses</a:t>
              </a:r>
            </a:p>
          </p:txBody>
        </p:sp>
        <p:sp>
          <p:nvSpPr>
            <p:cNvPr id="39" name="Rectangle 38"/>
            <p:cNvSpPr/>
            <p:nvPr/>
          </p:nvSpPr>
          <p:spPr>
            <a:xfrm>
              <a:off x="6216878" y="2848473"/>
              <a:ext cx="2614385" cy="17369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37160" tIns="137160" rIns="137160" bIns="137160" rtlCol="0" anchor="ctr" anchorCtr="0"/>
            <a:lstStyle/>
            <a:p>
              <a:pPr defTabSz="457200"/>
              <a:endParaRPr lang="en-US" sz="1400" b="1">
                <a:solidFill>
                  <a:schemeClr val="tx1"/>
                </a:solidFill>
                <a:latin typeface="+mj-lt"/>
              </a:endParaRPr>
            </a:p>
          </p:txBody>
        </p:sp>
      </p:grpSp>
      <p:sp>
        <p:nvSpPr>
          <p:cNvPr id="5" name="Content Placeholder 4"/>
          <p:cNvSpPr>
            <a:spLocks noGrp="1"/>
          </p:cNvSpPr>
          <p:nvPr>
            <p:ph idx="1"/>
          </p:nvPr>
        </p:nvSpPr>
        <p:spPr>
          <a:xfrm>
            <a:off x="311151" y="1544639"/>
            <a:ext cx="8520234" cy="1045352"/>
          </a:xfrm>
        </p:spPr>
        <p:txBody>
          <a:bodyPr>
            <a:normAutofit fontScale="92500" lnSpcReduction="10000"/>
          </a:bodyPr>
          <a:lstStyle/>
          <a:p>
            <a:pPr marL="0" indent="0">
              <a:buNone/>
            </a:pPr>
            <a:r>
              <a:rPr lang="en-US">
                <a:latin typeface="Calibri" charset="0"/>
              </a:rPr>
              <a:t>The solution is designed to identify barriers within eLearning courses. This solution results in course and institutional level reporting of barriers along with recommended remediation approaches. Targeted course creation training is included to provide a barrier-free eLearning experience for individuals with disabilities.</a:t>
            </a:r>
            <a:endParaRPr lang="en-US"/>
          </a:p>
        </p:txBody>
      </p:sp>
      <p:sp>
        <p:nvSpPr>
          <p:cNvPr id="35" name="TextBox 34"/>
          <p:cNvSpPr txBox="1"/>
          <p:nvPr/>
        </p:nvSpPr>
        <p:spPr>
          <a:xfrm>
            <a:off x="311151" y="6482862"/>
            <a:ext cx="914400" cy="375138"/>
          </a:xfrm>
          <a:prstGeom prst="rect">
            <a:avLst/>
          </a:prstGeom>
          <a:noFill/>
        </p:spPr>
        <p:txBody>
          <a:bodyPr wrap="none" lIns="137160" tIns="137160" rIns="137160" bIns="137160" rtlCol="0">
            <a:noAutofit/>
          </a:bodyPr>
          <a:lstStyle/>
          <a:p>
            <a:r>
              <a:rPr lang="en-US" sz="1100"/>
              <a:t>It is worthy to note that these findings and recommendations are not a substitute for legal counsel.</a:t>
            </a: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5351" y="4601873"/>
            <a:ext cx="1470759" cy="1475473"/>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8904" y="4501105"/>
            <a:ext cx="1671650" cy="1677008"/>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262" y="4474222"/>
            <a:ext cx="1725246" cy="1730775"/>
          </a:xfrm>
          <a:prstGeom prst="rect">
            <a:avLst/>
          </a:prstGeom>
        </p:spPr>
      </p:pic>
    </p:spTree>
    <p:extLst>
      <p:ext uri="{BB962C8B-B14F-4D97-AF65-F5344CB8AC3E}">
        <p14:creationId xmlns:p14="http://schemas.microsoft.com/office/powerpoint/2010/main" val="1541859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rotWithShape="1">
          <a:blip r:embed="rId2" cstate="email">
            <a:extLst>
              <a:ext uri="{28A0092B-C50C-407E-A947-70E740481C1C}">
                <a14:useLocalDpi xmlns:a14="http://schemas.microsoft.com/office/drawing/2010/main"/>
              </a:ext>
            </a:extLst>
          </a:blip>
          <a:srcRect b="21643"/>
          <a:stretch/>
        </p:blipFill>
        <p:spPr>
          <a:xfrm>
            <a:off x="3509963" y="1544638"/>
            <a:ext cx="5321299" cy="4678360"/>
          </a:xfrm>
          <a:prstGeom prst="rect">
            <a:avLst/>
          </a:prstGeom>
        </p:spPr>
      </p:pic>
      <p:sp>
        <p:nvSpPr>
          <p:cNvPr id="4" name="Title 3"/>
          <p:cNvSpPr>
            <a:spLocks noGrp="1"/>
          </p:cNvSpPr>
          <p:nvPr>
            <p:ph type="title"/>
          </p:nvPr>
        </p:nvSpPr>
        <p:spPr/>
        <p:txBody>
          <a:bodyPr/>
          <a:lstStyle/>
          <a:p>
            <a:r>
              <a:rPr lang="en-US" dirty="0"/>
              <a:t>Simple First Steps to Making Content Accessible</a:t>
            </a:r>
          </a:p>
        </p:txBody>
      </p:sp>
      <p:sp>
        <p:nvSpPr>
          <p:cNvPr id="5" name="Rectangle 4"/>
          <p:cNvSpPr/>
          <p:nvPr/>
        </p:nvSpPr>
        <p:spPr>
          <a:xfrm>
            <a:off x="312616" y="1681798"/>
            <a:ext cx="2875084" cy="4541201"/>
          </a:xfrm>
          <a:prstGeom prst="rect">
            <a:avLst/>
          </a:prstGeom>
          <a:solidFill>
            <a:schemeClr val="bg1"/>
          </a:solidFill>
          <a:ln w="12700" cap="sq">
            <a:noFill/>
            <a:miter lim="800000"/>
          </a:ln>
        </p:spPr>
        <p:txBody>
          <a:bodyPr wrap="square" lIns="137160" tIns="91440" rIns="137160" bIns="137160" rtlCol="0" anchor="ctr" anchorCtr="0">
            <a:noAutofit/>
          </a:bodyPr>
          <a:lstStyle/>
          <a:p>
            <a:r>
              <a:rPr lang="en-US" sz="1200" dirty="0">
                <a:latin typeface="+mj-lt"/>
              </a:rPr>
              <a:t>Use descriptive headings to </a:t>
            </a:r>
            <a:br>
              <a:rPr lang="en-US" sz="1200" dirty="0">
                <a:latin typeface="+mj-lt"/>
              </a:rPr>
            </a:br>
            <a:r>
              <a:rPr lang="en-US" sz="1200" dirty="0">
                <a:latin typeface="+mj-lt"/>
              </a:rPr>
              <a:t>organize content</a:t>
            </a:r>
            <a:br>
              <a:rPr lang="en-US" sz="1200" dirty="0">
                <a:latin typeface="+mj-lt"/>
              </a:rPr>
            </a:br>
            <a:r>
              <a:rPr lang="en-US" sz="1200" dirty="0">
                <a:latin typeface="+mj-lt"/>
              </a:rPr>
              <a:t/>
            </a:r>
            <a:br>
              <a:rPr lang="en-US" sz="1200" dirty="0">
                <a:latin typeface="+mj-lt"/>
              </a:rPr>
            </a:br>
            <a:r>
              <a:rPr lang="en-US" sz="1200" dirty="0">
                <a:latin typeface="+mj-lt"/>
              </a:rPr>
              <a:t>Don’t use font styles alone to </a:t>
            </a:r>
            <a:br>
              <a:rPr lang="en-US" sz="1200" dirty="0">
                <a:latin typeface="+mj-lt"/>
              </a:rPr>
            </a:br>
            <a:r>
              <a:rPr lang="en-US" sz="1200" dirty="0">
                <a:latin typeface="+mj-lt"/>
              </a:rPr>
              <a:t>indicate importance</a:t>
            </a:r>
            <a:br>
              <a:rPr lang="en-US" sz="1200" dirty="0">
                <a:latin typeface="+mj-lt"/>
              </a:rPr>
            </a:br>
            <a:r>
              <a:rPr lang="en-US" sz="1200" dirty="0">
                <a:latin typeface="+mj-lt"/>
              </a:rPr>
              <a:t/>
            </a:r>
            <a:br>
              <a:rPr lang="en-US" sz="1200" dirty="0">
                <a:latin typeface="+mj-lt"/>
              </a:rPr>
            </a:br>
            <a:r>
              <a:rPr lang="en-US" sz="1200" dirty="0">
                <a:latin typeface="+mj-lt"/>
              </a:rPr>
              <a:t>Add alternative (alt) text to images</a:t>
            </a:r>
            <a:br>
              <a:rPr lang="en-US" sz="1200" dirty="0">
                <a:latin typeface="+mj-lt"/>
              </a:rPr>
            </a:br>
            <a:r>
              <a:rPr lang="en-US" sz="1200" dirty="0">
                <a:latin typeface="+mj-lt"/>
              </a:rPr>
              <a:t/>
            </a:r>
            <a:br>
              <a:rPr lang="en-US" sz="1200" dirty="0">
                <a:latin typeface="+mj-lt"/>
              </a:rPr>
            </a:br>
            <a:r>
              <a:rPr lang="en-US" sz="1200" dirty="0">
                <a:latin typeface="+mj-lt"/>
              </a:rPr>
              <a:t>Make links descriptive</a:t>
            </a:r>
            <a:br>
              <a:rPr lang="en-US" sz="1200" dirty="0">
                <a:latin typeface="+mj-lt"/>
              </a:rPr>
            </a:br>
            <a:r>
              <a:rPr lang="en-US" sz="1200" dirty="0">
                <a:latin typeface="+mj-lt"/>
              </a:rPr>
              <a:t/>
            </a:r>
            <a:br>
              <a:rPr lang="en-US" sz="1200" dirty="0">
                <a:latin typeface="+mj-lt"/>
              </a:rPr>
            </a:br>
            <a:r>
              <a:rPr lang="en-US" sz="1200" dirty="0">
                <a:latin typeface="+mj-lt"/>
              </a:rPr>
              <a:t>Use lists over tables when possible</a:t>
            </a:r>
            <a:br>
              <a:rPr lang="en-US" sz="1200" dirty="0">
                <a:latin typeface="+mj-lt"/>
              </a:rPr>
            </a:br>
            <a:r>
              <a:rPr lang="en-US" sz="1200" dirty="0">
                <a:latin typeface="+mj-lt"/>
              </a:rPr>
              <a:t/>
            </a:r>
            <a:br>
              <a:rPr lang="en-US" sz="1200" dirty="0">
                <a:latin typeface="+mj-lt"/>
              </a:rPr>
            </a:br>
            <a:r>
              <a:rPr lang="en-US" sz="1200" dirty="0">
                <a:latin typeface="+mj-lt"/>
              </a:rPr>
              <a:t>Include descriptive captions to videos</a:t>
            </a:r>
            <a:br>
              <a:rPr lang="en-US" sz="1200" dirty="0">
                <a:latin typeface="+mj-lt"/>
              </a:rPr>
            </a:br>
            <a:r>
              <a:rPr lang="en-US" sz="1200" dirty="0">
                <a:latin typeface="+mj-lt"/>
              </a:rPr>
              <a:t/>
            </a:r>
            <a:br>
              <a:rPr lang="en-US" sz="1200" dirty="0">
                <a:latin typeface="+mj-lt"/>
              </a:rPr>
            </a:br>
            <a:r>
              <a:rPr lang="en-US" sz="1200" dirty="0">
                <a:latin typeface="+mj-lt"/>
              </a:rPr>
              <a:t>Format files to be accessible</a:t>
            </a:r>
            <a:br>
              <a:rPr lang="en-US" sz="1200" dirty="0">
                <a:latin typeface="+mj-lt"/>
              </a:rPr>
            </a:br>
            <a:r>
              <a:rPr lang="en-US" sz="1200" dirty="0">
                <a:latin typeface="+mj-lt"/>
              </a:rPr>
              <a:t/>
            </a:r>
            <a:br>
              <a:rPr lang="en-US" sz="1200" dirty="0">
                <a:latin typeface="+mj-lt"/>
              </a:rPr>
            </a:br>
            <a:r>
              <a:rPr lang="en-US" sz="1200" dirty="0">
                <a:latin typeface="+mj-lt"/>
              </a:rPr>
              <a:t>Tag PDF files</a:t>
            </a:r>
            <a:br>
              <a:rPr lang="en-US" sz="1200" dirty="0">
                <a:latin typeface="+mj-lt"/>
              </a:rPr>
            </a:br>
            <a:r>
              <a:rPr lang="en-US" sz="1200" dirty="0">
                <a:latin typeface="+mj-lt"/>
              </a:rPr>
              <a:t/>
            </a:r>
            <a:br>
              <a:rPr lang="en-US" sz="1200" dirty="0">
                <a:latin typeface="+mj-lt"/>
              </a:rPr>
            </a:br>
            <a:r>
              <a:rPr lang="en-US" sz="1200" dirty="0">
                <a:latin typeface="+mj-lt"/>
              </a:rPr>
              <a:t>Provide students clear expectations, instructions, and direction for all assignments and tests</a:t>
            </a:r>
          </a:p>
        </p:txBody>
      </p:sp>
      <p:sp>
        <p:nvSpPr>
          <p:cNvPr id="6" name="Rectangle 5"/>
          <p:cNvSpPr/>
          <p:nvPr/>
        </p:nvSpPr>
        <p:spPr>
          <a:xfrm>
            <a:off x="312616" y="1544638"/>
            <a:ext cx="2875084" cy="137160"/>
          </a:xfrm>
          <a:prstGeom prst="rect">
            <a:avLst/>
          </a:prstGeom>
          <a:solidFill>
            <a:schemeClr val="accent1"/>
          </a:solidFill>
          <a:ln w="12700" cap="sq">
            <a:noFill/>
            <a:miter lim="800000"/>
          </a:ln>
        </p:spPr>
        <p:txBody>
          <a:bodyPr wrap="square" lIns="137160" tIns="137160" rIns="137160" bIns="137160" rtlCol="0">
            <a:noAutofit/>
          </a:bodyPr>
          <a:lstStyle/>
          <a:p>
            <a:endParaRPr lang="en-US" dirty="0">
              <a:latin typeface="+mj-lt"/>
            </a:endParaRPr>
          </a:p>
        </p:txBody>
      </p:sp>
    </p:spTree>
    <p:extLst>
      <p:ext uri="{BB962C8B-B14F-4D97-AF65-F5344CB8AC3E}">
        <p14:creationId xmlns:p14="http://schemas.microsoft.com/office/powerpoint/2010/main" val="3938465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For more information…</a:t>
            </a:r>
            <a:br>
              <a:rPr lang="en-US" dirty="0"/>
            </a:br>
            <a:r>
              <a:rPr lang="en-US" sz="1800" dirty="0">
                <a:latin typeface="+mn-lt"/>
              </a:rPr>
              <a:t/>
            </a:r>
            <a:br>
              <a:rPr lang="en-US" sz="1800" dirty="0">
                <a:latin typeface="+mn-lt"/>
              </a:rPr>
            </a:br>
            <a:r>
              <a:rPr lang="en-US" sz="1800" dirty="0">
                <a:latin typeface="+mn-lt"/>
                <a:hlinkClick r:id="rId2"/>
              </a:rPr>
              <a:t>Blackboard Accessibility Imperative</a:t>
            </a:r>
            <a:r>
              <a:rPr lang="en-US" sz="1800" dirty="0">
                <a:latin typeface="+mn-lt"/>
              </a:rPr>
              <a:t/>
            </a:r>
            <a:br>
              <a:rPr lang="en-US" sz="1800" dirty="0">
                <a:latin typeface="+mn-lt"/>
              </a:rPr>
            </a:br>
            <a:r>
              <a:rPr lang="en-US" sz="1800" dirty="0">
                <a:latin typeface="+mn-lt"/>
              </a:rPr>
              <a:t/>
            </a:r>
            <a:br>
              <a:rPr lang="en-US" sz="1800" dirty="0">
                <a:latin typeface="+mn-lt"/>
              </a:rPr>
            </a:br>
            <a:r>
              <a:rPr lang="en-US" sz="1800" dirty="0">
                <a:latin typeface="+mn-lt"/>
                <a:hlinkClick r:id="rId3"/>
              </a:rPr>
              <a:t>eLearning Accessibility Planning</a:t>
            </a:r>
            <a:r>
              <a:rPr lang="en-US" sz="1800" dirty="0">
                <a:latin typeface="+mn-lt"/>
              </a:rPr>
              <a:t/>
            </a:r>
            <a:br>
              <a:rPr lang="en-US" sz="1800" dirty="0">
                <a:latin typeface="+mn-lt"/>
              </a:rPr>
            </a:br>
            <a:r>
              <a:rPr lang="en-US" sz="1800" dirty="0">
                <a:latin typeface="+mn-lt"/>
              </a:rPr>
              <a:t/>
            </a:r>
            <a:br>
              <a:rPr lang="en-US" sz="1800" dirty="0">
                <a:latin typeface="+mn-lt"/>
              </a:rPr>
            </a:br>
            <a:r>
              <a:rPr lang="en-US" sz="1800" dirty="0">
                <a:latin typeface="+mn-lt"/>
                <a:hlinkClick r:id="rId4"/>
              </a:rPr>
              <a:t>Drexel University Online case study</a:t>
            </a:r>
            <a:r>
              <a:rPr lang="en-US" sz="1800" dirty="0">
                <a:latin typeface="+mn-lt"/>
              </a:rPr>
              <a:t/>
            </a:r>
            <a:br>
              <a:rPr lang="en-US" sz="1800" dirty="0">
                <a:latin typeface="+mn-lt"/>
              </a:rPr>
            </a:br>
            <a:r>
              <a:rPr lang="en-US" sz="1800" dirty="0">
                <a:latin typeface="+mn-lt"/>
              </a:rPr>
              <a:t/>
            </a:r>
            <a:br>
              <a:rPr lang="en-US" sz="1800" dirty="0">
                <a:latin typeface="+mn-lt"/>
              </a:rPr>
            </a:br>
            <a:r>
              <a:rPr lang="en-US" sz="1800" dirty="0">
                <a:latin typeface="+mn-lt"/>
                <a:hlinkClick r:id="rId5"/>
              </a:rPr>
              <a:t>Global Accessibility Awareness Day webinar series</a:t>
            </a:r>
            <a:r>
              <a:rPr lang="en-US" sz="1800" dirty="0">
                <a:latin typeface="+mn-lt"/>
              </a:rPr>
              <a:t> – May 18, 2017</a:t>
            </a:r>
            <a:endParaRPr lang="en-US" sz="1600" dirty="0">
              <a:latin typeface="+mn-lt"/>
            </a:endParaRPr>
          </a:p>
        </p:txBody>
      </p:sp>
    </p:spTree>
    <p:extLst>
      <p:ext uri="{BB962C8B-B14F-4D97-AF65-F5344CB8AC3E}">
        <p14:creationId xmlns:p14="http://schemas.microsoft.com/office/powerpoint/2010/main" val="2492817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891939" y="1071395"/>
            <a:ext cx="7071362" cy="332289"/>
          </a:xfrm>
        </p:spPr>
        <p:txBody>
          <a:bodyPr>
            <a:noAutofit/>
          </a:bodyPr>
          <a:lstStyle/>
          <a:p>
            <a:r>
              <a:rPr lang="en-US" sz="2800" dirty="0">
                <a:solidFill>
                  <a:srgbClr val="000000"/>
                </a:solidFill>
              </a:rPr>
              <a:t>Additional Resources:</a:t>
            </a:r>
          </a:p>
        </p:txBody>
      </p:sp>
      <p:sp>
        <p:nvSpPr>
          <p:cNvPr id="2" name="Content Placeholder 1"/>
          <p:cNvSpPr>
            <a:spLocks noGrp="1"/>
          </p:cNvSpPr>
          <p:nvPr>
            <p:ph idx="4294967295"/>
          </p:nvPr>
        </p:nvSpPr>
        <p:spPr>
          <a:xfrm>
            <a:off x="762001" y="1660358"/>
            <a:ext cx="5911515" cy="3962400"/>
          </a:xfrm>
        </p:spPr>
        <p:txBody>
          <a:bodyPr>
            <a:noAutofit/>
          </a:bodyPr>
          <a:lstStyle/>
          <a:p>
            <a:pPr>
              <a:spcAft>
                <a:spcPts val="0"/>
              </a:spcAft>
              <a:buClr>
                <a:schemeClr val="accent2"/>
              </a:buClr>
              <a:buFont typeface="Wingdings" panose="05000000000000000000" pitchFamily="2" charset="2"/>
              <a:buChar char="§"/>
            </a:pPr>
            <a:r>
              <a:rPr lang="en-US" sz="1400" dirty="0">
                <a:solidFill>
                  <a:srgbClr val="000000"/>
                </a:solidFill>
                <a:cs typeface="Times New Roman" panose="02020603050405020304" pitchFamily="18" charset="0"/>
              </a:rPr>
              <a:t>Higher Education Accessibility Resource Center</a:t>
            </a:r>
          </a:p>
          <a:p>
            <a:pPr marL="0" indent="233363">
              <a:spcAft>
                <a:spcPts val="0"/>
              </a:spcAft>
              <a:buClr>
                <a:schemeClr val="accent2"/>
              </a:buClr>
              <a:buNone/>
            </a:pPr>
            <a:r>
              <a:rPr lang="en-US" sz="1400" u="sng" dirty="0">
                <a:solidFill>
                  <a:srgbClr val="000000"/>
                </a:solidFill>
                <a:cs typeface="Times New Roman" panose="02020603050405020304" pitchFamily="18" charset="0"/>
                <a:hlinkClick r:id="rId2"/>
              </a:rPr>
              <a:t>https://nfb.org/higher-education-accessibility-online-resource-center</a:t>
            </a:r>
            <a:endParaRPr lang="en-US" sz="1400" u="sng" dirty="0">
              <a:solidFill>
                <a:srgbClr val="000000"/>
              </a:solidFill>
              <a:cs typeface="Times New Roman" panose="02020603050405020304" pitchFamily="18" charset="0"/>
            </a:endParaRPr>
          </a:p>
          <a:p>
            <a:pPr>
              <a:spcAft>
                <a:spcPts val="0"/>
              </a:spcAft>
              <a:buClr>
                <a:schemeClr val="accent2"/>
              </a:buClr>
              <a:buFont typeface="Wingdings" panose="05000000000000000000" pitchFamily="2" charset="2"/>
              <a:buChar char="§"/>
            </a:pPr>
            <a:endParaRPr lang="en-US" sz="1400" u="sng" dirty="0">
              <a:solidFill>
                <a:srgbClr val="000000"/>
              </a:solidFill>
              <a:cs typeface="Times New Roman" panose="02020603050405020304" pitchFamily="18" charset="0"/>
            </a:endParaRPr>
          </a:p>
          <a:p>
            <a:pPr>
              <a:spcAft>
                <a:spcPts val="0"/>
              </a:spcAft>
              <a:buClr>
                <a:schemeClr val="accent2"/>
              </a:buClr>
              <a:buFont typeface="Wingdings" panose="05000000000000000000" pitchFamily="2" charset="2"/>
              <a:buChar char="§"/>
            </a:pPr>
            <a:r>
              <a:rPr lang="en-US" sz="1400" dirty="0">
                <a:solidFill>
                  <a:srgbClr val="000000"/>
                </a:solidFill>
                <a:cs typeface="Times New Roman" panose="02020603050405020304" pitchFamily="18" charset="0"/>
              </a:rPr>
              <a:t>California State Accessible Technology Initiative:</a:t>
            </a:r>
          </a:p>
          <a:p>
            <a:pPr marL="0" indent="233363">
              <a:spcAft>
                <a:spcPts val="0"/>
              </a:spcAft>
              <a:buClr>
                <a:schemeClr val="accent2"/>
              </a:buClr>
              <a:buNone/>
            </a:pPr>
            <a:r>
              <a:rPr lang="en-US" sz="1400" u="sng" dirty="0">
                <a:solidFill>
                  <a:srgbClr val="000000"/>
                </a:solidFill>
                <a:cs typeface="Times New Roman" panose="02020603050405020304" pitchFamily="18" charset="0"/>
                <a:hlinkClick r:id="rId3"/>
              </a:rPr>
              <a:t>http://www.calstate.edu/accessibility/</a:t>
            </a:r>
            <a:r>
              <a:rPr lang="en-US" sz="1400" u="sng" dirty="0">
                <a:solidFill>
                  <a:srgbClr val="000000"/>
                </a:solidFill>
                <a:cs typeface="Times New Roman" panose="02020603050405020304" pitchFamily="18" charset="0"/>
              </a:rPr>
              <a:t>  </a:t>
            </a:r>
          </a:p>
          <a:p>
            <a:pPr>
              <a:spcAft>
                <a:spcPts val="0"/>
              </a:spcAft>
              <a:buClr>
                <a:schemeClr val="accent2"/>
              </a:buClr>
              <a:buFont typeface="Wingdings" panose="05000000000000000000" pitchFamily="2" charset="2"/>
              <a:buChar char="§"/>
            </a:pPr>
            <a:endParaRPr lang="en-US" sz="1400" u="sng" dirty="0">
              <a:solidFill>
                <a:srgbClr val="000000"/>
              </a:solidFill>
              <a:cs typeface="Times New Roman" panose="02020603050405020304" pitchFamily="18" charset="0"/>
            </a:endParaRPr>
          </a:p>
          <a:p>
            <a:pPr>
              <a:spcAft>
                <a:spcPts val="0"/>
              </a:spcAft>
              <a:buClr>
                <a:schemeClr val="accent2"/>
              </a:buClr>
              <a:buFont typeface="Wingdings" panose="05000000000000000000" pitchFamily="2" charset="2"/>
              <a:buChar char="§"/>
            </a:pPr>
            <a:r>
              <a:rPr lang="en-US" sz="1400" dirty="0">
                <a:solidFill>
                  <a:srgbClr val="000000"/>
                </a:solidFill>
                <a:cs typeface="Times New Roman" panose="02020603050405020304" pitchFamily="18" charset="0"/>
              </a:rPr>
              <a:t>University of California Electronic Accessibility Policy:</a:t>
            </a:r>
          </a:p>
          <a:p>
            <a:pPr marL="0" indent="233363">
              <a:spcAft>
                <a:spcPts val="0"/>
              </a:spcAft>
              <a:buClr>
                <a:schemeClr val="accent2"/>
              </a:buClr>
              <a:buNone/>
            </a:pPr>
            <a:r>
              <a:rPr lang="en-US" sz="1400" u="sng" dirty="0">
                <a:solidFill>
                  <a:srgbClr val="000000"/>
                </a:solidFill>
                <a:cs typeface="Times New Roman" panose="02020603050405020304" pitchFamily="18" charset="0"/>
                <a:hlinkClick r:id="rId4"/>
              </a:rPr>
              <a:t>http://www.ucop.edu/electronic-accessibility/initiative/policy.html</a:t>
            </a:r>
            <a:r>
              <a:rPr lang="en-US" sz="1400" dirty="0">
                <a:solidFill>
                  <a:srgbClr val="000000"/>
                </a:solidFill>
                <a:cs typeface="Times New Roman" panose="02020603050405020304" pitchFamily="18" charset="0"/>
              </a:rPr>
              <a:t> </a:t>
            </a:r>
          </a:p>
          <a:p>
            <a:pPr>
              <a:spcAft>
                <a:spcPts val="0"/>
              </a:spcAft>
              <a:buClr>
                <a:schemeClr val="accent2"/>
              </a:buClr>
              <a:buFont typeface="Wingdings" panose="05000000000000000000" pitchFamily="2" charset="2"/>
              <a:buChar char="§"/>
            </a:pPr>
            <a:endParaRPr lang="en-US" sz="1400" dirty="0">
              <a:solidFill>
                <a:srgbClr val="000000"/>
              </a:solidFill>
              <a:cs typeface="Times New Roman" panose="02020603050405020304" pitchFamily="18" charset="0"/>
            </a:endParaRPr>
          </a:p>
          <a:p>
            <a:pPr>
              <a:spcAft>
                <a:spcPts val="0"/>
              </a:spcAft>
              <a:buClr>
                <a:schemeClr val="accent2"/>
              </a:buClr>
              <a:buFont typeface="Wingdings" panose="05000000000000000000" pitchFamily="2" charset="2"/>
              <a:buChar char="§"/>
            </a:pPr>
            <a:r>
              <a:rPr lang="en-US" sz="1400" dirty="0">
                <a:solidFill>
                  <a:srgbClr val="000000"/>
                </a:solidFill>
                <a:cs typeface="Times New Roman" panose="02020603050405020304" pitchFamily="18" charset="0"/>
              </a:rPr>
              <a:t>The Ohio State University Web Accessibility Policy: </a:t>
            </a:r>
          </a:p>
          <a:p>
            <a:pPr marL="0" indent="233363">
              <a:spcAft>
                <a:spcPts val="0"/>
              </a:spcAft>
              <a:buClr>
                <a:schemeClr val="accent2"/>
              </a:buClr>
              <a:buNone/>
            </a:pPr>
            <a:r>
              <a:rPr lang="en-US" sz="1400" u="sng" dirty="0">
                <a:solidFill>
                  <a:srgbClr val="000000"/>
                </a:solidFill>
                <a:cs typeface="Times New Roman" panose="02020603050405020304" pitchFamily="18" charset="0"/>
                <a:hlinkClick r:id="rId5"/>
              </a:rPr>
              <a:t>http://ada.osu.edu/resources/webaccessibilitypolicy.pdf</a:t>
            </a:r>
            <a:r>
              <a:rPr lang="en-US" sz="1400" u="sng" dirty="0">
                <a:solidFill>
                  <a:srgbClr val="000000"/>
                </a:solidFill>
                <a:cs typeface="Times New Roman" panose="02020603050405020304" pitchFamily="18" charset="0"/>
              </a:rPr>
              <a:t> </a:t>
            </a:r>
            <a:r>
              <a:rPr lang="en-US" sz="1400" dirty="0">
                <a:solidFill>
                  <a:srgbClr val="000000"/>
                </a:solidFill>
                <a:cs typeface="Times New Roman" panose="02020603050405020304" pitchFamily="18" charset="0"/>
              </a:rPr>
              <a:t> </a:t>
            </a:r>
          </a:p>
          <a:p>
            <a:pPr>
              <a:spcAft>
                <a:spcPts val="0"/>
              </a:spcAft>
              <a:buClr>
                <a:schemeClr val="accent2"/>
              </a:buClr>
              <a:buFont typeface="Wingdings" panose="05000000000000000000" pitchFamily="2" charset="2"/>
              <a:buChar char="§"/>
            </a:pPr>
            <a:endParaRPr lang="en-US" sz="1400" dirty="0">
              <a:solidFill>
                <a:srgbClr val="000000"/>
              </a:solidFill>
              <a:cs typeface="Times New Roman" panose="02020603050405020304" pitchFamily="18" charset="0"/>
            </a:endParaRPr>
          </a:p>
          <a:p>
            <a:pPr>
              <a:spcAft>
                <a:spcPts val="0"/>
              </a:spcAft>
              <a:buClr>
                <a:schemeClr val="accent2"/>
              </a:buClr>
              <a:buFont typeface="Wingdings" panose="05000000000000000000" pitchFamily="2" charset="2"/>
              <a:buChar char="§"/>
            </a:pPr>
            <a:r>
              <a:rPr lang="en-US" sz="1400" dirty="0">
                <a:solidFill>
                  <a:srgbClr val="000000"/>
                </a:solidFill>
                <a:cs typeface="Times New Roman" panose="02020603050405020304" pitchFamily="18" charset="0"/>
              </a:rPr>
              <a:t>Temple University policies:</a:t>
            </a:r>
          </a:p>
          <a:p>
            <a:pPr marL="0" indent="233363">
              <a:spcAft>
                <a:spcPts val="0"/>
              </a:spcAft>
              <a:buClr>
                <a:schemeClr val="accent2"/>
              </a:buClr>
              <a:buNone/>
            </a:pPr>
            <a:r>
              <a:rPr lang="en-US" sz="1400" u="sng" dirty="0">
                <a:solidFill>
                  <a:srgbClr val="000000"/>
                </a:solidFill>
                <a:cs typeface="Times New Roman" panose="02020603050405020304" pitchFamily="18" charset="0"/>
                <a:hlinkClick r:id="rId6"/>
              </a:rPr>
              <a:t>https://temple.edu/about/temple-university-accessibility-statement</a:t>
            </a:r>
            <a:r>
              <a:rPr lang="en-US" sz="1400" u="sng" dirty="0">
                <a:solidFill>
                  <a:srgbClr val="000000"/>
                </a:solidFill>
                <a:cs typeface="Times New Roman" panose="02020603050405020304" pitchFamily="18" charset="0"/>
              </a:rPr>
              <a:t> </a:t>
            </a:r>
          </a:p>
          <a:p>
            <a:pPr>
              <a:spcAft>
                <a:spcPts val="0"/>
              </a:spcAft>
              <a:buClr>
                <a:schemeClr val="accent2"/>
              </a:buClr>
              <a:buFont typeface="Wingdings" panose="05000000000000000000" pitchFamily="2" charset="2"/>
              <a:buChar char="§"/>
            </a:pPr>
            <a:endParaRPr lang="en-US" sz="1400" dirty="0">
              <a:solidFill>
                <a:srgbClr val="000000"/>
              </a:solidFill>
              <a:cs typeface="Times New Roman" panose="02020603050405020304" pitchFamily="18" charset="0"/>
            </a:endParaRPr>
          </a:p>
          <a:p>
            <a:pPr>
              <a:spcAft>
                <a:spcPts val="0"/>
              </a:spcAft>
              <a:buClr>
                <a:schemeClr val="accent2"/>
              </a:buClr>
              <a:buFont typeface="Wingdings" panose="05000000000000000000" pitchFamily="2" charset="2"/>
              <a:buChar char="§"/>
            </a:pPr>
            <a:r>
              <a:rPr lang="en-US" sz="1400" dirty="0">
                <a:solidFill>
                  <a:srgbClr val="000000"/>
                </a:solidFill>
                <a:cs typeface="Times New Roman" panose="02020603050405020304" pitchFamily="18" charset="0"/>
              </a:rPr>
              <a:t>University of Minnesota Accessibility Policy:</a:t>
            </a:r>
          </a:p>
          <a:p>
            <a:pPr marL="0" indent="233363">
              <a:spcAft>
                <a:spcPts val="0"/>
              </a:spcAft>
              <a:buClr>
                <a:schemeClr val="accent2"/>
              </a:buClr>
              <a:buNone/>
            </a:pPr>
            <a:r>
              <a:rPr lang="en-US" sz="1400" u="sng" dirty="0">
                <a:solidFill>
                  <a:srgbClr val="000000"/>
                </a:solidFill>
                <a:cs typeface="Times New Roman" panose="02020603050405020304" pitchFamily="18" charset="0"/>
                <a:hlinkClick r:id="rId7"/>
              </a:rPr>
              <a:t>http://accessibility.umn.edu/umn-policies.html</a:t>
            </a:r>
            <a:r>
              <a:rPr lang="en-US" sz="1400" u="sng" dirty="0">
                <a:solidFill>
                  <a:srgbClr val="000000"/>
                </a:solidFill>
                <a:cs typeface="Times New Roman" panose="02020603050405020304" pitchFamily="18" charset="0"/>
              </a:rPr>
              <a:t> </a:t>
            </a:r>
            <a:r>
              <a:rPr lang="en-US" sz="1400" dirty="0">
                <a:solidFill>
                  <a:srgbClr val="000000"/>
                </a:solidFill>
                <a:cs typeface="Times New Roman" panose="02020603050405020304" pitchFamily="18" charset="0"/>
              </a:rPr>
              <a:t>  </a:t>
            </a:r>
          </a:p>
        </p:txBody>
      </p:sp>
    </p:spTree>
    <p:extLst>
      <p:ext uri="{BB962C8B-B14F-4D97-AF65-F5344CB8AC3E}">
        <p14:creationId xmlns:p14="http://schemas.microsoft.com/office/powerpoint/2010/main" val="1869684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We will take a look at</a:t>
            </a:r>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b="112"/>
          <a:stretch/>
        </p:blipFill>
        <p:spPr>
          <a:xfrm>
            <a:off x="312615" y="1541966"/>
            <a:ext cx="4191000" cy="4681034"/>
          </a:xfrm>
          <a:prstGeom prst="rect">
            <a:avLst/>
          </a:prstGeom>
        </p:spPr>
      </p:pic>
      <p:sp>
        <p:nvSpPr>
          <p:cNvPr id="5" name="Rectangle 4"/>
          <p:cNvSpPr/>
          <p:nvPr/>
        </p:nvSpPr>
        <p:spPr>
          <a:xfrm>
            <a:off x="4640580" y="1679127"/>
            <a:ext cx="4190682" cy="930228"/>
          </a:xfrm>
          <a:prstGeom prst="rect">
            <a:avLst/>
          </a:prstGeom>
          <a:solidFill>
            <a:schemeClr val="bg1"/>
          </a:solidFill>
          <a:ln w="12700" cap="sq">
            <a:noFill/>
            <a:miter lim="800000"/>
          </a:ln>
        </p:spPr>
        <p:txBody>
          <a:bodyPr wrap="square" lIns="137160" tIns="91440" rIns="137160" bIns="137160" rtlCol="0">
            <a:noAutofit/>
          </a:bodyPr>
          <a:lstStyle/>
          <a:p>
            <a:r>
              <a:rPr lang="en-US" sz="1600" dirty="0"/>
              <a:t>The current state of accessibility regulations and compliance in Higher Education </a:t>
            </a:r>
          </a:p>
        </p:txBody>
      </p:sp>
      <p:sp>
        <p:nvSpPr>
          <p:cNvPr id="6" name="Rectangle 5"/>
          <p:cNvSpPr/>
          <p:nvPr/>
        </p:nvSpPr>
        <p:spPr>
          <a:xfrm>
            <a:off x="4640580" y="1541966"/>
            <a:ext cx="4190682" cy="137160"/>
          </a:xfrm>
          <a:prstGeom prst="rect">
            <a:avLst/>
          </a:prstGeom>
          <a:solidFill>
            <a:schemeClr val="accent1"/>
          </a:solidFill>
          <a:ln w="12700" cap="sq">
            <a:noFill/>
            <a:miter lim="800000"/>
          </a:ln>
        </p:spPr>
        <p:txBody>
          <a:bodyPr wrap="square" lIns="137160" tIns="137160" rIns="137160" bIns="137160" rtlCol="0">
            <a:noAutofit/>
          </a:bodyPr>
          <a:lstStyle/>
          <a:p>
            <a:endParaRPr lang="en-US" dirty="0">
              <a:latin typeface="+mj-lt"/>
            </a:endParaRPr>
          </a:p>
        </p:txBody>
      </p:sp>
      <p:sp>
        <p:nvSpPr>
          <p:cNvPr id="7" name="Rectangle 6"/>
          <p:cNvSpPr/>
          <p:nvPr/>
        </p:nvSpPr>
        <p:spPr>
          <a:xfrm>
            <a:off x="4640579" y="2883675"/>
            <a:ext cx="4190682" cy="930228"/>
          </a:xfrm>
          <a:prstGeom prst="rect">
            <a:avLst/>
          </a:prstGeom>
          <a:solidFill>
            <a:schemeClr val="bg1"/>
          </a:solidFill>
          <a:ln w="12700" cap="sq">
            <a:noFill/>
            <a:miter lim="800000"/>
          </a:ln>
        </p:spPr>
        <p:txBody>
          <a:bodyPr wrap="square" lIns="137160" tIns="91440" rIns="137160" bIns="137160" rtlCol="0">
            <a:noAutofit/>
          </a:bodyPr>
          <a:lstStyle/>
          <a:p>
            <a:r>
              <a:rPr lang="en-US" sz="1600" dirty="0"/>
              <a:t>How quality and compliance combine at Drexel to improve online learning</a:t>
            </a:r>
          </a:p>
          <a:p>
            <a:endParaRPr lang="en-US" sz="1600" dirty="0"/>
          </a:p>
        </p:txBody>
      </p:sp>
      <p:sp>
        <p:nvSpPr>
          <p:cNvPr id="8" name="Rectangle 7"/>
          <p:cNvSpPr/>
          <p:nvPr/>
        </p:nvSpPr>
        <p:spPr>
          <a:xfrm>
            <a:off x="4640703" y="2746515"/>
            <a:ext cx="4190682" cy="137160"/>
          </a:xfrm>
          <a:prstGeom prst="rect">
            <a:avLst/>
          </a:prstGeom>
          <a:solidFill>
            <a:schemeClr val="accent2"/>
          </a:solidFill>
          <a:ln w="12700" cap="sq">
            <a:noFill/>
            <a:miter lim="800000"/>
          </a:ln>
        </p:spPr>
        <p:txBody>
          <a:bodyPr wrap="square" lIns="137160" tIns="137160" rIns="137160" bIns="137160" rtlCol="0">
            <a:noAutofit/>
          </a:bodyPr>
          <a:lstStyle/>
          <a:p>
            <a:endParaRPr lang="en-US" dirty="0">
              <a:latin typeface="+mj-lt"/>
            </a:endParaRPr>
          </a:p>
        </p:txBody>
      </p:sp>
      <p:sp>
        <p:nvSpPr>
          <p:cNvPr id="9" name="Rectangle 8"/>
          <p:cNvSpPr/>
          <p:nvPr/>
        </p:nvSpPr>
        <p:spPr>
          <a:xfrm>
            <a:off x="4640703" y="4088224"/>
            <a:ext cx="4190682" cy="930228"/>
          </a:xfrm>
          <a:prstGeom prst="rect">
            <a:avLst/>
          </a:prstGeom>
          <a:solidFill>
            <a:schemeClr val="bg1"/>
          </a:solidFill>
          <a:ln w="12700" cap="sq">
            <a:noFill/>
            <a:miter lim="800000"/>
          </a:ln>
        </p:spPr>
        <p:txBody>
          <a:bodyPr wrap="square" lIns="137160" tIns="91440" rIns="137160" bIns="137160" rtlCol="0">
            <a:noAutofit/>
          </a:bodyPr>
          <a:lstStyle/>
          <a:p>
            <a:r>
              <a:rPr lang="en-US" sz="1600" dirty="0"/>
              <a:t>How Blackboard assists institutions to improve accessibility and inclusive education</a:t>
            </a:r>
          </a:p>
        </p:txBody>
      </p:sp>
      <p:sp>
        <p:nvSpPr>
          <p:cNvPr id="10" name="Rectangle 9"/>
          <p:cNvSpPr/>
          <p:nvPr/>
        </p:nvSpPr>
        <p:spPr>
          <a:xfrm>
            <a:off x="4640703" y="3951063"/>
            <a:ext cx="4190682" cy="137160"/>
          </a:xfrm>
          <a:prstGeom prst="rect">
            <a:avLst/>
          </a:prstGeom>
          <a:solidFill>
            <a:schemeClr val="accent3"/>
          </a:solidFill>
          <a:ln w="12700" cap="sq">
            <a:noFill/>
            <a:miter lim="800000"/>
          </a:ln>
        </p:spPr>
        <p:txBody>
          <a:bodyPr wrap="square" lIns="137160" tIns="137160" rIns="137160" bIns="137160" rtlCol="0">
            <a:noAutofit/>
          </a:bodyPr>
          <a:lstStyle/>
          <a:p>
            <a:endParaRPr lang="en-US" dirty="0">
              <a:latin typeface="+mj-lt"/>
            </a:endParaRPr>
          </a:p>
        </p:txBody>
      </p:sp>
      <p:sp>
        <p:nvSpPr>
          <p:cNvPr id="12" name="Rectangle 11"/>
          <p:cNvSpPr/>
          <p:nvPr/>
        </p:nvSpPr>
        <p:spPr>
          <a:xfrm>
            <a:off x="4640580" y="5292772"/>
            <a:ext cx="4190682" cy="930228"/>
          </a:xfrm>
          <a:prstGeom prst="rect">
            <a:avLst/>
          </a:prstGeom>
          <a:solidFill>
            <a:schemeClr val="bg1"/>
          </a:solidFill>
          <a:ln w="12700" cap="sq">
            <a:noFill/>
            <a:miter lim="800000"/>
          </a:ln>
        </p:spPr>
        <p:txBody>
          <a:bodyPr wrap="square" lIns="137160" tIns="91440" rIns="137160" bIns="137160" rtlCol="0">
            <a:noAutofit/>
          </a:bodyPr>
          <a:lstStyle/>
          <a:p>
            <a:r>
              <a:rPr lang="en-US" sz="1600" dirty="0"/>
              <a:t>Next steps in accessibility and compliance for Higher Education </a:t>
            </a:r>
          </a:p>
        </p:txBody>
      </p:sp>
      <p:sp>
        <p:nvSpPr>
          <p:cNvPr id="13" name="Rectangle 12"/>
          <p:cNvSpPr/>
          <p:nvPr/>
        </p:nvSpPr>
        <p:spPr>
          <a:xfrm>
            <a:off x="4640580" y="5155611"/>
            <a:ext cx="4190682" cy="137160"/>
          </a:xfrm>
          <a:prstGeom prst="rect">
            <a:avLst/>
          </a:prstGeom>
          <a:solidFill>
            <a:schemeClr val="accent4"/>
          </a:solidFill>
          <a:ln w="12700" cap="sq">
            <a:noFill/>
            <a:miter lim="800000"/>
          </a:ln>
        </p:spPr>
        <p:txBody>
          <a:bodyPr wrap="square" lIns="137160" tIns="137160" rIns="137160" bIns="137160" rtlCol="0">
            <a:noAutofit/>
          </a:bodyPr>
          <a:lstStyle/>
          <a:p>
            <a:endParaRPr lang="en-US" dirty="0">
              <a:latin typeface="+mj-lt"/>
            </a:endParaRPr>
          </a:p>
        </p:txBody>
      </p:sp>
    </p:spTree>
    <p:extLst>
      <p:ext uri="{BB962C8B-B14F-4D97-AF65-F5344CB8AC3E}">
        <p14:creationId xmlns:p14="http://schemas.microsoft.com/office/powerpoint/2010/main" val="1677365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000" dirty="0"/>
              <a:t/>
            </a:r>
            <a:br>
              <a:rPr lang="en-US" sz="2000" dirty="0"/>
            </a:br>
            <a:endParaRPr lang="en-US" sz="2000" dirty="0"/>
          </a:p>
        </p:txBody>
      </p:sp>
      <p:pic>
        <p:nvPicPr>
          <p:cNvPr id="6" name="Picture 2" descr="Image result for susan c aldridge images"/>
          <p:cNvPicPr>
            <a:picLocks noChangeAspect="1" noChangeArrowheads="1"/>
          </p:cNvPicPr>
          <p:nvPr/>
        </p:nvPicPr>
        <p:blipFill rotWithShape="1">
          <a:blip r:embed="rId2">
            <a:extLst>
              <a:ext uri="{28A0092B-C50C-407E-A947-70E740481C1C}">
                <a14:useLocalDpi xmlns:a14="http://schemas.microsoft.com/office/drawing/2010/main" val="0"/>
              </a:ext>
            </a:extLst>
          </a:blip>
          <a:srcRect l="20758" r="21676" b="46598"/>
          <a:stretch/>
        </p:blipFill>
        <p:spPr bwMode="auto">
          <a:xfrm>
            <a:off x="79110" y="1813747"/>
            <a:ext cx="2838893" cy="27432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a:srcRect t="7908" b="32794"/>
          <a:stretch/>
        </p:blipFill>
        <p:spPr>
          <a:xfrm>
            <a:off x="2997113" y="1813747"/>
            <a:ext cx="3082564" cy="2743200"/>
          </a:xfrm>
          <a:prstGeom prst="rect">
            <a:avLst/>
          </a:prstGeom>
        </p:spPr>
      </p:pic>
      <p:sp>
        <p:nvSpPr>
          <p:cNvPr id="7" name="Title 3"/>
          <p:cNvSpPr txBox="1">
            <a:spLocks/>
          </p:cNvSpPr>
          <p:nvPr/>
        </p:nvSpPr>
        <p:spPr>
          <a:xfrm>
            <a:off x="3108960" y="4765345"/>
            <a:ext cx="2926080" cy="1828800"/>
          </a:xfrm>
          <a:prstGeom prst="rect">
            <a:avLst/>
          </a:prstGeom>
        </p:spPr>
        <p:txBody>
          <a:bodyPr vert="horz" lIns="0" tIns="0" rIns="0" bIns="0" rtlCol="0" anchor="t">
            <a:normAutofit/>
          </a:bodyPr>
          <a:lstStyle>
            <a:lvl1pPr algn="l" defTabSz="457200" rtl="0" eaLnBrk="1" latinLnBrk="0" hangingPunct="1">
              <a:lnSpc>
                <a:spcPct val="90000"/>
              </a:lnSpc>
              <a:spcBef>
                <a:spcPct val="0"/>
              </a:spcBef>
              <a:buNone/>
              <a:defRPr sz="2800" b="0" kern="1200">
                <a:solidFill>
                  <a:schemeClr val="tx1"/>
                </a:solidFill>
                <a:latin typeface="+mj-lt"/>
                <a:ea typeface="+mj-ea"/>
                <a:cs typeface="+mj-cs"/>
              </a:defRPr>
            </a:lvl1pPr>
          </a:lstStyle>
          <a:p>
            <a:pPr>
              <a:lnSpc>
                <a:spcPct val="100000"/>
              </a:lnSpc>
              <a:spcBef>
                <a:spcPts val="0"/>
              </a:spcBef>
            </a:pPr>
            <a:r>
              <a:rPr lang="de-DE" sz="1800" b="1" dirty="0">
                <a:latin typeface="+mn-lt"/>
              </a:rPr>
              <a:t>Sharon Krevor-Weisbaum, Esq. </a:t>
            </a:r>
            <a:r>
              <a:rPr lang="de-DE" sz="1800" dirty="0">
                <a:latin typeface="+mn-lt"/>
              </a:rPr>
              <a:t>Managing Partner, </a:t>
            </a:r>
            <a:br>
              <a:rPr lang="de-DE" sz="1800" dirty="0">
                <a:latin typeface="+mn-lt"/>
              </a:rPr>
            </a:br>
            <a:r>
              <a:rPr lang="de-DE" sz="1800" dirty="0">
                <a:latin typeface="+mn-lt"/>
              </a:rPr>
              <a:t>Brown Goldstein Levy</a:t>
            </a:r>
            <a:br>
              <a:rPr lang="de-DE" sz="1800" dirty="0">
                <a:latin typeface="+mn-lt"/>
              </a:rPr>
            </a:br>
            <a:r>
              <a:rPr lang="de-DE" sz="1800" dirty="0">
                <a:latin typeface="+mn-lt"/>
              </a:rPr>
              <a:t>skw@browngold.com</a:t>
            </a:r>
          </a:p>
        </p:txBody>
      </p:sp>
      <p:pic>
        <p:nvPicPr>
          <p:cNvPr id="8" name="Picture 7"/>
          <p:cNvPicPr>
            <a:picLocks noChangeAspect="1"/>
          </p:cNvPicPr>
          <p:nvPr/>
        </p:nvPicPr>
        <p:blipFill rotWithShape="1">
          <a:blip r:embed="rId4"/>
          <a:srcRect b="32548"/>
          <a:stretch/>
        </p:blipFill>
        <p:spPr>
          <a:xfrm>
            <a:off x="6158787" y="1813747"/>
            <a:ext cx="2906104" cy="2743200"/>
          </a:xfrm>
          <a:prstGeom prst="rect">
            <a:avLst/>
          </a:prstGeom>
        </p:spPr>
      </p:pic>
      <p:sp>
        <p:nvSpPr>
          <p:cNvPr id="9" name="Title 3"/>
          <p:cNvSpPr txBox="1">
            <a:spLocks/>
          </p:cNvSpPr>
          <p:nvPr/>
        </p:nvSpPr>
        <p:spPr>
          <a:xfrm>
            <a:off x="6217920" y="4765345"/>
            <a:ext cx="2926080" cy="1828800"/>
          </a:xfrm>
          <a:prstGeom prst="rect">
            <a:avLst/>
          </a:prstGeom>
        </p:spPr>
        <p:txBody>
          <a:bodyPr vert="horz" lIns="0" tIns="0" rIns="0" bIns="0" rtlCol="0" anchor="t">
            <a:normAutofit/>
          </a:bodyPr>
          <a:lstStyle>
            <a:lvl1pPr algn="l" defTabSz="457200" rtl="0" eaLnBrk="1" latinLnBrk="0" hangingPunct="1">
              <a:lnSpc>
                <a:spcPct val="90000"/>
              </a:lnSpc>
              <a:spcBef>
                <a:spcPct val="0"/>
              </a:spcBef>
              <a:buNone/>
              <a:defRPr sz="2800" b="0" kern="1200">
                <a:solidFill>
                  <a:schemeClr val="tx1"/>
                </a:solidFill>
                <a:latin typeface="+mj-lt"/>
                <a:ea typeface="+mj-ea"/>
                <a:cs typeface="+mj-cs"/>
              </a:defRPr>
            </a:lvl1pPr>
          </a:lstStyle>
          <a:p>
            <a:pPr>
              <a:lnSpc>
                <a:spcPct val="100000"/>
              </a:lnSpc>
              <a:spcBef>
                <a:spcPts val="0"/>
              </a:spcBef>
            </a:pPr>
            <a:r>
              <a:rPr lang="de-DE" sz="1800" b="1" dirty="0">
                <a:latin typeface="+mn-lt"/>
              </a:rPr>
              <a:t>Scott </a:t>
            </a:r>
            <a:r>
              <a:rPr lang="de-DE" sz="1800" b="1" dirty="0" err="1" smtClean="0">
                <a:latin typeface="+mn-lt"/>
              </a:rPr>
              <a:t>Ready</a:t>
            </a:r>
            <a:r>
              <a:rPr lang="de-DE" sz="1800" b="1" dirty="0" smtClean="0">
                <a:latin typeface="+mn-lt"/>
              </a:rPr>
              <a:t> </a:t>
            </a:r>
            <a:r>
              <a:rPr lang="de-DE" sz="1800" dirty="0">
                <a:latin typeface="+mn-lt"/>
              </a:rPr>
              <a:t/>
            </a:r>
            <a:br>
              <a:rPr lang="de-DE" sz="1800" dirty="0">
                <a:latin typeface="+mn-lt"/>
              </a:rPr>
            </a:br>
            <a:r>
              <a:rPr lang="de-DE" sz="1800" dirty="0">
                <a:latin typeface="+mn-lt"/>
              </a:rPr>
              <a:t>Principal Consultant, Blackboard</a:t>
            </a:r>
            <a:br>
              <a:rPr lang="de-DE" sz="1800" dirty="0">
                <a:latin typeface="+mn-lt"/>
              </a:rPr>
            </a:br>
            <a:r>
              <a:rPr lang="de-DE" sz="1800" dirty="0">
                <a:latin typeface="+mn-lt"/>
              </a:rPr>
              <a:t>scott.ready@blackboard.com</a:t>
            </a:r>
          </a:p>
        </p:txBody>
      </p:sp>
      <p:sp>
        <p:nvSpPr>
          <p:cNvPr id="2" name="TextBox 1"/>
          <p:cNvSpPr txBox="1"/>
          <p:nvPr/>
        </p:nvSpPr>
        <p:spPr>
          <a:xfrm>
            <a:off x="312615" y="382554"/>
            <a:ext cx="4710224" cy="672523"/>
          </a:xfrm>
          <a:prstGeom prst="rect">
            <a:avLst/>
          </a:prstGeom>
          <a:noFill/>
        </p:spPr>
        <p:txBody>
          <a:bodyPr wrap="square" lIns="137160" tIns="137160" rIns="137160" bIns="137160" rtlCol="0">
            <a:noAutofit/>
          </a:bodyPr>
          <a:lstStyle/>
          <a:p>
            <a:r>
              <a:rPr lang="en-US" sz="2800" dirty="0">
                <a:latin typeface="+mj-lt"/>
              </a:rPr>
              <a:t>Contact Information</a:t>
            </a:r>
          </a:p>
        </p:txBody>
      </p:sp>
      <p:sp>
        <p:nvSpPr>
          <p:cNvPr id="10" name="Title 3"/>
          <p:cNvSpPr txBox="1">
            <a:spLocks/>
          </p:cNvSpPr>
          <p:nvPr/>
        </p:nvSpPr>
        <p:spPr>
          <a:xfrm>
            <a:off x="91440" y="4765345"/>
            <a:ext cx="2926080" cy="1828800"/>
          </a:xfrm>
          <a:prstGeom prst="rect">
            <a:avLst/>
          </a:prstGeom>
        </p:spPr>
        <p:txBody>
          <a:bodyPr vert="horz" lIns="0" tIns="0" rIns="0" bIns="0" rtlCol="0" anchor="t">
            <a:normAutofit/>
          </a:bodyPr>
          <a:lstStyle>
            <a:lvl1pPr algn="l" defTabSz="457200" rtl="0" eaLnBrk="1" latinLnBrk="0" hangingPunct="1">
              <a:lnSpc>
                <a:spcPct val="90000"/>
              </a:lnSpc>
              <a:spcBef>
                <a:spcPct val="0"/>
              </a:spcBef>
              <a:buNone/>
              <a:defRPr sz="2800" b="0" kern="1200">
                <a:solidFill>
                  <a:schemeClr val="tx1"/>
                </a:solidFill>
                <a:latin typeface="+mj-lt"/>
                <a:ea typeface="+mj-ea"/>
                <a:cs typeface="+mj-cs"/>
              </a:defRPr>
            </a:lvl1pPr>
          </a:lstStyle>
          <a:p>
            <a:pPr>
              <a:lnSpc>
                <a:spcPct val="100000"/>
              </a:lnSpc>
              <a:spcBef>
                <a:spcPts val="0"/>
              </a:spcBef>
            </a:pPr>
            <a:r>
              <a:rPr lang="de-DE" sz="1800" b="1" dirty="0">
                <a:latin typeface="+mn-lt"/>
              </a:rPr>
              <a:t>Dr. Susan </a:t>
            </a:r>
            <a:r>
              <a:rPr lang="de-DE" sz="1800" b="1" dirty="0" smtClean="0">
                <a:latin typeface="+mn-lt"/>
              </a:rPr>
              <a:t>Aldridge</a:t>
            </a:r>
            <a:endParaRPr lang="de-DE" sz="1800" b="1" dirty="0">
              <a:latin typeface="+mn-lt"/>
            </a:endParaRPr>
          </a:p>
          <a:p>
            <a:pPr>
              <a:lnSpc>
                <a:spcPct val="100000"/>
              </a:lnSpc>
              <a:spcBef>
                <a:spcPts val="0"/>
              </a:spcBef>
            </a:pPr>
            <a:r>
              <a:rPr lang="de-DE" sz="1800" dirty="0">
                <a:latin typeface="+mn-lt"/>
              </a:rPr>
              <a:t>President,</a:t>
            </a:r>
          </a:p>
          <a:p>
            <a:pPr>
              <a:lnSpc>
                <a:spcPct val="100000"/>
              </a:lnSpc>
              <a:spcBef>
                <a:spcPts val="0"/>
              </a:spcBef>
            </a:pPr>
            <a:r>
              <a:rPr lang="de-DE" sz="1800" dirty="0">
                <a:latin typeface="+mn-lt"/>
              </a:rPr>
              <a:t>Drexel University Online</a:t>
            </a:r>
            <a:br>
              <a:rPr lang="de-DE" sz="1800" dirty="0">
                <a:latin typeface="+mn-lt"/>
              </a:rPr>
            </a:br>
            <a:r>
              <a:rPr lang="de-DE" sz="1800" dirty="0">
                <a:latin typeface="+mn-lt"/>
              </a:rPr>
              <a:t>sca39@drexel.edu</a:t>
            </a:r>
          </a:p>
        </p:txBody>
      </p:sp>
    </p:spTree>
    <p:extLst>
      <p:ext uri="{BB962C8B-B14F-4D97-AF65-F5344CB8AC3E}">
        <p14:creationId xmlns:p14="http://schemas.microsoft.com/office/powerpoint/2010/main" val="2331023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Questions?</a:t>
            </a:r>
          </a:p>
        </p:txBody>
      </p:sp>
    </p:spTree>
    <p:extLst>
      <p:ext uri="{BB962C8B-B14F-4D97-AF65-F5344CB8AC3E}">
        <p14:creationId xmlns:p14="http://schemas.microsoft.com/office/powerpoint/2010/main" val="782562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BbWorld Sessions are posted – We have an accessibility track!</a:t>
            </a:r>
            <a:br>
              <a:rPr lang="en-US" dirty="0"/>
            </a:br>
            <a:r>
              <a:rPr lang="en-US" sz="1600" i="1" dirty="0">
                <a:hlinkClick r:id="rId2"/>
              </a:rPr>
              <a:t>http://bbworld.com/bbworld/sessions/</a:t>
            </a:r>
            <a:r>
              <a:rPr lang="en-US" sz="1600" i="1" dirty="0"/>
              <a:t> </a:t>
            </a:r>
          </a:p>
        </p:txBody>
      </p:sp>
      <p:pic>
        <p:nvPicPr>
          <p:cNvPr id="3" name="Picture 2"/>
          <p:cNvPicPr>
            <a:picLocks noChangeAspect="1"/>
          </p:cNvPicPr>
          <p:nvPr/>
        </p:nvPicPr>
        <p:blipFill>
          <a:blip r:embed="rId3"/>
          <a:stretch>
            <a:fillRect/>
          </a:stretch>
        </p:blipFill>
        <p:spPr>
          <a:xfrm>
            <a:off x="0" y="1584161"/>
            <a:ext cx="9144000" cy="1388420"/>
          </a:xfrm>
          <a:prstGeom prst="rect">
            <a:avLst/>
          </a:prstGeom>
        </p:spPr>
      </p:pic>
      <p:pic>
        <p:nvPicPr>
          <p:cNvPr id="4" name="Picture 3"/>
          <p:cNvPicPr>
            <a:picLocks noChangeAspect="1"/>
          </p:cNvPicPr>
          <p:nvPr/>
        </p:nvPicPr>
        <p:blipFill>
          <a:blip r:embed="rId4"/>
          <a:stretch>
            <a:fillRect/>
          </a:stretch>
        </p:blipFill>
        <p:spPr>
          <a:xfrm rot="981995">
            <a:off x="5333046" y="3686621"/>
            <a:ext cx="3697259" cy="1338663"/>
          </a:xfrm>
          <a:prstGeom prst="rect">
            <a:avLst/>
          </a:prstGeom>
          <a:ln>
            <a:solidFill>
              <a:schemeClr val="accent6">
                <a:lumMod val="75000"/>
              </a:schemeClr>
            </a:solidFill>
          </a:ln>
        </p:spPr>
      </p:pic>
      <p:pic>
        <p:nvPicPr>
          <p:cNvPr id="10" name="Picture 9"/>
          <p:cNvPicPr>
            <a:picLocks noChangeAspect="1"/>
          </p:cNvPicPr>
          <p:nvPr/>
        </p:nvPicPr>
        <p:blipFill>
          <a:blip r:embed="rId5"/>
          <a:stretch>
            <a:fillRect/>
          </a:stretch>
        </p:blipFill>
        <p:spPr>
          <a:xfrm rot="998119">
            <a:off x="3032548" y="3664255"/>
            <a:ext cx="3692495" cy="1607843"/>
          </a:xfrm>
          <a:prstGeom prst="rect">
            <a:avLst/>
          </a:prstGeom>
          <a:ln>
            <a:solidFill>
              <a:schemeClr val="accent6">
                <a:lumMod val="75000"/>
              </a:schemeClr>
            </a:solidFill>
          </a:ln>
        </p:spPr>
      </p:pic>
      <p:pic>
        <p:nvPicPr>
          <p:cNvPr id="11" name="Picture 10"/>
          <p:cNvPicPr>
            <a:picLocks noChangeAspect="1"/>
          </p:cNvPicPr>
          <p:nvPr/>
        </p:nvPicPr>
        <p:blipFill>
          <a:blip r:embed="rId6"/>
          <a:stretch>
            <a:fillRect/>
          </a:stretch>
        </p:blipFill>
        <p:spPr>
          <a:xfrm rot="1008822">
            <a:off x="223406" y="3715993"/>
            <a:ext cx="3673049" cy="1672189"/>
          </a:xfrm>
          <a:prstGeom prst="rect">
            <a:avLst/>
          </a:prstGeom>
          <a:ln>
            <a:solidFill>
              <a:schemeClr val="accent6">
                <a:lumMod val="75000"/>
              </a:schemeClr>
            </a:solidFill>
          </a:ln>
        </p:spPr>
      </p:pic>
      <p:sp>
        <p:nvSpPr>
          <p:cNvPr id="5" name="TextBox 4"/>
          <p:cNvSpPr txBox="1"/>
          <p:nvPr/>
        </p:nvSpPr>
        <p:spPr>
          <a:xfrm>
            <a:off x="2442390" y="6014913"/>
            <a:ext cx="4872811" cy="495842"/>
          </a:xfrm>
          <a:prstGeom prst="rect">
            <a:avLst/>
          </a:prstGeom>
          <a:noFill/>
        </p:spPr>
        <p:txBody>
          <a:bodyPr wrap="square" lIns="137160" tIns="137160" rIns="137160" bIns="137160" rtlCol="0">
            <a:noAutofit/>
          </a:bodyPr>
          <a:lstStyle/>
          <a:p>
            <a:r>
              <a:rPr lang="en-US" b="1" dirty="0"/>
              <a:t>Filter by theme, “Fostering Inclusive Education”</a:t>
            </a:r>
          </a:p>
          <a:p>
            <a:endParaRPr lang="en-US" dirty="0"/>
          </a:p>
          <a:p>
            <a:pPr marL="285750" indent="-28575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3855434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37306" y="773748"/>
            <a:ext cx="4193954" cy="16335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0" rIns="137160" bIns="137160" numCol="1" spcCol="0" rtlCol="0" fromWordArt="0" anchor="t" anchorCtr="0" forceAA="0" compatLnSpc="1">
            <a:prstTxWarp prst="textNoShape">
              <a:avLst/>
            </a:prstTxWarp>
            <a:noAutofit/>
          </a:bodyPr>
          <a:lstStyle/>
          <a:p>
            <a:pPr algn="ctr"/>
            <a:r>
              <a:rPr lang="en-US" sz="1600" i="1">
                <a:solidFill>
                  <a:schemeClr val="tx1"/>
                </a:solidFill>
              </a:rPr>
              <a:t>Proactively building programs to avoid</a:t>
            </a:r>
          </a:p>
          <a:p>
            <a:pPr algn="ctr"/>
            <a:r>
              <a:rPr lang="en-US" sz="2000">
                <a:solidFill>
                  <a:schemeClr val="tx1"/>
                </a:solidFill>
                <a:latin typeface="+mj-lt"/>
              </a:rPr>
              <a:t>Accessibility Litigation</a:t>
            </a:r>
          </a:p>
        </p:txBody>
      </p:sp>
      <p:grpSp>
        <p:nvGrpSpPr>
          <p:cNvPr id="5" name="Group 4"/>
          <p:cNvGrpSpPr/>
          <p:nvPr/>
        </p:nvGrpSpPr>
        <p:grpSpPr>
          <a:xfrm>
            <a:off x="311150" y="636588"/>
            <a:ext cx="4193954" cy="1770697"/>
            <a:chOff x="311150" y="636588"/>
            <a:chExt cx="4193954" cy="1770697"/>
          </a:xfrm>
        </p:grpSpPr>
        <p:sp>
          <p:nvSpPr>
            <p:cNvPr id="6" name="Rectangle 5"/>
            <p:cNvSpPr/>
            <p:nvPr/>
          </p:nvSpPr>
          <p:spPr>
            <a:xfrm>
              <a:off x="311150" y="773748"/>
              <a:ext cx="4193954" cy="16335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0" rIns="137160" bIns="137160" numCol="1" spcCol="0" rtlCol="0" fromWordArt="0" anchor="t" anchorCtr="0" forceAA="0" compatLnSpc="1">
              <a:prstTxWarp prst="textNoShape">
                <a:avLst/>
              </a:prstTxWarp>
              <a:noAutofit/>
            </a:bodyPr>
            <a:lstStyle/>
            <a:p>
              <a:pPr algn="ctr"/>
              <a:r>
                <a:rPr lang="en-US" sz="1600" i="1">
                  <a:solidFill>
                    <a:schemeClr val="tx1"/>
                  </a:solidFill>
                </a:rPr>
                <a:t>Awareness of the civil rights of</a:t>
              </a:r>
            </a:p>
            <a:p>
              <a:pPr algn="ctr"/>
              <a:r>
                <a:rPr lang="en-US" sz="2000">
                  <a:solidFill>
                    <a:schemeClr val="tx1"/>
                  </a:solidFill>
                </a:rPr>
                <a:t>the learner</a:t>
              </a:r>
            </a:p>
          </p:txBody>
        </p:sp>
        <p:sp>
          <p:nvSpPr>
            <p:cNvPr id="7" name="Freeform 1013"/>
            <p:cNvSpPr>
              <a:spLocks noChangeAspect="1" noEditPoints="1"/>
            </p:cNvSpPr>
            <p:nvPr/>
          </p:nvSpPr>
          <p:spPr bwMode="auto">
            <a:xfrm>
              <a:off x="2133807" y="1032878"/>
              <a:ext cx="548640" cy="548640"/>
            </a:xfrm>
            <a:custGeom>
              <a:avLst/>
              <a:gdLst>
                <a:gd name="T0" fmla="*/ 172 w 400"/>
                <a:gd name="T1" fmla="*/ 72 h 400"/>
                <a:gd name="T2" fmla="*/ 134 w 400"/>
                <a:gd name="T3" fmla="*/ 81 h 400"/>
                <a:gd name="T4" fmla="*/ 129 w 400"/>
                <a:gd name="T5" fmla="*/ 97 h 400"/>
                <a:gd name="T6" fmla="*/ 132 w 400"/>
                <a:gd name="T7" fmla="*/ 156 h 400"/>
                <a:gd name="T8" fmla="*/ 131 w 400"/>
                <a:gd name="T9" fmla="*/ 169 h 400"/>
                <a:gd name="T10" fmla="*/ 122 w 400"/>
                <a:gd name="T11" fmla="*/ 179 h 400"/>
                <a:gd name="T12" fmla="*/ 130 w 400"/>
                <a:gd name="T13" fmla="*/ 211 h 400"/>
                <a:gd name="T14" fmla="*/ 143 w 400"/>
                <a:gd name="T15" fmla="*/ 218 h 400"/>
                <a:gd name="T16" fmla="*/ 148 w 400"/>
                <a:gd name="T17" fmla="*/ 235 h 400"/>
                <a:gd name="T18" fmla="*/ 159 w 400"/>
                <a:gd name="T19" fmla="*/ 261 h 400"/>
                <a:gd name="T20" fmla="*/ 155 w 400"/>
                <a:gd name="T21" fmla="*/ 304 h 400"/>
                <a:gd name="T22" fmla="*/ 112 w 400"/>
                <a:gd name="T23" fmla="*/ 326 h 400"/>
                <a:gd name="T24" fmla="*/ 104 w 400"/>
                <a:gd name="T25" fmla="*/ 358 h 400"/>
                <a:gd name="T26" fmla="*/ 235 w 400"/>
                <a:gd name="T27" fmla="*/ 382 h 400"/>
                <a:gd name="T28" fmla="*/ 308 w 400"/>
                <a:gd name="T29" fmla="*/ 333 h 400"/>
                <a:gd name="T30" fmla="*/ 253 w 400"/>
                <a:gd name="T31" fmla="*/ 311 h 400"/>
                <a:gd name="T32" fmla="*/ 240 w 400"/>
                <a:gd name="T33" fmla="*/ 264 h 400"/>
                <a:gd name="T34" fmla="*/ 249 w 400"/>
                <a:gd name="T35" fmla="*/ 244 h 400"/>
                <a:gd name="T36" fmla="*/ 257 w 400"/>
                <a:gd name="T37" fmla="*/ 218 h 400"/>
                <a:gd name="T38" fmla="*/ 271 w 400"/>
                <a:gd name="T39" fmla="*/ 209 h 400"/>
                <a:gd name="T40" fmla="*/ 278 w 400"/>
                <a:gd name="T41" fmla="*/ 179 h 400"/>
                <a:gd name="T42" fmla="*/ 268 w 400"/>
                <a:gd name="T43" fmla="*/ 167 h 400"/>
                <a:gd name="T44" fmla="*/ 272 w 400"/>
                <a:gd name="T45" fmla="*/ 123 h 400"/>
                <a:gd name="T46" fmla="*/ 264 w 400"/>
                <a:gd name="T47" fmla="*/ 85 h 400"/>
                <a:gd name="T48" fmla="*/ 245 w 400"/>
                <a:gd name="T49" fmla="*/ 80 h 400"/>
                <a:gd name="T50" fmla="*/ 235 w 400"/>
                <a:gd name="T51" fmla="*/ 69 h 400"/>
                <a:gd name="T52" fmla="*/ 200 w 400"/>
                <a:gd name="T53" fmla="*/ 15 h 400"/>
                <a:gd name="T54" fmla="*/ 81 w 400"/>
                <a:gd name="T55" fmla="*/ 59 h 400"/>
                <a:gd name="T56" fmla="*/ 19 w 400"/>
                <a:gd name="T57" fmla="*/ 167 h 400"/>
                <a:gd name="T58" fmla="*/ 34 w 400"/>
                <a:gd name="T59" fmla="*/ 281 h 400"/>
                <a:gd name="T60" fmla="*/ 107 w 400"/>
                <a:gd name="T61" fmla="*/ 311 h 400"/>
                <a:gd name="T62" fmla="*/ 137 w 400"/>
                <a:gd name="T63" fmla="*/ 299 h 400"/>
                <a:gd name="T64" fmla="*/ 144 w 400"/>
                <a:gd name="T65" fmla="*/ 291 h 400"/>
                <a:gd name="T66" fmla="*/ 139 w 400"/>
                <a:gd name="T67" fmla="*/ 256 h 400"/>
                <a:gd name="T68" fmla="*/ 112 w 400"/>
                <a:gd name="T69" fmla="*/ 213 h 400"/>
                <a:gd name="T70" fmla="*/ 116 w 400"/>
                <a:gd name="T71" fmla="*/ 160 h 400"/>
                <a:gd name="T72" fmla="*/ 112 w 400"/>
                <a:gd name="T73" fmla="*/ 111 h 400"/>
                <a:gd name="T74" fmla="*/ 127 w 400"/>
                <a:gd name="T75" fmla="*/ 67 h 400"/>
                <a:gd name="T76" fmla="*/ 157 w 400"/>
                <a:gd name="T77" fmla="*/ 60 h 400"/>
                <a:gd name="T78" fmla="*/ 205 w 400"/>
                <a:gd name="T79" fmla="*/ 48 h 400"/>
                <a:gd name="T80" fmla="*/ 252 w 400"/>
                <a:gd name="T81" fmla="*/ 64 h 400"/>
                <a:gd name="T82" fmla="*/ 287 w 400"/>
                <a:gd name="T83" fmla="*/ 96 h 400"/>
                <a:gd name="T84" fmla="*/ 285 w 400"/>
                <a:gd name="T85" fmla="*/ 151 h 400"/>
                <a:gd name="T86" fmla="*/ 295 w 400"/>
                <a:gd name="T87" fmla="*/ 182 h 400"/>
                <a:gd name="T88" fmla="*/ 268 w 400"/>
                <a:gd name="T89" fmla="*/ 232 h 400"/>
                <a:gd name="T90" fmla="*/ 256 w 400"/>
                <a:gd name="T91" fmla="*/ 288 h 400"/>
                <a:gd name="T92" fmla="*/ 259 w 400"/>
                <a:gd name="T93" fmla="*/ 295 h 400"/>
                <a:gd name="T94" fmla="*/ 273 w 400"/>
                <a:gd name="T95" fmla="*/ 303 h 400"/>
                <a:gd name="T96" fmla="*/ 335 w 400"/>
                <a:gd name="T97" fmla="*/ 326 h 400"/>
                <a:gd name="T98" fmla="*/ 383 w 400"/>
                <a:gd name="T99" fmla="*/ 229 h 400"/>
                <a:gd name="T100" fmla="*/ 360 w 400"/>
                <a:gd name="T101" fmla="*/ 107 h 400"/>
                <a:gd name="T102" fmla="*/ 264 w 400"/>
                <a:gd name="T103" fmla="*/ 27 h 400"/>
                <a:gd name="T104" fmla="*/ 236 w 400"/>
                <a:gd name="T105" fmla="*/ 3 h 400"/>
                <a:gd name="T106" fmla="*/ 353 w 400"/>
                <a:gd name="T107" fmla="*/ 71 h 400"/>
                <a:gd name="T108" fmla="*/ 400 w 400"/>
                <a:gd name="T109" fmla="*/ 200 h 400"/>
                <a:gd name="T110" fmla="*/ 353 w 400"/>
                <a:gd name="T111" fmla="*/ 328 h 400"/>
                <a:gd name="T112" fmla="*/ 236 w 400"/>
                <a:gd name="T113" fmla="*/ 397 h 400"/>
                <a:gd name="T114" fmla="*/ 99 w 400"/>
                <a:gd name="T115" fmla="*/ 373 h 400"/>
                <a:gd name="T116" fmla="*/ 12 w 400"/>
                <a:gd name="T117" fmla="*/ 269 h 400"/>
                <a:gd name="T118" fmla="*/ 12 w 400"/>
                <a:gd name="T119" fmla="*/ 130 h 400"/>
                <a:gd name="T120" fmla="*/ 99 w 400"/>
                <a:gd name="T121" fmla="*/ 27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0" h="400">
                  <a:moveTo>
                    <a:pt x="205" y="63"/>
                  </a:moveTo>
                  <a:lnTo>
                    <a:pt x="193" y="64"/>
                  </a:lnTo>
                  <a:lnTo>
                    <a:pt x="182" y="68"/>
                  </a:lnTo>
                  <a:lnTo>
                    <a:pt x="172" y="72"/>
                  </a:lnTo>
                  <a:lnTo>
                    <a:pt x="161" y="75"/>
                  </a:lnTo>
                  <a:lnTo>
                    <a:pt x="149" y="79"/>
                  </a:lnTo>
                  <a:lnTo>
                    <a:pt x="136" y="80"/>
                  </a:lnTo>
                  <a:lnTo>
                    <a:pt x="134" y="81"/>
                  </a:lnTo>
                  <a:lnTo>
                    <a:pt x="133" y="83"/>
                  </a:lnTo>
                  <a:lnTo>
                    <a:pt x="132" y="85"/>
                  </a:lnTo>
                  <a:lnTo>
                    <a:pt x="131" y="86"/>
                  </a:lnTo>
                  <a:lnTo>
                    <a:pt x="129" y="97"/>
                  </a:lnTo>
                  <a:lnTo>
                    <a:pt x="128" y="111"/>
                  </a:lnTo>
                  <a:lnTo>
                    <a:pt x="128" y="128"/>
                  </a:lnTo>
                  <a:lnTo>
                    <a:pt x="130" y="143"/>
                  </a:lnTo>
                  <a:lnTo>
                    <a:pt x="132" y="156"/>
                  </a:lnTo>
                  <a:lnTo>
                    <a:pt x="132" y="160"/>
                  </a:lnTo>
                  <a:lnTo>
                    <a:pt x="132" y="164"/>
                  </a:lnTo>
                  <a:lnTo>
                    <a:pt x="132" y="167"/>
                  </a:lnTo>
                  <a:lnTo>
                    <a:pt x="131" y="169"/>
                  </a:lnTo>
                  <a:lnTo>
                    <a:pt x="129" y="171"/>
                  </a:lnTo>
                  <a:lnTo>
                    <a:pt x="127" y="172"/>
                  </a:lnTo>
                  <a:lnTo>
                    <a:pt x="124" y="175"/>
                  </a:lnTo>
                  <a:lnTo>
                    <a:pt x="122" y="179"/>
                  </a:lnTo>
                  <a:lnTo>
                    <a:pt x="121" y="185"/>
                  </a:lnTo>
                  <a:lnTo>
                    <a:pt x="122" y="194"/>
                  </a:lnTo>
                  <a:lnTo>
                    <a:pt x="125" y="203"/>
                  </a:lnTo>
                  <a:lnTo>
                    <a:pt x="130" y="211"/>
                  </a:lnTo>
                  <a:lnTo>
                    <a:pt x="134" y="215"/>
                  </a:lnTo>
                  <a:lnTo>
                    <a:pt x="137" y="217"/>
                  </a:lnTo>
                  <a:lnTo>
                    <a:pt x="141" y="217"/>
                  </a:lnTo>
                  <a:lnTo>
                    <a:pt x="143" y="218"/>
                  </a:lnTo>
                  <a:lnTo>
                    <a:pt x="145" y="219"/>
                  </a:lnTo>
                  <a:lnTo>
                    <a:pt x="146" y="221"/>
                  </a:lnTo>
                  <a:lnTo>
                    <a:pt x="146" y="224"/>
                  </a:lnTo>
                  <a:lnTo>
                    <a:pt x="148" y="235"/>
                  </a:lnTo>
                  <a:lnTo>
                    <a:pt x="152" y="244"/>
                  </a:lnTo>
                  <a:lnTo>
                    <a:pt x="155" y="253"/>
                  </a:lnTo>
                  <a:lnTo>
                    <a:pt x="158" y="259"/>
                  </a:lnTo>
                  <a:lnTo>
                    <a:pt x="159" y="261"/>
                  </a:lnTo>
                  <a:lnTo>
                    <a:pt x="160" y="264"/>
                  </a:lnTo>
                  <a:lnTo>
                    <a:pt x="160" y="288"/>
                  </a:lnTo>
                  <a:lnTo>
                    <a:pt x="159" y="297"/>
                  </a:lnTo>
                  <a:lnTo>
                    <a:pt x="155" y="304"/>
                  </a:lnTo>
                  <a:lnTo>
                    <a:pt x="147" y="312"/>
                  </a:lnTo>
                  <a:lnTo>
                    <a:pt x="133" y="319"/>
                  </a:lnTo>
                  <a:lnTo>
                    <a:pt x="124" y="322"/>
                  </a:lnTo>
                  <a:lnTo>
                    <a:pt x="112" y="326"/>
                  </a:lnTo>
                  <a:lnTo>
                    <a:pt x="101" y="329"/>
                  </a:lnTo>
                  <a:lnTo>
                    <a:pt x="89" y="334"/>
                  </a:lnTo>
                  <a:lnTo>
                    <a:pt x="77" y="338"/>
                  </a:lnTo>
                  <a:lnTo>
                    <a:pt x="104" y="358"/>
                  </a:lnTo>
                  <a:lnTo>
                    <a:pt x="134" y="372"/>
                  </a:lnTo>
                  <a:lnTo>
                    <a:pt x="166" y="382"/>
                  </a:lnTo>
                  <a:lnTo>
                    <a:pt x="200" y="385"/>
                  </a:lnTo>
                  <a:lnTo>
                    <a:pt x="235" y="382"/>
                  </a:lnTo>
                  <a:lnTo>
                    <a:pt x="266" y="372"/>
                  </a:lnTo>
                  <a:lnTo>
                    <a:pt x="296" y="358"/>
                  </a:lnTo>
                  <a:lnTo>
                    <a:pt x="322" y="338"/>
                  </a:lnTo>
                  <a:lnTo>
                    <a:pt x="308" y="333"/>
                  </a:lnTo>
                  <a:lnTo>
                    <a:pt x="293" y="328"/>
                  </a:lnTo>
                  <a:lnTo>
                    <a:pt x="278" y="323"/>
                  </a:lnTo>
                  <a:lnTo>
                    <a:pt x="266" y="319"/>
                  </a:lnTo>
                  <a:lnTo>
                    <a:pt x="253" y="311"/>
                  </a:lnTo>
                  <a:lnTo>
                    <a:pt x="244" y="304"/>
                  </a:lnTo>
                  <a:lnTo>
                    <a:pt x="241" y="297"/>
                  </a:lnTo>
                  <a:lnTo>
                    <a:pt x="240" y="288"/>
                  </a:lnTo>
                  <a:lnTo>
                    <a:pt x="240" y="264"/>
                  </a:lnTo>
                  <a:lnTo>
                    <a:pt x="241" y="261"/>
                  </a:lnTo>
                  <a:lnTo>
                    <a:pt x="242" y="259"/>
                  </a:lnTo>
                  <a:lnTo>
                    <a:pt x="245" y="253"/>
                  </a:lnTo>
                  <a:lnTo>
                    <a:pt x="249" y="244"/>
                  </a:lnTo>
                  <a:lnTo>
                    <a:pt x="251" y="235"/>
                  </a:lnTo>
                  <a:lnTo>
                    <a:pt x="253" y="224"/>
                  </a:lnTo>
                  <a:lnTo>
                    <a:pt x="255" y="220"/>
                  </a:lnTo>
                  <a:lnTo>
                    <a:pt x="257" y="218"/>
                  </a:lnTo>
                  <a:lnTo>
                    <a:pt x="260" y="217"/>
                  </a:lnTo>
                  <a:lnTo>
                    <a:pt x="263" y="217"/>
                  </a:lnTo>
                  <a:lnTo>
                    <a:pt x="266" y="215"/>
                  </a:lnTo>
                  <a:lnTo>
                    <a:pt x="271" y="209"/>
                  </a:lnTo>
                  <a:lnTo>
                    <a:pt x="275" y="203"/>
                  </a:lnTo>
                  <a:lnTo>
                    <a:pt x="278" y="194"/>
                  </a:lnTo>
                  <a:lnTo>
                    <a:pt x="279" y="185"/>
                  </a:lnTo>
                  <a:lnTo>
                    <a:pt x="278" y="179"/>
                  </a:lnTo>
                  <a:lnTo>
                    <a:pt x="276" y="175"/>
                  </a:lnTo>
                  <a:lnTo>
                    <a:pt x="274" y="172"/>
                  </a:lnTo>
                  <a:lnTo>
                    <a:pt x="269" y="170"/>
                  </a:lnTo>
                  <a:lnTo>
                    <a:pt x="268" y="167"/>
                  </a:lnTo>
                  <a:lnTo>
                    <a:pt x="268" y="160"/>
                  </a:lnTo>
                  <a:lnTo>
                    <a:pt x="269" y="149"/>
                  </a:lnTo>
                  <a:lnTo>
                    <a:pt x="271" y="136"/>
                  </a:lnTo>
                  <a:lnTo>
                    <a:pt x="272" y="123"/>
                  </a:lnTo>
                  <a:lnTo>
                    <a:pt x="273" y="112"/>
                  </a:lnTo>
                  <a:lnTo>
                    <a:pt x="272" y="99"/>
                  </a:lnTo>
                  <a:lnTo>
                    <a:pt x="268" y="91"/>
                  </a:lnTo>
                  <a:lnTo>
                    <a:pt x="264" y="85"/>
                  </a:lnTo>
                  <a:lnTo>
                    <a:pt x="259" y="82"/>
                  </a:lnTo>
                  <a:lnTo>
                    <a:pt x="253" y="81"/>
                  </a:lnTo>
                  <a:lnTo>
                    <a:pt x="248" y="80"/>
                  </a:lnTo>
                  <a:lnTo>
                    <a:pt x="245" y="80"/>
                  </a:lnTo>
                  <a:lnTo>
                    <a:pt x="243" y="79"/>
                  </a:lnTo>
                  <a:lnTo>
                    <a:pt x="241" y="76"/>
                  </a:lnTo>
                  <a:lnTo>
                    <a:pt x="239" y="73"/>
                  </a:lnTo>
                  <a:lnTo>
                    <a:pt x="235" y="69"/>
                  </a:lnTo>
                  <a:lnTo>
                    <a:pt x="228" y="67"/>
                  </a:lnTo>
                  <a:lnTo>
                    <a:pt x="218" y="64"/>
                  </a:lnTo>
                  <a:lnTo>
                    <a:pt x="205" y="63"/>
                  </a:lnTo>
                  <a:close/>
                  <a:moveTo>
                    <a:pt x="200" y="15"/>
                  </a:moveTo>
                  <a:lnTo>
                    <a:pt x="167" y="19"/>
                  </a:lnTo>
                  <a:lnTo>
                    <a:pt x="135" y="27"/>
                  </a:lnTo>
                  <a:lnTo>
                    <a:pt x="107" y="40"/>
                  </a:lnTo>
                  <a:lnTo>
                    <a:pt x="81" y="59"/>
                  </a:lnTo>
                  <a:lnTo>
                    <a:pt x="59" y="81"/>
                  </a:lnTo>
                  <a:lnTo>
                    <a:pt x="40" y="107"/>
                  </a:lnTo>
                  <a:lnTo>
                    <a:pt x="27" y="135"/>
                  </a:lnTo>
                  <a:lnTo>
                    <a:pt x="19" y="167"/>
                  </a:lnTo>
                  <a:lnTo>
                    <a:pt x="15" y="200"/>
                  </a:lnTo>
                  <a:lnTo>
                    <a:pt x="17" y="229"/>
                  </a:lnTo>
                  <a:lnTo>
                    <a:pt x="24" y="256"/>
                  </a:lnTo>
                  <a:lnTo>
                    <a:pt x="34" y="281"/>
                  </a:lnTo>
                  <a:lnTo>
                    <a:pt x="48" y="305"/>
                  </a:lnTo>
                  <a:lnTo>
                    <a:pt x="65" y="326"/>
                  </a:lnTo>
                  <a:lnTo>
                    <a:pt x="87" y="319"/>
                  </a:lnTo>
                  <a:lnTo>
                    <a:pt x="107" y="311"/>
                  </a:lnTo>
                  <a:lnTo>
                    <a:pt x="119" y="307"/>
                  </a:lnTo>
                  <a:lnTo>
                    <a:pt x="128" y="303"/>
                  </a:lnTo>
                  <a:lnTo>
                    <a:pt x="133" y="301"/>
                  </a:lnTo>
                  <a:lnTo>
                    <a:pt x="137" y="299"/>
                  </a:lnTo>
                  <a:lnTo>
                    <a:pt x="140" y="297"/>
                  </a:lnTo>
                  <a:lnTo>
                    <a:pt x="142" y="296"/>
                  </a:lnTo>
                  <a:lnTo>
                    <a:pt x="143" y="293"/>
                  </a:lnTo>
                  <a:lnTo>
                    <a:pt x="144" y="291"/>
                  </a:lnTo>
                  <a:lnTo>
                    <a:pt x="144" y="290"/>
                  </a:lnTo>
                  <a:lnTo>
                    <a:pt x="144" y="288"/>
                  </a:lnTo>
                  <a:lnTo>
                    <a:pt x="144" y="267"/>
                  </a:lnTo>
                  <a:lnTo>
                    <a:pt x="139" y="256"/>
                  </a:lnTo>
                  <a:lnTo>
                    <a:pt x="134" y="243"/>
                  </a:lnTo>
                  <a:lnTo>
                    <a:pt x="132" y="232"/>
                  </a:lnTo>
                  <a:lnTo>
                    <a:pt x="121" y="225"/>
                  </a:lnTo>
                  <a:lnTo>
                    <a:pt x="112" y="213"/>
                  </a:lnTo>
                  <a:lnTo>
                    <a:pt x="106" y="197"/>
                  </a:lnTo>
                  <a:lnTo>
                    <a:pt x="105" y="182"/>
                  </a:lnTo>
                  <a:lnTo>
                    <a:pt x="109" y="169"/>
                  </a:lnTo>
                  <a:lnTo>
                    <a:pt x="116" y="160"/>
                  </a:lnTo>
                  <a:lnTo>
                    <a:pt x="116" y="158"/>
                  </a:lnTo>
                  <a:lnTo>
                    <a:pt x="115" y="145"/>
                  </a:lnTo>
                  <a:lnTo>
                    <a:pt x="112" y="128"/>
                  </a:lnTo>
                  <a:lnTo>
                    <a:pt x="112" y="111"/>
                  </a:lnTo>
                  <a:lnTo>
                    <a:pt x="113" y="95"/>
                  </a:lnTo>
                  <a:lnTo>
                    <a:pt x="117" y="82"/>
                  </a:lnTo>
                  <a:lnTo>
                    <a:pt x="121" y="72"/>
                  </a:lnTo>
                  <a:lnTo>
                    <a:pt x="127" y="67"/>
                  </a:lnTo>
                  <a:lnTo>
                    <a:pt x="132" y="64"/>
                  </a:lnTo>
                  <a:lnTo>
                    <a:pt x="136" y="64"/>
                  </a:lnTo>
                  <a:lnTo>
                    <a:pt x="147" y="63"/>
                  </a:lnTo>
                  <a:lnTo>
                    <a:pt x="157" y="60"/>
                  </a:lnTo>
                  <a:lnTo>
                    <a:pt x="167" y="57"/>
                  </a:lnTo>
                  <a:lnTo>
                    <a:pt x="178" y="52"/>
                  </a:lnTo>
                  <a:lnTo>
                    <a:pt x="190" y="49"/>
                  </a:lnTo>
                  <a:lnTo>
                    <a:pt x="205" y="48"/>
                  </a:lnTo>
                  <a:lnTo>
                    <a:pt x="221" y="49"/>
                  </a:lnTo>
                  <a:lnTo>
                    <a:pt x="235" y="51"/>
                  </a:lnTo>
                  <a:lnTo>
                    <a:pt x="244" y="57"/>
                  </a:lnTo>
                  <a:lnTo>
                    <a:pt x="252" y="64"/>
                  </a:lnTo>
                  <a:lnTo>
                    <a:pt x="265" y="68"/>
                  </a:lnTo>
                  <a:lnTo>
                    <a:pt x="275" y="73"/>
                  </a:lnTo>
                  <a:lnTo>
                    <a:pt x="283" y="83"/>
                  </a:lnTo>
                  <a:lnTo>
                    <a:pt x="287" y="96"/>
                  </a:lnTo>
                  <a:lnTo>
                    <a:pt x="288" y="112"/>
                  </a:lnTo>
                  <a:lnTo>
                    <a:pt x="288" y="123"/>
                  </a:lnTo>
                  <a:lnTo>
                    <a:pt x="286" y="137"/>
                  </a:lnTo>
                  <a:lnTo>
                    <a:pt x="285" y="151"/>
                  </a:lnTo>
                  <a:lnTo>
                    <a:pt x="285" y="155"/>
                  </a:lnTo>
                  <a:lnTo>
                    <a:pt x="284" y="159"/>
                  </a:lnTo>
                  <a:lnTo>
                    <a:pt x="291" y="169"/>
                  </a:lnTo>
                  <a:lnTo>
                    <a:pt x="295" y="182"/>
                  </a:lnTo>
                  <a:lnTo>
                    <a:pt x="293" y="197"/>
                  </a:lnTo>
                  <a:lnTo>
                    <a:pt x="288" y="213"/>
                  </a:lnTo>
                  <a:lnTo>
                    <a:pt x="279" y="225"/>
                  </a:lnTo>
                  <a:lnTo>
                    <a:pt x="268" y="232"/>
                  </a:lnTo>
                  <a:lnTo>
                    <a:pt x="265" y="243"/>
                  </a:lnTo>
                  <a:lnTo>
                    <a:pt x="262" y="256"/>
                  </a:lnTo>
                  <a:lnTo>
                    <a:pt x="256" y="267"/>
                  </a:lnTo>
                  <a:lnTo>
                    <a:pt x="256" y="288"/>
                  </a:lnTo>
                  <a:lnTo>
                    <a:pt x="256" y="290"/>
                  </a:lnTo>
                  <a:lnTo>
                    <a:pt x="256" y="291"/>
                  </a:lnTo>
                  <a:lnTo>
                    <a:pt x="256" y="293"/>
                  </a:lnTo>
                  <a:lnTo>
                    <a:pt x="259" y="295"/>
                  </a:lnTo>
                  <a:lnTo>
                    <a:pt x="260" y="297"/>
                  </a:lnTo>
                  <a:lnTo>
                    <a:pt x="263" y="299"/>
                  </a:lnTo>
                  <a:lnTo>
                    <a:pt x="267" y="301"/>
                  </a:lnTo>
                  <a:lnTo>
                    <a:pt x="273" y="303"/>
                  </a:lnTo>
                  <a:lnTo>
                    <a:pt x="284" y="308"/>
                  </a:lnTo>
                  <a:lnTo>
                    <a:pt x="299" y="313"/>
                  </a:lnTo>
                  <a:lnTo>
                    <a:pt x="316" y="320"/>
                  </a:lnTo>
                  <a:lnTo>
                    <a:pt x="335" y="326"/>
                  </a:lnTo>
                  <a:lnTo>
                    <a:pt x="351" y="305"/>
                  </a:lnTo>
                  <a:lnTo>
                    <a:pt x="365" y="281"/>
                  </a:lnTo>
                  <a:lnTo>
                    <a:pt x="376" y="256"/>
                  </a:lnTo>
                  <a:lnTo>
                    <a:pt x="383" y="229"/>
                  </a:lnTo>
                  <a:lnTo>
                    <a:pt x="385" y="200"/>
                  </a:lnTo>
                  <a:lnTo>
                    <a:pt x="382" y="167"/>
                  </a:lnTo>
                  <a:lnTo>
                    <a:pt x="373" y="135"/>
                  </a:lnTo>
                  <a:lnTo>
                    <a:pt x="360" y="107"/>
                  </a:lnTo>
                  <a:lnTo>
                    <a:pt x="341" y="81"/>
                  </a:lnTo>
                  <a:lnTo>
                    <a:pt x="319" y="59"/>
                  </a:lnTo>
                  <a:lnTo>
                    <a:pt x="293" y="40"/>
                  </a:lnTo>
                  <a:lnTo>
                    <a:pt x="264" y="27"/>
                  </a:lnTo>
                  <a:lnTo>
                    <a:pt x="233" y="19"/>
                  </a:lnTo>
                  <a:lnTo>
                    <a:pt x="200" y="15"/>
                  </a:lnTo>
                  <a:close/>
                  <a:moveTo>
                    <a:pt x="200" y="0"/>
                  </a:moveTo>
                  <a:lnTo>
                    <a:pt x="236" y="3"/>
                  </a:lnTo>
                  <a:lnTo>
                    <a:pt x="269" y="12"/>
                  </a:lnTo>
                  <a:lnTo>
                    <a:pt x="301" y="27"/>
                  </a:lnTo>
                  <a:lnTo>
                    <a:pt x="328" y="47"/>
                  </a:lnTo>
                  <a:lnTo>
                    <a:pt x="353" y="71"/>
                  </a:lnTo>
                  <a:lnTo>
                    <a:pt x="373" y="99"/>
                  </a:lnTo>
                  <a:lnTo>
                    <a:pt x="387" y="130"/>
                  </a:lnTo>
                  <a:lnTo>
                    <a:pt x="397" y="164"/>
                  </a:lnTo>
                  <a:lnTo>
                    <a:pt x="400" y="200"/>
                  </a:lnTo>
                  <a:lnTo>
                    <a:pt x="397" y="236"/>
                  </a:lnTo>
                  <a:lnTo>
                    <a:pt x="387" y="269"/>
                  </a:lnTo>
                  <a:lnTo>
                    <a:pt x="373" y="301"/>
                  </a:lnTo>
                  <a:lnTo>
                    <a:pt x="353" y="328"/>
                  </a:lnTo>
                  <a:lnTo>
                    <a:pt x="328" y="353"/>
                  </a:lnTo>
                  <a:lnTo>
                    <a:pt x="301" y="373"/>
                  </a:lnTo>
                  <a:lnTo>
                    <a:pt x="269" y="387"/>
                  </a:lnTo>
                  <a:lnTo>
                    <a:pt x="236" y="397"/>
                  </a:lnTo>
                  <a:lnTo>
                    <a:pt x="200" y="400"/>
                  </a:lnTo>
                  <a:lnTo>
                    <a:pt x="164" y="397"/>
                  </a:lnTo>
                  <a:lnTo>
                    <a:pt x="130" y="387"/>
                  </a:lnTo>
                  <a:lnTo>
                    <a:pt x="99" y="373"/>
                  </a:lnTo>
                  <a:lnTo>
                    <a:pt x="71" y="353"/>
                  </a:lnTo>
                  <a:lnTo>
                    <a:pt x="47" y="328"/>
                  </a:lnTo>
                  <a:lnTo>
                    <a:pt x="27" y="301"/>
                  </a:lnTo>
                  <a:lnTo>
                    <a:pt x="12" y="269"/>
                  </a:lnTo>
                  <a:lnTo>
                    <a:pt x="3" y="236"/>
                  </a:lnTo>
                  <a:lnTo>
                    <a:pt x="0" y="200"/>
                  </a:lnTo>
                  <a:lnTo>
                    <a:pt x="3" y="164"/>
                  </a:lnTo>
                  <a:lnTo>
                    <a:pt x="12" y="130"/>
                  </a:lnTo>
                  <a:lnTo>
                    <a:pt x="27" y="99"/>
                  </a:lnTo>
                  <a:lnTo>
                    <a:pt x="47" y="71"/>
                  </a:lnTo>
                  <a:lnTo>
                    <a:pt x="71" y="47"/>
                  </a:lnTo>
                  <a:lnTo>
                    <a:pt x="99" y="27"/>
                  </a:lnTo>
                  <a:lnTo>
                    <a:pt x="130" y="12"/>
                  </a:lnTo>
                  <a:lnTo>
                    <a:pt x="164" y="3"/>
                  </a:lnTo>
                  <a:lnTo>
                    <a:pt x="200" y="0"/>
                  </a:lnTo>
                  <a:close/>
                </a:path>
              </a:pathLst>
            </a:custGeom>
            <a:solidFill>
              <a:srgbClr val="3298CD"/>
            </a:solidFill>
            <a:ln w="0">
              <a:solidFill>
                <a:srgbClr val="3298CD"/>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8" name="Rectangle 7"/>
            <p:cNvSpPr/>
            <p:nvPr/>
          </p:nvSpPr>
          <p:spPr>
            <a:xfrm>
              <a:off x="311150" y="636588"/>
              <a:ext cx="4193954" cy="137160"/>
            </a:xfrm>
            <a:prstGeom prst="rect">
              <a:avLst/>
            </a:prstGeom>
            <a:solidFill>
              <a:srgbClr val="3298CD"/>
            </a:solidFill>
            <a:ln>
              <a:solidFill>
                <a:srgbClr val="3298CD"/>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0" rIns="137160" bIns="137160" numCol="1" spcCol="0" rtlCol="0" fromWordArt="0" anchor="t" anchorCtr="0" forceAA="0" compatLnSpc="1">
              <a:prstTxWarp prst="textNoShape">
                <a:avLst/>
              </a:prstTxWarp>
              <a:noAutofit/>
            </a:bodyPr>
            <a:lstStyle/>
            <a:p>
              <a:pPr algn="ctr"/>
              <a:endParaRPr lang="en-US" sz="2000">
                <a:solidFill>
                  <a:schemeClr val="accent1"/>
                </a:solidFill>
                <a:latin typeface="+mj-lt"/>
              </a:endParaRPr>
            </a:p>
          </p:txBody>
        </p:sp>
      </p:grpSp>
      <p:sp>
        <p:nvSpPr>
          <p:cNvPr id="9" name="Rectangle 8"/>
          <p:cNvSpPr/>
          <p:nvPr/>
        </p:nvSpPr>
        <p:spPr>
          <a:xfrm>
            <a:off x="4637306" y="636588"/>
            <a:ext cx="4193954" cy="137160"/>
          </a:xfrm>
          <a:prstGeom prst="rect">
            <a:avLst/>
          </a:prstGeom>
          <a:solidFill>
            <a:srgbClr val="FF2A65"/>
          </a:solidFill>
          <a:ln>
            <a:solidFill>
              <a:srgbClr val="FF2A6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0" rIns="137160" bIns="137160" numCol="1" spcCol="0" rtlCol="0" fromWordArt="0" anchor="t" anchorCtr="0" forceAA="0" compatLnSpc="1">
            <a:prstTxWarp prst="textNoShape">
              <a:avLst/>
            </a:prstTxWarp>
            <a:noAutofit/>
          </a:bodyPr>
          <a:lstStyle/>
          <a:p>
            <a:pPr algn="ctr"/>
            <a:endParaRPr lang="en-US" sz="2000">
              <a:solidFill>
                <a:schemeClr val="accent2"/>
              </a:solidFill>
              <a:latin typeface="+mj-lt"/>
            </a:endParaRPr>
          </a:p>
        </p:txBody>
      </p:sp>
      <p:grpSp>
        <p:nvGrpSpPr>
          <p:cNvPr id="10" name="Group 9"/>
          <p:cNvGrpSpPr/>
          <p:nvPr/>
        </p:nvGrpSpPr>
        <p:grpSpPr>
          <a:xfrm>
            <a:off x="311150" y="4452303"/>
            <a:ext cx="2745291" cy="1770697"/>
            <a:chOff x="311150" y="4452303"/>
            <a:chExt cx="2745291" cy="1770697"/>
          </a:xfrm>
        </p:grpSpPr>
        <p:sp>
          <p:nvSpPr>
            <p:cNvPr id="11" name="Rectangle 10"/>
            <p:cNvSpPr/>
            <p:nvPr/>
          </p:nvSpPr>
          <p:spPr>
            <a:xfrm>
              <a:off x="311150" y="4589463"/>
              <a:ext cx="2745291" cy="16335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0" rIns="137160" bIns="137160" numCol="1" spcCol="0" rtlCol="0" fromWordArt="0" anchor="t" anchorCtr="0" forceAA="0" compatLnSpc="1">
              <a:prstTxWarp prst="textNoShape">
                <a:avLst/>
              </a:prstTxWarp>
              <a:noAutofit/>
            </a:bodyPr>
            <a:lstStyle/>
            <a:p>
              <a:pPr algn="ctr"/>
              <a:r>
                <a:rPr lang="en-US" sz="1600" i="1">
                  <a:solidFill>
                    <a:schemeClr val="tx1"/>
                  </a:solidFill>
                </a:rPr>
                <a:t>Higher expectations for</a:t>
              </a:r>
              <a:br>
                <a:rPr lang="en-US" sz="1600" i="1">
                  <a:solidFill>
                    <a:schemeClr val="tx1"/>
                  </a:solidFill>
                </a:rPr>
              </a:br>
              <a:r>
                <a:rPr lang="en-US" sz="2000">
                  <a:solidFill>
                    <a:schemeClr val="tx1"/>
                  </a:solidFill>
                  <a:latin typeface="+mj-lt"/>
                </a:rPr>
                <a:t>product accessibility</a:t>
              </a:r>
            </a:p>
          </p:txBody>
        </p:sp>
        <p:grpSp>
          <p:nvGrpSpPr>
            <p:cNvPr id="12" name="Group 11"/>
            <p:cNvGrpSpPr>
              <a:grpSpLocks noChangeAspect="1"/>
            </p:cNvGrpSpPr>
            <p:nvPr/>
          </p:nvGrpSpPr>
          <p:grpSpPr>
            <a:xfrm>
              <a:off x="1340214" y="4848593"/>
              <a:ext cx="687162" cy="548640"/>
              <a:chOff x="2049137" y="9672810"/>
              <a:chExt cx="2049138" cy="1636063"/>
            </a:xfrm>
            <a:solidFill>
              <a:schemeClr val="bg1"/>
            </a:solidFill>
          </p:grpSpPr>
          <p:sp>
            <p:nvSpPr>
              <p:cNvPr id="14" name="Rounded Rectangle 12"/>
              <p:cNvSpPr/>
              <p:nvPr/>
            </p:nvSpPr>
            <p:spPr>
              <a:xfrm>
                <a:off x="2049137" y="9672810"/>
                <a:ext cx="2049138" cy="892366"/>
              </a:xfrm>
              <a:custGeom>
                <a:avLst/>
                <a:gdLst/>
                <a:ahLst/>
                <a:cxnLst/>
                <a:rect l="l" t="t" r="r" b="b"/>
                <a:pathLst>
                  <a:path w="2049138" h="892366">
                    <a:moveTo>
                      <a:pt x="148731" y="0"/>
                    </a:moveTo>
                    <a:lnTo>
                      <a:pt x="1900407" y="0"/>
                    </a:lnTo>
                    <a:cubicBezTo>
                      <a:pt x="1982549" y="0"/>
                      <a:pt x="2049138" y="66589"/>
                      <a:pt x="2049138" y="148731"/>
                    </a:cubicBezTo>
                    <a:lnTo>
                      <a:pt x="2049138" y="743635"/>
                    </a:lnTo>
                    <a:cubicBezTo>
                      <a:pt x="2049138" y="819915"/>
                      <a:pt x="1991713" y="882783"/>
                      <a:pt x="1917452" y="888925"/>
                    </a:cubicBezTo>
                    <a:lnTo>
                      <a:pt x="1917452" y="844684"/>
                    </a:lnTo>
                    <a:cubicBezTo>
                      <a:pt x="1966928" y="835379"/>
                      <a:pt x="2003421" y="791442"/>
                      <a:pt x="2003421" y="738982"/>
                    </a:cubicBezTo>
                    <a:lnTo>
                      <a:pt x="2003421" y="153384"/>
                    </a:lnTo>
                    <a:cubicBezTo>
                      <a:pt x="2003421" y="92249"/>
                      <a:pt x="1953862" y="42690"/>
                      <a:pt x="1892727" y="42690"/>
                    </a:cubicBezTo>
                    <a:lnTo>
                      <a:pt x="156413" y="42690"/>
                    </a:lnTo>
                    <a:cubicBezTo>
                      <a:pt x="95278" y="42690"/>
                      <a:pt x="45719" y="92249"/>
                      <a:pt x="45719" y="153384"/>
                    </a:cubicBezTo>
                    <a:lnTo>
                      <a:pt x="45719" y="738982"/>
                    </a:lnTo>
                    <a:cubicBezTo>
                      <a:pt x="45719" y="800117"/>
                      <a:pt x="95278" y="849676"/>
                      <a:pt x="156413" y="849676"/>
                    </a:cubicBezTo>
                    <a:lnTo>
                      <a:pt x="594315" y="849676"/>
                    </a:lnTo>
                    <a:lnTo>
                      <a:pt x="616503" y="892366"/>
                    </a:lnTo>
                    <a:lnTo>
                      <a:pt x="148731" y="892366"/>
                    </a:lnTo>
                    <a:cubicBezTo>
                      <a:pt x="66589" y="892366"/>
                      <a:pt x="0" y="825777"/>
                      <a:pt x="0" y="743635"/>
                    </a:cubicBezTo>
                    <a:lnTo>
                      <a:pt x="0" y="148731"/>
                    </a:lnTo>
                    <a:cubicBezTo>
                      <a:pt x="0" y="66589"/>
                      <a:pt x="66589" y="0"/>
                      <a:pt x="148731" y="0"/>
                    </a:cubicBezTo>
                    <a:close/>
                  </a:path>
                </a:pathLst>
              </a:custGeom>
              <a:solidFill>
                <a:srgbClr val="01CC90"/>
              </a:solidFill>
              <a:ln>
                <a:noFill/>
              </a:ln>
              <a:effectLst/>
            </p:spPr>
            <p:style>
              <a:lnRef idx="1">
                <a:schemeClr val="accent1"/>
              </a:lnRef>
              <a:fillRef idx="3">
                <a:schemeClr val="accent1"/>
              </a:fillRef>
              <a:effectRef idx="2">
                <a:schemeClr val="accent1"/>
              </a:effectRef>
              <a:fontRef idx="minor">
                <a:schemeClr val="lt1"/>
              </a:fontRef>
            </p:style>
            <p:txBody>
              <a:bodyPr tIns="91440" bIns="91440" rtlCol="0" anchor="ctr"/>
              <a:lstStyle/>
              <a:p>
                <a:pPr algn="ctr"/>
                <a:endParaRPr lang="en-US">
                  <a:solidFill>
                    <a:schemeClr val="tx1"/>
                  </a:solidFill>
                  <a:latin typeface="+mj-lt"/>
                </a:endParaRPr>
              </a:p>
            </p:txBody>
          </p:sp>
          <p:sp>
            <p:nvSpPr>
              <p:cNvPr id="15" name="Freeform 6"/>
              <p:cNvSpPr>
                <a:spLocks noEditPoints="1"/>
              </p:cNvSpPr>
              <p:nvPr/>
            </p:nvSpPr>
            <p:spPr bwMode="auto">
              <a:xfrm>
                <a:off x="2657181" y="9821479"/>
                <a:ext cx="1273688" cy="1487394"/>
              </a:xfrm>
              <a:custGeom>
                <a:avLst/>
                <a:gdLst>
                  <a:gd name="T0" fmla="*/ 2006 w 2384"/>
                  <a:gd name="T1" fmla="*/ 1062 h 2784"/>
                  <a:gd name="T2" fmla="*/ 1962 w 2384"/>
                  <a:gd name="T3" fmla="*/ 1008 h 2784"/>
                  <a:gd name="T4" fmla="*/ 1884 w 2384"/>
                  <a:gd name="T5" fmla="*/ 888 h 2784"/>
                  <a:gd name="T6" fmla="*/ 1742 w 2384"/>
                  <a:gd name="T7" fmla="*/ 826 h 2784"/>
                  <a:gd name="T8" fmla="*/ 1600 w 2384"/>
                  <a:gd name="T9" fmla="*/ 852 h 2784"/>
                  <a:gd name="T10" fmla="*/ 1506 w 2384"/>
                  <a:gd name="T11" fmla="*/ 822 h 2784"/>
                  <a:gd name="T12" fmla="*/ 1382 w 2384"/>
                  <a:gd name="T13" fmla="*/ 734 h 2784"/>
                  <a:gd name="T14" fmla="*/ 1240 w 2384"/>
                  <a:gd name="T15" fmla="*/ 730 h 2784"/>
                  <a:gd name="T16" fmla="*/ 1146 w 2384"/>
                  <a:gd name="T17" fmla="*/ 232 h 2784"/>
                  <a:gd name="T18" fmla="*/ 1054 w 2384"/>
                  <a:gd name="T19" fmla="*/ 60 h 2784"/>
                  <a:gd name="T20" fmla="*/ 890 w 2384"/>
                  <a:gd name="T21" fmla="*/ 0 h 2784"/>
                  <a:gd name="T22" fmla="*/ 708 w 2384"/>
                  <a:gd name="T23" fmla="*/ 76 h 2784"/>
                  <a:gd name="T24" fmla="*/ 632 w 2384"/>
                  <a:gd name="T25" fmla="*/ 260 h 2784"/>
                  <a:gd name="T26" fmla="*/ 400 w 2384"/>
                  <a:gd name="T27" fmla="*/ 994 h 2784"/>
                  <a:gd name="T28" fmla="*/ 160 w 2384"/>
                  <a:gd name="T29" fmla="*/ 932 h 2784"/>
                  <a:gd name="T30" fmla="*/ 54 w 2384"/>
                  <a:gd name="T31" fmla="*/ 990 h 2784"/>
                  <a:gd name="T32" fmla="*/ 8 w 2384"/>
                  <a:gd name="T33" fmla="*/ 1180 h 2784"/>
                  <a:gd name="T34" fmla="*/ 182 w 2384"/>
                  <a:gd name="T35" fmla="*/ 1526 h 2784"/>
                  <a:gd name="T36" fmla="*/ 638 w 2384"/>
                  <a:gd name="T37" fmla="*/ 2248 h 2784"/>
                  <a:gd name="T38" fmla="*/ 834 w 2384"/>
                  <a:gd name="T39" fmla="*/ 2506 h 2784"/>
                  <a:gd name="T40" fmla="*/ 1088 w 2384"/>
                  <a:gd name="T41" fmla="*/ 2688 h 2784"/>
                  <a:gd name="T42" fmla="*/ 1508 w 2384"/>
                  <a:gd name="T43" fmla="*/ 2784 h 2784"/>
                  <a:gd name="T44" fmla="*/ 1822 w 2384"/>
                  <a:gd name="T45" fmla="*/ 2726 h 2784"/>
                  <a:gd name="T46" fmla="*/ 2048 w 2384"/>
                  <a:gd name="T47" fmla="*/ 2598 h 2784"/>
                  <a:gd name="T48" fmla="*/ 2278 w 2384"/>
                  <a:gd name="T49" fmla="*/ 2326 h 2784"/>
                  <a:gd name="T50" fmla="*/ 2368 w 2384"/>
                  <a:gd name="T51" fmla="*/ 2078 h 2784"/>
                  <a:gd name="T52" fmla="*/ 2384 w 2384"/>
                  <a:gd name="T53" fmla="*/ 1264 h 2784"/>
                  <a:gd name="T54" fmla="*/ 2292 w 2384"/>
                  <a:gd name="T55" fmla="*/ 1092 h 2784"/>
                  <a:gd name="T56" fmla="*/ 2126 w 2384"/>
                  <a:gd name="T57" fmla="*/ 1034 h 2784"/>
                  <a:gd name="T58" fmla="*/ 2230 w 2384"/>
                  <a:gd name="T59" fmla="*/ 2178 h 2784"/>
                  <a:gd name="T60" fmla="*/ 1964 w 2384"/>
                  <a:gd name="T61" fmla="*/ 2524 h 2784"/>
                  <a:gd name="T62" fmla="*/ 1620 w 2384"/>
                  <a:gd name="T63" fmla="*/ 2672 h 2784"/>
                  <a:gd name="T64" fmla="*/ 1370 w 2384"/>
                  <a:gd name="T65" fmla="*/ 2672 h 2784"/>
                  <a:gd name="T66" fmla="*/ 1132 w 2384"/>
                  <a:gd name="T67" fmla="*/ 2598 h 2784"/>
                  <a:gd name="T68" fmla="*/ 780 w 2384"/>
                  <a:gd name="T69" fmla="*/ 2274 h 2784"/>
                  <a:gd name="T70" fmla="*/ 270 w 2384"/>
                  <a:gd name="T71" fmla="*/ 1470 h 2784"/>
                  <a:gd name="T72" fmla="*/ 106 w 2384"/>
                  <a:gd name="T73" fmla="*/ 1148 h 2784"/>
                  <a:gd name="T74" fmla="*/ 140 w 2384"/>
                  <a:gd name="T75" fmla="*/ 1052 h 2784"/>
                  <a:gd name="T76" fmla="*/ 260 w 2384"/>
                  <a:gd name="T77" fmla="*/ 1042 h 2784"/>
                  <a:gd name="T78" fmla="*/ 566 w 2384"/>
                  <a:gd name="T79" fmla="*/ 1254 h 2784"/>
                  <a:gd name="T80" fmla="*/ 742 w 2384"/>
                  <a:gd name="T81" fmla="*/ 212 h 2784"/>
                  <a:gd name="T82" fmla="*/ 816 w 2384"/>
                  <a:gd name="T83" fmla="*/ 122 h 2784"/>
                  <a:gd name="T84" fmla="*/ 922 w 2384"/>
                  <a:gd name="T85" fmla="*/ 106 h 2784"/>
                  <a:gd name="T86" fmla="*/ 1018 w 2384"/>
                  <a:gd name="T87" fmla="*/ 172 h 2784"/>
                  <a:gd name="T88" fmla="*/ 1148 w 2384"/>
                  <a:gd name="T89" fmla="*/ 1340 h 2784"/>
                  <a:gd name="T90" fmla="*/ 1174 w 2384"/>
                  <a:gd name="T91" fmla="*/ 894 h 2784"/>
                  <a:gd name="T92" fmla="*/ 1270 w 2384"/>
                  <a:gd name="T93" fmla="*/ 828 h 2784"/>
                  <a:gd name="T94" fmla="*/ 1376 w 2384"/>
                  <a:gd name="T95" fmla="*/ 844 h 2784"/>
                  <a:gd name="T96" fmla="*/ 1450 w 2384"/>
                  <a:gd name="T97" fmla="*/ 934 h 2784"/>
                  <a:gd name="T98" fmla="*/ 1560 w 2384"/>
                  <a:gd name="T99" fmla="*/ 1066 h 2784"/>
                  <a:gd name="T100" fmla="*/ 1620 w 2384"/>
                  <a:gd name="T101" fmla="*/ 962 h 2784"/>
                  <a:gd name="T102" fmla="*/ 1760 w 2384"/>
                  <a:gd name="T103" fmla="*/ 936 h 2784"/>
                  <a:gd name="T104" fmla="*/ 1842 w 2384"/>
                  <a:gd name="T105" fmla="*/ 996 h 2784"/>
                  <a:gd name="T106" fmla="*/ 1972 w 2384"/>
                  <a:gd name="T107" fmla="*/ 1340 h 2784"/>
                  <a:gd name="T108" fmla="*/ 1998 w 2384"/>
                  <a:gd name="T109" fmla="*/ 1202 h 2784"/>
                  <a:gd name="T110" fmla="*/ 2096 w 2384"/>
                  <a:gd name="T111" fmla="*/ 1138 h 2784"/>
                  <a:gd name="T112" fmla="*/ 2200 w 2384"/>
                  <a:gd name="T113" fmla="*/ 1154 h 2784"/>
                  <a:gd name="T114" fmla="*/ 2274 w 2384"/>
                  <a:gd name="T115" fmla="*/ 1244 h 2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84" h="2784">
                    <a:moveTo>
                      <a:pt x="2126" y="1034"/>
                    </a:moveTo>
                    <a:lnTo>
                      <a:pt x="2126" y="1034"/>
                    </a:lnTo>
                    <a:lnTo>
                      <a:pt x="2106" y="1034"/>
                    </a:lnTo>
                    <a:lnTo>
                      <a:pt x="2084" y="1036"/>
                    </a:lnTo>
                    <a:lnTo>
                      <a:pt x="2064" y="1040"/>
                    </a:lnTo>
                    <a:lnTo>
                      <a:pt x="2044" y="1046"/>
                    </a:lnTo>
                    <a:lnTo>
                      <a:pt x="2024" y="1054"/>
                    </a:lnTo>
                    <a:lnTo>
                      <a:pt x="2006" y="1062"/>
                    </a:lnTo>
                    <a:lnTo>
                      <a:pt x="1988" y="1072"/>
                    </a:lnTo>
                    <a:lnTo>
                      <a:pt x="1972" y="1084"/>
                    </a:lnTo>
                    <a:lnTo>
                      <a:pt x="1972" y="1082"/>
                    </a:lnTo>
                    <a:lnTo>
                      <a:pt x="1972" y="1082"/>
                    </a:lnTo>
                    <a:lnTo>
                      <a:pt x="1972" y="1064"/>
                    </a:lnTo>
                    <a:lnTo>
                      <a:pt x="1970" y="1044"/>
                    </a:lnTo>
                    <a:lnTo>
                      <a:pt x="1966" y="1026"/>
                    </a:lnTo>
                    <a:lnTo>
                      <a:pt x="1962" y="1008"/>
                    </a:lnTo>
                    <a:lnTo>
                      <a:pt x="1956" y="990"/>
                    </a:lnTo>
                    <a:lnTo>
                      <a:pt x="1948" y="974"/>
                    </a:lnTo>
                    <a:lnTo>
                      <a:pt x="1940" y="958"/>
                    </a:lnTo>
                    <a:lnTo>
                      <a:pt x="1930" y="942"/>
                    </a:lnTo>
                    <a:lnTo>
                      <a:pt x="1920" y="928"/>
                    </a:lnTo>
                    <a:lnTo>
                      <a:pt x="1908" y="914"/>
                    </a:lnTo>
                    <a:lnTo>
                      <a:pt x="1896" y="900"/>
                    </a:lnTo>
                    <a:lnTo>
                      <a:pt x="1884" y="888"/>
                    </a:lnTo>
                    <a:lnTo>
                      <a:pt x="1868" y="876"/>
                    </a:lnTo>
                    <a:lnTo>
                      <a:pt x="1854" y="866"/>
                    </a:lnTo>
                    <a:lnTo>
                      <a:pt x="1838" y="856"/>
                    </a:lnTo>
                    <a:lnTo>
                      <a:pt x="1822" y="848"/>
                    </a:lnTo>
                    <a:lnTo>
                      <a:pt x="1822" y="848"/>
                    </a:lnTo>
                    <a:lnTo>
                      <a:pt x="1796" y="838"/>
                    </a:lnTo>
                    <a:lnTo>
                      <a:pt x="1770" y="832"/>
                    </a:lnTo>
                    <a:lnTo>
                      <a:pt x="1742" y="826"/>
                    </a:lnTo>
                    <a:lnTo>
                      <a:pt x="1714" y="826"/>
                    </a:lnTo>
                    <a:lnTo>
                      <a:pt x="1714" y="826"/>
                    </a:lnTo>
                    <a:lnTo>
                      <a:pt x="1690" y="826"/>
                    </a:lnTo>
                    <a:lnTo>
                      <a:pt x="1666" y="830"/>
                    </a:lnTo>
                    <a:lnTo>
                      <a:pt x="1642" y="836"/>
                    </a:lnTo>
                    <a:lnTo>
                      <a:pt x="1620" y="844"/>
                    </a:lnTo>
                    <a:lnTo>
                      <a:pt x="1620" y="844"/>
                    </a:lnTo>
                    <a:lnTo>
                      <a:pt x="1600" y="852"/>
                    </a:lnTo>
                    <a:lnTo>
                      <a:pt x="1580" y="864"/>
                    </a:lnTo>
                    <a:lnTo>
                      <a:pt x="1562" y="876"/>
                    </a:lnTo>
                    <a:lnTo>
                      <a:pt x="1544" y="890"/>
                    </a:lnTo>
                    <a:lnTo>
                      <a:pt x="1544" y="890"/>
                    </a:lnTo>
                    <a:lnTo>
                      <a:pt x="1536" y="872"/>
                    </a:lnTo>
                    <a:lnTo>
                      <a:pt x="1528" y="854"/>
                    </a:lnTo>
                    <a:lnTo>
                      <a:pt x="1518" y="838"/>
                    </a:lnTo>
                    <a:lnTo>
                      <a:pt x="1506" y="822"/>
                    </a:lnTo>
                    <a:lnTo>
                      <a:pt x="1494" y="808"/>
                    </a:lnTo>
                    <a:lnTo>
                      <a:pt x="1480" y="794"/>
                    </a:lnTo>
                    <a:lnTo>
                      <a:pt x="1466" y="782"/>
                    </a:lnTo>
                    <a:lnTo>
                      <a:pt x="1452" y="770"/>
                    </a:lnTo>
                    <a:lnTo>
                      <a:pt x="1436" y="758"/>
                    </a:lnTo>
                    <a:lnTo>
                      <a:pt x="1418" y="750"/>
                    </a:lnTo>
                    <a:lnTo>
                      <a:pt x="1400" y="742"/>
                    </a:lnTo>
                    <a:lnTo>
                      <a:pt x="1382" y="734"/>
                    </a:lnTo>
                    <a:lnTo>
                      <a:pt x="1362" y="730"/>
                    </a:lnTo>
                    <a:lnTo>
                      <a:pt x="1344" y="726"/>
                    </a:lnTo>
                    <a:lnTo>
                      <a:pt x="1322" y="724"/>
                    </a:lnTo>
                    <a:lnTo>
                      <a:pt x="1302" y="722"/>
                    </a:lnTo>
                    <a:lnTo>
                      <a:pt x="1302" y="722"/>
                    </a:lnTo>
                    <a:lnTo>
                      <a:pt x="1280" y="724"/>
                    </a:lnTo>
                    <a:lnTo>
                      <a:pt x="1260" y="726"/>
                    </a:lnTo>
                    <a:lnTo>
                      <a:pt x="1240" y="730"/>
                    </a:lnTo>
                    <a:lnTo>
                      <a:pt x="1220" y="736"/>
                    </a:lnTo>
                    <a:lnTo>
                      <a:pt x="1200" y="744"/>
                    </a:lnTo>
                    <a:lnTo>
                      <a:pt x="1182" y="752"/>
                    </a:lnTo>
                    <a:lnTo>
                      <a:pt x="1164" y="762"/>
                    </a:lnTo>
                    <a:lnTo>
                      <a:pt x="1148" y="774"/>
                    </a:lnTo>
                    <a:lnTo>
                      <a:pt x="1148" y="260"/>
                    </a:lnTo>
                    <a:lnTo>
                      <a:pt x="1148" y="260"/>
                    </a:lnTo>
                    <a:lnTo>
                      <a:pt x="1146" y="232"/>
                    </a:lnTo>
                    <a:lnTo>
                      <a:pt x="1142" y="208"/>
                    </a:lnTo>
                    <a:lnTo>
                      <a:pt x="1136" y="182"/>
                    </a:lnTo>
                    <a:lnTo>
                      <a:pt x="1128" y="158"/>
                    </a:lnTo>
                    <a:lnTo>
                      <a:pt x="1116" y="136"/>
                    </a:lnTo>
                    <a:lnTo>
                      <a:pt x="1104" y="114"/>
                    </a:lnTo>
                    <a:lnTo>
                      <a:pt x="1088" y="94"/>
                    </a:lnTo>
                    <a:lnTo>
                      <a:pt x="1072" y="76"/>
                    </a:lnTo>
                    <a:lnTo>
                      <a:pt x="1054" y="60"/>
                    </a:lnTo>
                    <a:lnTo>
                      <a:pt x="1034" y="44"/>
                    </a:lnTo>
                    <a:lnTo>
                      <a:pt x="1012" y="32"/>
                    </a:lnTo>
                    <a:lnTo>
                      <a:pt x="990" y="22"/>
                    </a:lnTo>
                    <a:lnTo>
                      <a:pt x="966" y="12"/>
                    </a:lnTo>
                    <a:lnTo>
                      <a:pt x="942" y="6"/>
                    </a:lnTo>
                    <a:lnTo>
                      <a:pt x="916" y="2"/>
                    </a:lnTo>
                    <a:lnTo>
                      <a:pt x="890" y="0"/>
                    </a:lnTo>
                    <a:lnTo>
                      <a:pt x="890" y="0"/>
                    </a:lnTo>
                    <a:lnTo>
                      <a:pt x="864" y="2"/>
                    </a:lnTo>
                    <a:lnTo>
                      <a:pt x="838" y="6"/>
                    </a:lnTo>
                    <a:lnTo>
                      <a:pt x="814" y="12"/>
                    </a:lnTo>
                    <a:lnTo>
                      <a:pt x="790" y="20"/>
                    </a:lnTo>
                    <a:lnTo>
                      <a:pt x="766" y="32"/>
                    </a:lnTo>
                    <a:lnTo>
                      <a:pt x="746" y="44"/>
                    </a:lnTo>
                    <a:lnTo>
                      <a:pt x="726" y="60"/>
                    </a:lnTo>
                    <a:lnTo>
                      <a:pt x="708" y="76"/>
                    </a:lnTo>
                    <a:lnTo>
                      <a:pt x="690" y="94"/>
                    </a:lnTo>
                    <a:lnTo>
                      <a:pt x="676" y="114"/>
                    </a:lnTo>
                    <a:lnTo>
                      <a:pt x="664" y="136"/>
                    </a:lnTo>
                    <a:lnTo>
                      <a:pt x="652" y="158"/>
                    </a:lnTo>
                    <a:lnTo>
                      <a:pt x="644" y="182"/>
                    </a:lnTo>
                    <a:lnTo>
                      <a:pt x="638" y="206"/>
                    </a:lnTo>
                    <a:lnTo>
                      <a:pt x="634" y="232"/>
                    </a:lnTo>
                    <a:lnTo>
                      <a:pt x="632" y="260"/>
                    </a:lnTo>
                    <a:lnTo>
                      <a:pt x="632" y="1172"/>
                    </a:lnTo>
                    <a:lnTo>
                      <a:pt x="632" y="1172"/>
                    </a:lnTo>
                    <a:lnTo>
                      <a:pt x="594" y="1138"/>
                    </a:lnTo>
                    <a:lnTo>
                      <a:pt x="556" y="1104"/>
                    </a:lnTo>
                    <a:lnTo>
                      <a:pt x="516" y="1074"/>
                    </a:lnTo>
                    <a:lnTo>
                      <a:pt x="478" y="1044"/>
                    </a:lnTo>
                    <a:lnTo>
                      <a:pt x="438" y="1018"/>
                    </a:lnTo>
                    <a:lnTo>
                      <a:pt x="400" y="994"/>
                    </a:lnTo>
                    <a:lnTo>
                      <a:pt x="360" y="972"/>
                    </a:lnTo>
                    <a:lnTo>
                      <a:pt x="322" y="956"/>
                    </a:lnTo>
                    <a:lnTo>
                      <a:pt x="284" y="942"/>
                    </a:lnTo>
                    <a:lnTo>
                      <a:pt x="248" y="934"/>
                    </a:lnTo>
                    <a:lnTo>
                      <a:pt x="212" y="930"/>
                    </a:lnTo>
                    <a:lnTo>
                      <a:pt x="194" y="930"/>
                    </a:lnTo>
                    <a:lnTo>
                      <a:pt x="178" y="930"/>
                    </a:lnTo>
                    <a:lnTo>
                      <a:pt x="160" y="932"/>
                    </a:lnTo>
                    <a:lnTo>
                      <a:pt x="144" y="936"/>
                    </a:lnTo>
                    <a:lnTo>
                      <a:pt x="128" y="942"/>
                    </a:lnTo>
                    <a:lnTo>
                      <a:pt x="112" y="948"/>
                    </a:lnTo>
                    <a:lnTo>
                      <a:pt x="98" y="956"/>
                    </a:lnTo>
                    <a:lnTo>
                      <a:pt x="82" y="966"/>
                    </a:lnTo>
                    <a:lnTo>
                      <a:pt x="68" y="978"/>
                    </a:lnTo>
                    <a:lnTo>
                      <a:pt x="54" y="990"/>
                    </a:lnTo>
                    <a:lnTo>
                      <a:pt x="54" y="990"/>
                    </a:lnTo>
                    <a:lnTo>
                      <a:pt x="36" y="1010"/>
                    </a:lnTo>
                    <a:lnTo>
                      <a:pt x="22" y="1030"/>
                    </a:lnTo>
                    <a:lnTo>
                      <a:pt x="12" y="1052"/>
                    </a:lnTo>
                    <a:lnTo>
                      <a:pt x="6" y="1076"/>
                    </a:lnTo>
                    <a:lnTo>
                      <a:pt x="2" y="1100"/>
                    </a:lnTo>
                    <a:lnTo>
                      <a:pt x="0" y="1126"/>
                    </a:lnTo>
                    <a:lnTo>
                      <a:pt x="2" y="1152"/>
                    </a:lnTo>
                    <a:lnTo>
                      <a:pt x="8" y="1180"/>
                    </a:lnTo>
                    <a:lnTo>
                      <a:pt x="16" y="1210"/>
                    </a:lnTo>
                    <a:lnTo>
                      <a:pt x="26" y="1240"/>
                    </a:lnTo>
                    <a:lnTo>
                      <a:pt x="38" y="1272"/>
                    </a:lnTo>
                    <a:lnTo>
                      <a:pt x="52" y="1304"/>
                    </a:lnTo>
                    <a:lnTo>
                      <a:pt x="70" y="1338"/>
                    </a:lnTo>
                    <a:lnTo>
                      <a:pt x="88" y="1374"/>
                    </a:lnTo>
                    <a:lnTo>
                      <a:pt x="132" y="1446"/>
                    </a:lnTo>
                    <a:lnTo>
                      <a:pt x="182" y="1526"/>
                    </a:lnTo>
                    <a:lnTo>
                      <a:pt x="236" y="1608"/>
                    </a:lnTo>
                    <a:lnTo>
                      <a:pt x="358" y="1790"/>
                    </a:lnTo>
                    <a:lnTo>
                      <a:pt x="422" y="1888"/>
                    </a:lnTo>
                    <a:lnTo>
                      <a:pt x="486" y="1990"/>
                    </a:lnTo>
                    <a:lnTo>
                      <a:pt x="552" y="2098"/>
                    </a:lnTo>
                    <a:lnTo>
                      <a:pt x="616" y="2210"/>
                    </a:lnTo>
                    <a:lnTo>
                      <a:pt x="616" y="2210"/>
                    </a:lnTo>
                    <a:lnTo>
                      <a:pt x="638" y="2248"/>
                    </a:lnTo>
                    <a:lnTo>
                      <a:pt x="660" y="2286"/>
                    </a:lnTo>
                    <a:lnTo>
                      <a:pt x="684" y="2322"/>
                    </a:lnTo>
                    <a:lnTo>
                      <a:pt x="708" y="2356"/>
                    </a:lnTo>
                    <a:lnTo>
                      <a:pt x="732" y="2390"/>
                    </a:lnTo>
                    <a:lnTo>
                      <a:pt x="758" y="2420"/>
                    </a:lnTo>
                    <a:lnTo>
                      <a:pt x="782" y="2450"/>
                    </a:lnTo>
                    <a:lnTo>
                      <a:pt x="808" y="2478"/>
                    </a:lnTo>
                    <a:lnTo>
                      <a:pt x="834" y="2506"/>
                    </a:lnTo>
                    <a:lnTo>
                      <a:pt x="862" y="2532"/>
                    </a:lnTo>
                    <a:lnTo>
                      <a:pt x="888" y="2556"/>
                    </a:lnTo>
                    <a:lnTo>
                      <a:pt x="916" y="2578"/>
                    </a:lnTo>
                    <a:lnTo>
                      <a:pt x="944" y="2600"/>
                    </a:lnTo>
                    <a:lnTo>
                      <a:pt x="972" y="2620"/>
                    </a:lnTo>
                    <a:lnTo>
                      <a:pt x="1000" y="2638"/>
                    </a:lnTo>
                    <a:lnTo>
                      <a:pt x="1028" y="2656"/>
                    </a:lnTo>
                    <a:lnTo>
                      <a:pt x="1088" y="2688"/>
                    </a:lnTo>
                    <a:lnTo>
                      <a:pt x="1146" y="2714"/>
                    </a:lnTo>
                    <a:lnTo>
                      <a:pt x="1206" y="2736"/>
                    </a:lnTo>
                    <a:lnTo>
                      <a:pt x="1266" y="2754"/>
                    </a:lnTo>
                    <a:lnTo>
                      <a:pt x="1326" y="2768"/>
                    </a:lnTo>
                    <a:lnTo>
                      <a:pt x="1388" y="2776"/>
                    </a:lnTo>
                    <a:lnTo>
                      <a:pt x="1448" y="2782"/>
                    </a:lnTo>
                    <a:lnTo>
                      <a:pt x="1508" y="2784"/>
                    </a:lnTo>
                    <a:lnTo>
                      <a:pt x="1508" y="2784"/>
                    </a:lnTo>
                    <a:lnTo>
                      <a:pt x="1564" y="2782"/>
                    </a:lnTo>
                    <a:lnTo>
                      <a:pt x="1620" y="2778"/>
                    </a:lnTo>
                    <a:lnTo>
                      <a:pt x="1620" y="2778"/>
                    </a:lnTo>
                    <a:lnTo>
                      <a:pt x="1672" y="2768"/>
                    </a:lnTo>
                    <a:lnTo>
                      <a:pt x="1724" y="2758"/>
                    </a:lnTo>
                    <a:lnTo>
                      <a:pt x="1774" y="2744"/>
                    </a:lnTo>
                    <a:lnTo>
                      <a:pt x="1822" y="2726"/>
                    </a:lnTo>
                    <a:lnTo>
                      <a:pt x="1822" y="2726"/>
                    </a:lnTo>
                    <a:lnTo>
                      <a:pt x="1852" y="2714"/>
                    </a:lnTo>
                    <a:lnTo>
                      <a:pt x="1882" y="2700"/>
                    </a:lnTo>
                    <a:lnTo>
                      <a:pt x="1912" y="2686"/>
                    </a:lnTo>
                    <a:lnTo>
                      <a:pt x="1940" y="2670"/>
                    </a:lnTo>
                    <a:lnTo>
                      <a:pt x="1968" y="2654"/>
                    </a:lnTo>
                    <a:lnTo>
                      <a:pt x="1996" y="2636"/>
                    </a:lnTo>
                    <a:lnTo>
                      <a:pt x="2022" y="2618"/>
                    </a:lnTo>
                    <a:lnTo>
                      <a:pt x="2048" y="2598"/>
                    </a:lnTo>
                    <a:lnTo>
                      <a:pt x="2098" y="2556"/>
                    </a:lnTo>
                    <a:lnTo>
                      <a:pt x="2144" y="2510"/>
                    </a:lnTo>
                    <a:lnTo>
                      <a:pt x="2188" y="2462"/>
                    </a:lnTo>
                    <a:lnTo>
                      <a:pt x="2208" y="2436"/>
                    </a:lnTo>
                    <a:lnTo>
                      <a:pt x="2226" y="2410"/>
                    </a:lnTo>
                    <a:lnTo>
                      <a:pt x="2244" y="2382"/>
                    </a:lnTo>
                    <a:lnTo>
                      <a:pt x="2262" y="2354"/>
                    </a:lnTo>
                    <a:lnTo>
                      <a:pt x="2278" y="2326"/>
                    </a:lnTo>
                    <a:lnTo>
                      <a:pt x="2294" y="2298"/>
                    </a:lnTo>
                    <a:lnTo>
                      <a:pt x="2308" y="2268"/>
                    </a:lnTo>
                    <a:lnTo>
                      <a:pt x="2320" y="2238"/>
                    </a:lnTo>
                    <a:lnTo>
                      <a:pt x="2332" y="2206"/>
                    </a:lnTo>
                    <a:lnTo>
                      <a:pt x="2342" y="2176"/>
                    </a:lnTo>
                    <a:lnTo>
                      <a:pt x="2352" y="2144"/>
                    </a:lnTo>
                    <a:lnTo>
                      <a:pt x="2360" y="2112"/>
                    </a:lnTo>
                    <a:lnTo>
                      <a:pt x="2368" y="2078"/>
                    </a:lnTo>
                    <a:lnTo>
                      <a:pt x="2374" y="2046"/>
                    </a:lnTo>
                    <a:lnTo>
                      <a:pt x="2378" y="2012"/>
                    </a:lnTo>
                    <a:lnTo>
                      <a:pt x="2382" y="1978"/>
                    </a:lnTo>
                    <a:lnTo>
                      <a:pt x="2384" y="1942"/>
                    </a:lnTo>
                    <a:lnTo>
                      <a:pt x="2384" y="1908"/>
                    </a:lnTo>
                    <a:lnTo>
                      <a:pt x="2384" y="1290"/>
                    </a:lnTo>
                    <a:lnTo>
                      <a:pt x="2384" y="1290"/>
                    </a:lnTo>
                    <a:lnTo>
                      <a:pt x="2384" y="1264"/>
                    </a:lnTo>
                    <a:lnTo>
                      <a:pt x="2380" y="1238"/>
                    </a:lnTo>
                    <a:lnTo>
                      <a:pt x="2374" y="1214"/>
                    </a:lnTo>
                    <a:lnTo>
                      <a:pt x="2364" y="1190"/>
                    </a:lnTo>
                    <a:lnTo>
                      <a:pt x="2354" y="1168"/>
                    </a:lnTo>
                    <a:lnTo>
                      <a:pt x="2340" y="1146"/>
                    </a:lnTo>
                    <a:lnTo>
                      <a:pt x="2326" y="1126"/>
                    </a:lnTo>
                    <a:lnTo>
                      <a:pt x="2310" y="1108"/>
                    </a:lnTo>
                    <a:lnTo>
                      <a:pt x="2292" y="1092"/>
                    </a:lnTo>
                    <a:lnTo>
                      <a:pt x="2272" y="1078"/>
                    </a:lnTo>
                    <a:lnTo>
                      <a:pt x="2250" y="1064"/>
                    </a:lnTo>
                    <a:lnTo>
                      <a:pt x="2228" y="1054"/>
                    </a:lnTo>
                    <a:lnTo>
                      <a:pt x="2204" y="1044"/>
                    </a:lnTo>
                    <a:lnTo>
                      <a:pt x="2180" y="1038"/>
                    </a:lnTo>
                    <a:lnTo>
                      <a:pt x="2154" y="1034"/>
                    </a:lnTo>
                    <a:lnTo>
                      <a:pt x="2126" y="1034"/>
                    </a:lnTo>
                    <a:lnTo>
                      <a:pt x="2126" y="1034"/>
                    </a:lnTo>
                    <a:close/>
                    <a:moveTo>
                      <a:pt x="2282" y="1522"/>
                    </a:moveTo>
                    <a:lnTo>
                      <a:pt x="2282" y="1908"/>
                    </a:lnTo>
                    <a:lnTo>
                      <a:pt x="2282" y="1908"/>
                    </a:lnTo>
                    <a:lnTo>
                      <a:pt x="2280" y="1964"/>
                    </a:lnTo>
                    <a:lnTo>
                      <a:pt x="2272" y="2018"/>
                    </a:lnTo>
                    <a:lnTo>
                      <a:pt x="2262" y="2072"/>
                    </a:lnTo>
                    <a:lnTo>
                      <a:pt x="2248" y="2126"/>
                    </a:lnTo>
                    <a:lnTo>
                      <a:pt x="2230" y="2178"/>
                    </a:lnTo>
                    <a:lnTo>
                      <a:pt x="2208" y="2228"/>
                    </a:lnTo>
                    <a:lnTo>
                      <a:pt x="2182" y="2276"/>
                    </a:lnTo>
                    <a:lnTo>
                      <a:pt x="2154" y="2324"/>
                    </a:lnTo>
                    <a:lnTo>
                      <a:pt x="2122" y="2370"/>
                    </a:lnTo>
                    <a:lnTo>
                      <a:pt x="2086" y="2412"/>
                    </a:lnTo>
                    <a:lnTo>
                      <a:pt x="2048" y="2452"/>
                    </a:lnTo>
                    <a:lnTo>
                      <a:pt x="2008" y="2490"/>
                    </a:lnTo>
                    <a:lnTo>
                      <a:pt x="1964" y="2524"/>
                    </a:lnTo>
                    <a:lnTo>
                      <a:pt x="1920" y="2556"/>
                    </a:lnTo>
                    <a:lnTo>
                      <a:pt x="1872" y="2586"/>
                    </a:lnTo>
                    <a:lnTo>
                      <a:pt x="1822" y="2612"/>
                    </a:lnTo>
                    <a:lnTo>
                      <a:pt x="1822" y="2612"/>
                    </a:lnTo>
                    <a:lnTo>
                      <a:pt x="1774" y="2632"/>
                    </a:lnTo>
                    <a:lnTo>
                      <a:pt x="1724" y="2648"/>
                    </a:lnTo>
                    <a:lnTo>
                      <a:pt x="1672" y="2662"/>
                    </a:lnTo>
                    <a:lnTo>
                      <a:pt x="1620" y="2672"/>
                    </a:lnTo>
                    <a:lnTo>
                      <a:pt x="1620" y="2672"/>
                    </a:lnTo>
                    <a:lnTo>
                      <a:pt x="1564" y="2678"/>
                    </a:lnTo>
                    <a:lnTo>
                      <a:pt x="1508" y="2682"/>
                    </a:lnTo>
                    <a:lnTo>
                      <a:pt x="1508" y="2682"/>
                    </a:lnTo>
                    <a:lnTo>
                      <a:pt x="1472" y="2680"/>
                    </a:lnTo>
                    <a:lnTo>
                      <a:pt x="1438" y="2678"/>
                    </a:lnTo>
                    <a:lnTo>
                      <a:pt x="1404" y="2676"/>
                    </a:lnTo>
                    <a:lnTo>
                      <a:pt x="1370" y="2672"/>
                    </a:lnTo>
                    <a:lnTo>
                      <a:pt x="1338" y="2666"/>
                    </a:lnTo>
                    <a:lnTo>
                      <a:pt x="1306" y="2660"/>
                    </a:lnTo>
                    <a:lnTo>
                      <a:pt x="1276" y="2652"/>
                    </a:lnTo>
                    <a:lnTo>
                      <a:pt x="1246" y="2644"/>
                    </a:lnTo>
                    <a:lnTo>
                      <a:pt x="1216" y="2634"/>
                    </a:lnTo>
                    <a:lnTo>
                      <a:pt x="1188" y="2622"/>
                    </a:lnTo>
                    <a:lnTo>
                      <a:pt x="1160" y="2610"/>
                    </a:lnTo>
                    <a:lnTo>
                      <a:pt x="1132" y="2598"/>
                    </a:lnTo>
                    <a:lnTo>
                      <a:pt x="1080" y="2570"/>
                    </a:lnTo>
                    <a:lnTo>
                      <a:pt x="1032" y="2538"/>
                    </a:lnTo>
                    <a:lnTo>
                      <a:pt x="984" y="2502"/>
                    </a:lnTo>
                    <a:lnTo>
                      <a:pt x="940" y="2462"/>
                    </a:lnTo>
                    <a:lnTo>
                      <a:pt x="896" y="2420"/>
                    </a:lnTo>
                    <a:lnTo>
                      <a:pt x="856" y="2374"/>
                    </a:lnTo>
                    <a:lnTo>
                      <a:pt x="818" y="2326"/>
                    </a:lnTo>
                    <a:lnTo>
                      <a:pt x="780" y="2274"/>
                    </a:lnTo>
                    <a:lnTo>
                      <a:pt x="744" y="2220"/>
                    </a:lnTo>
                    <a:lnTo>
                      <a:pt x="710" y="2164"/>
                    </a:lnTo>
                    <a:lnTo>
                      <a:pt x="710" y="2164"/>
                    </a:lnTo>
                    <a:lnTo>
                      <a:pt x="634" y="2040"/>
                    </a:lnTo>
                    <a:lnTo>
                      <a:pt x="564" y="1926"/>
                    </a:lnTo>
                    <a:lnTo>
                      <a:pt x="432" y="1722"/>
                    </a:lnTo>
                    <a:lnTo>
                      <a:pt x="318" y="1546"/>
                    </a:lnTo>
                    <a:lnTo>
                      <a:pt x="270" y="1470"/>
                    </a:lnTo>
                    <a:lnTo>
                      <a:pt x="226" y="1400"/>
                    </a:lnTo>
                    <a:lnTo>
                      <a:pt x="188" y="1338"/>
                    </a:lnTo>
                    <a:lnTo>
                      <a:pt x="156" y="1282"/>
                    </a:lnTo>
                    <a:lnTo>
                      <a:pt x="132" y="1230"/>
                    </a:lnTo>
                    <a:lnTo>
                      <a:pt x="124" y="1208"/>
                    </a:lnTo>
                    <a:lnTo>
                      <a:pt x="116" y="1186"/>
                    </a:lnTo>
                    <a:lnTo>
                      <a:pt x="110" y="1166"/>
                    </a:lnTo>
                    <a:lnTo>
                      <a:pt x="106" y="1148"/>
                    </a:lnTo>
                    <a:lnTo>
                      <a:pt x="104" y="1130"/>
                    </a:lnTo>
                    <a:lnTo>
                      <a:pt x="106" y="1114"/>
                    </a:lnTo>
                    <a:lnTo>
                      <a:pt x="108" y="1100"/>
                    </a:lnTo>
                    <a:lnTo>
                      <a:pt x="112" y="1086"/>
                    </a:lnTo>
                    <a:lnTo>
                      <a:pt x="120" y="1074"/>
                    </a:lnTo>
                    <a:lnTo>
                      <a:pt x="130" y="1062"/>
                    </a:lnTo>
                    <a:lnTo>
                      <a:pt x="130" y="1062"/>
                    </a:lnTo>
                    <a:lnTo>
                      <a:pt x="140" y="1052"/>
                    </a:lnTo>
                    <a:lnTo>
                      <a:pt x="152" y="1044"/>
                    </a:lnTo>
                    <a:lnTo>
                      <a:pt x="166" y="1040"/>
                    </a:lnTo>
                    <a:lnTo>
                      <a:pt x="180" y="1036"/>
                    </a:lnTo>
                    <a:lnTo>
                      <a:pt x="194" y="1034"/>
                    </a:lnTo>
                    <a:lnTo>
                      <a:pt x="210" y="1034"/>
                    </a:lnTo>
                    <a:lnTo>
                      <a:pt x="226" y="1034"/>
                    </a:lnTo>
                    <a:lnTo>
                      <a:pt x="242" y="1038"/>
                    </a:lnTo>
                    <a:lnTo>
                      <a:pt x="260" y="1042"/>
                    </a:lnTo>
                    <a:lnTo>
                      <a:pt x="278" y="1050"/>
                    </a:lnTo>
                    <a:lnTo>
                      <a:pt x="316" y="1066"/>
                    </a:lnTo>
                    <a:lnTo>
                      <a:pt x="354" y="1088"/>
                    </a:lnTo>
                    <a:lnTo>
                      <a:pt x="396" y="1114"/>
                    </a:lnTo>
                    <a:lnTo>
                      <a:pt x="438" y="1146"/>
                    </a:lnTo>
                    <a:lnTo>
                      <a:pt x="480" y="1178"/>
                    </a:lnTo>
                    <a:lnTo>
                      <a:pt x="524" y="1216"/>
                    </a:lnTo>
                    <a:lnTo>
                      <a:pt x="566" y="1254"/>
                    </a:lnTo>
                    <a:lnTo>
                      <a:pt x="610" y="1296"/>
                    </a:lnTo>
                    <a:lnTo>
                      <a:pt x="652" y="1338"/>
                    </a:lnTo>
                    <a:lnTo>
                      <a:pt x="736" y="1424"/>
                    </a:lnTo>
                    <a:lnTo>
                      <a:pt x="736" y="258"/>
                    </a:lnTo>
                    <a:lnTo>
                      <a:pt x="736" y="258"/>
                    </a:lnTo>
                    <a:lnTo>
                      <a:pt x="736" y="242"/>
                    </a:lnTo>
                    <a:lnTo>
                      <a:pt x="738" y="228"/>
                    </a:lnTo>
                    <a:lnTo>
                      <a:pt x="742" y="212"/>
                    </a:lnTo>
                    <a:lnTo>
                      <a:pt x="748" y="198"/>
                    </a:lnTo>
                    <a:lnTo>
                      <a:pt x="754" y="184"/>
                    </a:lnTo>
                    <a:lnTo>
                      <a:pt x="762" y="172"/>
                    </a:lnTo>
                    <a:lnTo>
                      <a:pt x="770" y="160"/>
                    </a:lnTo>
                    <a:lnTo>
                      <a:pt x="780" y="148"/>
                    </a:lnTo>
                    <a:lnTo>
                      <a:pt x="792" y="138"/>
                    </a:lnTo>
                    <a:lnTo>
                      <a:pt x="804" y="130"/>
                    </a:lnTo>
                    <a:lnTo>
                      <a:pt x="816" y="122"/>
                    </a:lnTo>
                    <a:lnTo>
                      <a:pt x="830" y="116"/>
                    </a:lnTo>
                    <a:lnTo>
                      <a:pt x="844" y="110"/>
                    </a:lnTo>
                    <a:lnTo>
                      <a:pt x="858" y="106"/>
                    </a:lnTo>
                    <a:lnTo>
                      <a:pt x="874" y="104"/>
                    </a:lnTo>
                    <a:lnTo>
                      <a:pt x="890" y="104"/>
                    </a:lnTo>
                    <a:lnTo>
                      <a:pt x="890" y="104"/>
                    </a:lnTo>
                    <a:lnTo>
                      <a:pt x="906" y="104"/>
                    </a:lnTo>
                    <a:lnTo>
                      <a:pt x="922" y="106"/>
                    </a:lnTo>
                    <a:lnTo>
                      <a:pt x="936" y="110"/>
                    </a:lnTo>
                    <a:lnTo>
                      <a:pt x="950" y="116"/>
                    </a:lnTo>
                    <a:lnTo>
                      <a:pt x="964" y="122"/>
                    </a:lnTo>
                    <a:lnTo>
                      <a:pt x="976" y="130"/>
                    </a:lnTo>
                    <a:lnTo>
                      <a:pt x="988" y="140"/>
                    </a:lnTo>
                    <a:lnTo>
                      <a:pt x="1000" y="150"/>
                    </a:lnTo>
                    <a:lnTo>
                      <a:pt x="1010" y="160"/>
                    </a:lnTo>
                    <a:lnTo>
                      <a:pt x="1018" y="172"/>
                    </a:lnTo>
                    <a:lnTo>
                      <a:pt x="1026" y="184"/>
                    </a:lnTo>
                    <a:lnTo>
                      <a:pt x="1032" y="198"/>
                    </a:lnTo>
                    <a:lnTo>
                      <a:pt x="1038" y="212"/>
                    </a:lnTo>
                    <a:lnTo>
                      <a:pt x="1042" y="228"/>
                    </a:lnTo>
                    <a:lnTo>
                      <a:pt x="1044" y="244"/>
                    </a:lnTo>
                    <a:lnTo>
                      <a:pt x="1044" y="258"/>
                    </a:lnTo>
                    <a:lnTo>
                      <a:pt x="1044" y="1340"/>
                    </a:lnTo>
                    <a:lnTo>
                      <a:pt x="1148" y="1340"/>
                    </a:lnTo>
                    <a:lnTo>
                      <a:pt x="1148" y="980"/>
                    </a:lnTo>
                    <a:lnTo>
                      <a:pt x="1148" y="980"/>
                    </a:lnTo>
                    <a:lnTo>
                      <a:pt x="1148" y="964"/>
                    </a:lnTo>
                    <a:lnTo>
                      <a:pt x="1150" y="950"/>
                    </a:lnTo>
                    <a:lnTo>
                      <a:pt x="1154" y="934"/>
                    </a:lnTo>
                    <a:lnTo>
                      <a:pt x="1160" y="920"/>
                    </a:lnTo>
                    <a:lnTo>
                      <a:pt x="1166" y="906"/>
                    </a:lnTo>
                    <a:lnTo>
                      <a:pt x="1174" y="894"/>
                    </a:lnTo>
                    <a:lnTo>
                      <a:pt x="1182" y="882"/>
                    </a:lnTo>
                    <a:lnTo>
                      <a:pt x="1192" y="870"/>
                    </a:lnTo>
                    <a:lnTo>
                      <a:pt x="1204" y="860"/>
                    </a:lnTo>
                    <a:lnTo>
                      <a:pt x="1216" y="852"/>
                    </a:lnTo>
                    <a:lnTo>
                      <a:pt x="1228" y="844"/>
                    </a:lnTo>
                    <a:lnTo>
                      <a:pt x="1242" y="838"/>
                    </a:lnTo>
                    <a:lnTo>
                      <a:pt x="1256" y="832"/>
                    </a:lnTo>
                    <a:lnTo>
                      <a:pt x="1270" y="828"/>
                    </a:lnTo>
                    <a:lnTo>
                      <a:pt x="1286" y="826"/>
                    </a:lnTo>
                    <a:lnTo>
                      <a:pt x="1302" y="826"/>
                    </a:lnTo>
                    <a:lnTo>
                      <a:pt x="1302" y="826"/>
                    </a:lnTo>
                    <a:lnTo>
                      <a:pt x="1318" y="826"/>
                    </a:lnTo>
                    <a:lnTo>
                      <a:pt x="1334" y="828"/>
                    </a:lnTo>
                    <a:lnTo>
                      <a:pt x="1348" y="832"/>
                    </a:lnTo>
                    <a:lnTo>
                      <a:pt x="1362" y="838"/>
                    </a:lnTo>
                    <a:lnTo>
                      <a:pt x="1376" y="844"/>
                    </a:lnTo>
                    <a:lnTo>
                      <a:pt x="1388" y="852"/>
                    </a:lnTo>
                    <a:lnTo>
                      <a:pt x="1400" y="860"/>
                    </a:lnTo>
                    <a:lnTo>
                      <a:pt x="1412" y="870"/>
                    </a:lnTo>
                    <a:lnTo>
                      <a:pt x="1422" y="882"/>
                    </a:lnTo>
                    <a:lnTo>
                      <a:pt x="1430" y="894"/>
                    </a:lnTo>
                    <a:lnTo>
                      <a:pt x="1438" y="906"/>
                    </a:lnTo>
                    <a:lnTo>
                      <a:pt x="1444" y="920"/>
                    </a:lnTo>
                    <a:lnTo>
                      <a:pt x="1450" y="934"/>
                    </a:lnTo>
                    <a:lnTo>
                      <a:pt x="1454" y="950"/>
                    </a:lnTo>
                    <a:lnTo>
                      <a:pt x="1456" y="964"/>
                    </a:lnTo>
                    <a:lnTo>
                      <a:pt x="1456" y="980"/>
                    </a:lnTo>
                    <a:lnTo>
                      <a:pt x="1456" y="1238"/>
                    </a:lnTo>
                    <a:lnTo>
                      <a:pt x="1560" y="1238"/>
                    </a:lnTo>
                    <a:lnTo>
                      <a:pt x="1560" y="1084"/>
                    </a:lnTo>
                    <a:lnTo>
                      <a:pt x="1560" y="1084"/>
                    </a:lnTo>
                    <a:lnTo>
                      <a:pt x="1560" y="1066"/>
                    </a:lnTo>
                    <a:lnTo>
                      <a:pt x="1564" y="1048"/>
                    </a:lnTo>
                    <a:lnTo>
                      <a:pt x="1570" y="1030"/>
                    </a:lnTo>
                    <a:lnTo>
                      <a:pt x="1576" y="1014"/>
                    </a:lnTo>
                    <a:lnTo>
                      <a:pt x="1584" y="1000"/>
                    </a:lnTo>
                    <a:lnTo>
                      <a:pt x="1594" y="986"/>
                    </a:lnTo>
                    <a:lnTo>
                      <a:pt x="1606" y="972"/>
                    </a:lnTo>
                    <a:lnTo>
                      <a:pt x="1620" y="962"/>
                    </a:lnTo>
                    <a:lnTo>
                      <a:pt x="1620" y="962"/>
                    </a:lnTo>
                    <a:lnTo>
                      <a:pt x="1640" y="948"/>
                    </a:lnTo>
                    <a:lnTo>
                      <a:pt x="1664" y="938"/>
                    </a:lnTo>
                    <a:lnTo>
                      <a:pt x="1688" y="930"/>
                    </a:lnTo>
                    <a:lnTo>
                      <a:pt x="1714" y="928"/>
                    </a:lnTo>
                    <a:lnTo>
                      <a:pt x="1714" y="928"/>
                    </a:lnTo>
                    <a:lnTo>
                      <a:pt x="1730" y="930"/>
                    </a:lnTo>
                    <a:lnTo>
                      <a:pt x="1746" y="932"/>
                    </a:lnTo>
                    <a:lnTo>
                      <a:pt x="1760" y="936"/>
                    </a:lnTo>
                    <a:lnTo>
                      <a:pt x="1774" y="940"/>
                    </a:lnTo>
                    <a:lnTo>
                      <a:pt x="1786" y="946"/>
                    </a:lnTo>
                    <a:lnTo>
                      <a:pt x="1800" y="954"/>
                    </a:lnTo>
                    <a:lnTo>
                      <a:pt x="1812" y="962"/>
                    </a:lnTo>
                    <a:lnTo>
                      <a:pt x="1822" y="972"/>
                    </a:lnTo>
                    <a:lnTo>
                      <a:pt x="1822" y="972"/>
                    </a:lnTo>
                    <a:lnTo>
                      <a:pt x="1832" y="984"/>
                    </a:lnTo>
                    <a:lnTo>
                      <a:pt x="1842" y="996"/>
                    </a:lnTo>
                    <a:lnTo>
                      <a:pt x="1850" y="1008"/>
                    </a:lnTo>
                    <a:lnTo>
                      <a:pt x="1856" y="1022"/>
                    </a:lnTo>
                    <a:lnTo>
                      <a:pt x="1862" y="1036"/>
                    </a:lnTo>
                    <a:lnTo>
                      <a:pt x="1866" y="1052"/>
                    </a:lnTo>
                    <a:lnTo>
                      <a:pt x="1868" y="1068"/>
                    </a:lnTo>
                    <a:lnTo>
                      <a:pt x="1870" y="1084"/>
                    </a:lnTo>
                    <a:lnTo>
                      <a:pt x="1870" y="1340"/>
                    </a:lnTo>
                    <a:lnTo>
                      <a:pt x="1972" y="1340"/>
                    </a:lnTo>
                    <a:lnTo>
                      <a:pt x="1972" y="1290"/>
                    </a:lnTo>
                    <a:lnTo>
                      <a:pt x="1972" y="1290"/>
                    </a:lnTo>
                    <a:lnTo>
                      <a:pt x="1972" y="1274"/>
                    </a:lnTo>
                    <a:lnTo>
                      <a:pt x="1976" y="1258"/>
                    </a:lnTo>
                    <a:lnTo>
                      <a:pt x="1980" y="1244"/>
                    </a:lnTo>
                    <a:lnTo>
                      <a:pt x="1984" y="1230"/>
                    </a:lnTo>
                    <a:lnTo>
                      <a:pt x="1990" y="1216"/>
                    </a:lnTo>
                    <a:lnTo>
                      <a:pt x="1998" y="1202"/>
                    </a:lnTo>
                    <a:lnTo>
                      <a:pt x="2008" y="1190"/>
                    </a:lnTo>
                    <a:lnTo>
                      <a:pt x="2018" y="1180"/>
                    </a:lnTo>
                    <a:lnTo>
                      <a:pt x="2028" y="1170"/>
                    </a:lnTo>
                    <a:lnTo>
                      <a:pt x="2040" y="1162"/>
                    </a:lnTo>
                    <a:lnTo>
                      <a:pt x="2054" y="1154"/>
                    </a:lnTo>
                    <a:lnTo>
                      <a:pt x="2066" y="1146"/>
                    </a:lnTo>
                    <a:lnTo>
                      <a:pt x="2080" y="1142"/>
                    </a:lnTo>
                    <a:lnTo>
                      <a:pt x="2096" y="1138"/>
                    </a:lnTo>
                    <a:lnTo>
                      <a:pt x="2110" y="1136"/>
                    </a:lnTo>
                    <a:lnTo>
                      <a:pt x="2126" y="1134"/>
                    </a:lnTo>
                    <a:lnTo>
                      <a:pt x="2126" y="1134"/>
                    </a:lnTo>
                    <a:lnTo>
                      <a:pt x="2142" y="1136"/>
                    </a:lnTo>
                    <a:lnTo>
                      <a:pt x="2158" y="1138"/>
                    </a:lnTo>
                    <a:lnTo>
                      <a:pt x="2172" y="1142"/>
                    </a:lnTo>
                    <a:lnTo>
                      <a:pt x="2188" y="1146"/>
                    </a:lnTo>
                    <a:lnTo>
                      <a:pt x="2200" y="1154"/>
                    </a:lnTo>
                    <a:lnTo>
                      <a:pt x="2214" y="1162"/>
                    </a:lnTo>
                    <a:lnTo>
                      <a:pt x="2226" y="1170"/>
                    </a:lnTo>
                    <a:lnTo>
                      <a:pt x="2236" y="1180"/>
                    </a:lnTo>
                    <a:lnTo>
                      <a:pt x="2246" y="1192"/>
                    </a:lnTo>
                    <a:lnTo>
                      <a:pt x="2256" y="1202"/>
                    </a:lnTo>
                    <a:lnTo>
                      <a:pt x="2262" y="1216"/>
                    </a:lnTo>
                    <a:lnTo>
                      <a:pt x="2270" y="1230"/>
                    </a:lnTo>
                    <a:lnTo>
                      <a:pt x="2274" y="1244"/>
                    </a:lnTo>
                    <a:lnTo>
                      <a:pt x="2278" y="1258"/>
                    </a:lnTo>
                    <a:lnTo>
                      <a:pt x="2280" y="1274"/>
                    </a:lnTo>
                    <a:lnTo>
                      <a:pt x="2282" y="1290"/>
                    </a:lnTo>
                    <a:lnTo>
                      <a:pt x="2282" y="1522"/>
                    </a:lnTo>
                    <a:close/>
                  </a:path>
                </a:pathLst>
              </a:custGeom>
              <a:solidFill>
                <a:srgbClr val="01CC90"/>
              </a:solidFill>
              <a:ln>
                <a:noFill/>
              </a:ln>
            </p:spPr>
            <p:txBody>
              <a:bodyPr vert="horz" wrap="square" lIns="91440" tIns="45720" rIns="91440" bIns="45720" numCol="1" anchor="t" anchorCtr="0" compatLnSpc="1">
                <a:prstTxWarp prst="textNoShape">
                  <a:avLst/>
                </a:prstTxWarp>
              </a:bodyPr>
              <a:lstStyle/>
              <a:p>
                <a:endParaRPr lang="en-US">
                  <a:latin typeface="+mj-lt"/>
                </a:endParaRPr>
              </a:p>
            </p:txBody>
          </p:sp>
        </p:grpSp>
        <p:sp>
          <p:nvSpPr>
            <p:cNvPr id="13" name="Rectangle 12"/>
            <p:cNvSpPr/>
            <p:nvPr/>
          </p:nvSpPr>
          <p:spPr>
            <a:xfrm>
              <a:off x="311150" y="4452303"/>
              <a:ext cx="2745291" cy="137160"/>
            </a:xfrm>
            <a:prstGeom prst="rect">
              <a:avLst/>
            </a:prstGeom>
            <a:solidFill>
              <a:srgbClr val="01CC90"/>
            </a:solidFill>
            <a:ln>
              <a:solidFill>
                <a:srgbClr val="01CC9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0" rIns="137160" bIns="137160" numCol="1" spcCol="0" rtlCol="0" fromWordArt="0" anchor="t" anchorCtr="0" forceAA="0" compatLnSpc="1">
              <a:prstTxWarp prst="textNoShape">
                <a:avLst/>
              </a:prstTxWarp>
              <a:noAutofit/>
            </a:bodyPr>
            <a:lstStyle/>
            <a:p>
              <a:pPr algn="ctr"/>
              <a:endParaRPr lang="en-US" sz="2000">
                <a:solidFill>
                  <a:schemeClr val="accent3"/>
                </a:solidFill>
                <a:latin typeface="+mj-lt"/>
              </a:endParaRPr>
            </a:p>
          </p:txBody>
        </p:sp>
      </p:grpSp>
      <p:grpSp>
        <p:nvGrpSpPr>
          <p:cNvPr id="16" name="Group 15"/>
          <p:cNvGrpSpPr/>
          <p:nvPr/>
        </p:nvGrpSpPr>
        <p:grpSpPr>
          <a:xfrm>
            <a:off x="6085969" y="4452303"/>
            <a:ext cx="2745291" cy="1770697"/>
            <a:chOff x="6085969" y="4452303"/>
            <a:chExt cx="2745291" cy="1770697"/>
          </a:xfrm>
        </p:grpSpPr>
        <p:sp>
          <p:nvSpPr>
            <p:cNvPr id="17" name="Rectangle 16"/>
            <p:cNvSpPr/>
            <p:nvPr/>
          </p:nvSpPr>
          <p:spPr>
            <a:xfrm>
              <a:off x="6085969" y="4589463"/>
              <a:ext cx="2745291" cy="16335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0" rIns="137160" bIns="137160" numCol="1" spcCol="0" rtlCol="0" fromWordArt="0" anchor="t" anchorCtr="0" forceAA="0" compatLnSpc="1">
              <a:prstTxWarp prst="textNoShape">
                <a:avLst/>
              </a:prstTxWarp>
              <a:noAutofit/>
            </a:bodyPr>
            <a:lstStyle/>
            <a:p>
              <a:pPr algn="ctr"/>
              <a:r>
                <a:rPr lang="en-US" sz="1600" i="1">
                  <a:solidFill>
                    <a:schemeClr val="tx1"/>
                  </a:solidFill>
                </a:rPr>
                <a:t>Lower number of students </a:t>
              </a:r>
              <a:r>
                <a:rPr lang="en-US" sz="2000">
                  <a:solidFill>
                    <a:schemeClr val="tx1"/>
                  </a:solidFill>
                  <a:latin typeface="+mj-lt"/>
                </a:rPr>
                <a:t>disclosing disabilities</a:t>
              </a:r>
            </a:p>
          </p:txBody>
        </p:sp>
        <p:sp>
          <p:nvSpPr>
            <p:cNvPr id="18" name="Freeform 5"/>
            <p:cNvSpPr>
              <a:spLocks noChangeAspect="1" noEditPoints="1"/>
            </p:cNvSpPr>
            <p:nvPr/>
          </p:nvSpPr>
          <p:spPr bwMode="auto">
            <a:xfrm>
              <a:off x="7138931" y="4914332"/>
              <a:ext cx="639368" cy="417162"/>
            </a:xfrm>
            <a:custGeom>
              <a:avLst/>
              <a:gdLst>
                <a:gd name="T0" fmla="*/ 4575 w 4575"/>
                <a:gd name="T1" fmla="*/ 21 h 2985"/>
                <a:gd name="T2" fmla="*/ 3272 w 4575"/>
                <a:gd name="T3" fmla="*/ 1257 h 2985"/>
                <a:gd name="T4" fmla="*/ 3087 w 4575"/>
                <a:gd name="T5" fmla="*/ 1293 h 2985"/>
                <a:gd name="T6" fmla="*/ 2984 w 4575"/>
                <a:gd name="T7" fmla="*/ 1137 h 2985"/>
                <a:gd name="T8" fmla="*/ 3087 w 4575"/>
                <a:gd name="T9" fmla="*/ 981 h 2985"/>
                <a:gd name="T10" fmla="*/ 3272 w 4575"/>
                <a:gd name="T11" fmla="*/ 1017 h 2985"/>
                <a:gd name="T12" fmla="*/ 2382 w 4575"/>
                <a:gd name="T13" fmla="*/ 2079 h 2985"/>
                <a:gd name="T14" fmla="*/ 2236 w 4575"/>
                <a:gd name="T15" fmla="*/ 2198 h 2985"/>
                <a:gd name="T16" fmla="*/ 2071 w 4575"/>
                <a:gd name="T17" fmla="*/ 2110 h 2985"/>
                <a:gd name="T18" fmla="*/ 2089 w 4575"/>
                <a:gd name="T19" fmla="*/ 1922 h 2985"/>
                <a:gd name="T20" fmla="*/ 2270 w 4575"/>
                <a:gd name="T21" fmla="*/ 1867 h 2985"/>
                <a:gd name="T22" fmla="*/ 2388 w 4575"/>
                <a:gd name="T23" fmla="*/ 2011 h 2985"/>
                <a:gd name="T24" fmla="*/ 849 w 4575"/>
                <a:gd name="T25" fmla="*/ 625 h 2985"/>
                <a:gd name="T26" fmla="*/ 1038 w 4575"/>
                <a:gd name="T27" fmla="*/ 644 h 2985"/>
                <a:gd name="T28" fmla="*/ 1090 w 4575"/>
                <a:gd name="T29" fmla="*/ 824 h 2985"/>
                <a:gd name="T30" fmla="*/ 947 w 4575"/>
                <a:gd name="T31" fmla="*/ 943 h 2985"/>
                <a:gd name="T32" fmla="*/ 781 w 4575"/>
                <a:gd name="T33" fmla="*/ 855 h 2985"/>
                <a:gd name="T34" fmla="*/ 3452 w 4575"/>
                <a:gd name="T35" fmla="*/ 1171 h 2985"/>
                <a:gd name="T36" fmla="*/ 3441 w 4575"/>
                <a:gd name="T37" fmla="*/ 1046 h 2985"/>
                <a:gd name="T38" fmla="*/ 3386 w 4575"/>
                <a:gd name="T39" fmla="*/ 945 h 2985"/>
                <a:gd name="T40" fmla="*/ 3296 w 4575"/>
                <a:gd name="T41" fmla="*/ 869 h 2985"/>
                <a:gd name="T42" fmla="*/ 3182 w 4575"/>
                <a:gd name="T43" fmla="*/ 836 h 2985"/>
                <a:gd name="T44" fmla="*/ 3037 w 4575"/>
                <a:gd name="T45" fmla="*/ 858 h 2985"/>
                <a:gd name="T46" fmla="*/ 2939 w 4575"/>
                <a:gd name="T47" fmla="*/ 923 h 2985"/>
                <a:gd name="T48" fmla="*/ 2875 w 4575"/>
                <a:gd name="T49" fmla="*/ 1018 h 2985"/>
                <a:gd name="T50" fmla="*/ 2852 w 4575"/>
                <a:gd name="T51" fmla="*/ 1137 h 2985"/>
                <a:gd name="T52" fmla="*/ 2872 w 4575"/>
                <a:gd name="T53" fmla="*/ 1249 h 2985"/>
                <a:gd name="T54" fmla="*/ 2390 w 4575"/>
                <a:gd name="T55" fmla="*/ 1779 h 2985"/>
                <a:gd name="T56" fmla="*/ 2298 w 4575"/>
                <a:gd name="T57" fmla="*/ 1737 h 2985"/>
                <a:gd name="T58" fmla="*/ 2191 w 4575"/>
                <a:gd name="T59" fmla="*/ 1729 h 2985"/>
                <a:gd name="T60" fmla="*/ 2089 w 4575"/>
                <a:gd name="T61" fmla="*/ 1756 h 2985"/>
                <a:gd name="T62" fmla="*/ 1199 w 4575"/>
                <a:gd name="T63" fmla="*/ 911 h 2985"/>
                <a:gd name="T64" fmla="*/ 1231 w 4575"/>
                <a:gd name="T65" fmla="*/ 799 h 2985"/>
                <a:gd name="T66" fmla="*/ 1218 w 4575"/>
                <a:gd name="T67" fmla="*/ 684 h 2985"/>
                <a:gd name="T68" fmla="*/ 1162 w 4575"/>
                <a:gd name="T69" fmla="*/ 581 h 2985"/>
                <a:gd name="T70" fmla="*/ 1074 w 4575"/>
                <a:gd name="T71" fmla="*/ 509 h 2985"/>
                <a:gd name="T72" fmla="*/ 929 w 4575"/>
                <a:gd name="T73" fmla="*/ 472 h 2985"/>
                <a:gd name="T74" fmla="*/ 787 w 4575"/>
                <a:gd name="T75" fmla="*/ 509 h 2985"/>
                <a:gd name="T76" fmla="*/ 678 w 4575"/>
                <a:gd name="T77" fmla="*/ 605 h 2985"/>
                <a:gd name="T78" fmla="*/ 630 w 4575"/>
                <a:gd name="T79" fmla="*/ 743 h 2985"/>
                <a:gd name="T80" fmla="*/ 640 w 4575"/>
                <a:gd name="T81" fmla="*/ 861 h 2985"/>
                <a:gd name="T82" fmla="*/ 4442 w 4575"/>
                <a:gd name="T83" fmla="*/ 133 h 2985"/>
                <a:gd name="T84" fmla="*/ 806 w 4575"/>
                <a:gd name="T85" fmla="*/ 1050 h 2985"/>
                <a:gd name="T86" fmla="*/ 952 w 4575"/>
                <a:gd name="T87" fmla="*/ 1075 h 2985"/>
                <a:gd name="T88" fmla="*/ 1045 w 4575"/>
                <a:gd name="T89" fmla="*/ 1053 h 2985"/>
                <a:gd name="T90" fmla="*/ 1934 w 4575"/>
                <a:gd name="T91" fmla="*/ 1929 h 2985"/>
                <a:gd name="T92" fmla="*/ 1918 w 4575"/>
                <a:gd name="T93" fmla="*/ 2029 h 2985"/>
                <a:gd name="T94" fmla="*/ 1940 w 4575"/>
                <a:gd name="T95" fmla="*/ 2146 h 2985"/>
                <a:gd name="T96" fmla="*/ 2005 w 4575"/>
                <a:gd name="T97" fmla="*/ 2242 h 2985"/>
                <a:gd name="T98" fmla="*/ 2102 w 4575"/>
                <a:gd name="T99" fmla="*/ 2307 h 2985"/>
                <a:gd name="T100" fmla="*/ 2218 w 4575"/>
                <a:gd name="T101" fmla="*/ 2332 h 2985"/>
                <a:gd name="T102" fmla="*/ 2336 w 4575"/>
                <a:gd name="T103" fmla="*/ 2308 h 2985"/>
                <a:gd name="T104" fmla="*/ 2432 w 4575"/>
                <a:gd name="T105" fmla="*/ 2244 h 2985"/>
                <a:gd name="T106" fmla="*/ 2497 w 4575"/>
                <a:gd name="T107" fmla="*/ 2148 h 2985"/>
                <a:gd name="T108" fmla="*/ 2521 w 4575"/>
                <a:gd name="T109" fmla="*/ 2030 h 2985"/>
                <a:gd name="T110" fmla="*/ 2508 w 4575"/>
                <a:gd name="T111" fmla="*/ 1942 h 2985"/>
                <a:gd name="T112" fmla="*/ 2994 w 4575"/>
                <a:gd name="T113" fmla="*/ 1393 h 2985"/>
                <a:gd name="T114" fmla="*/ 3081 w 4575"/>
                <a:gd name="T115" fmla="*/ 1429 h 2985"/>
                <a:gd name="T116" fmla="*/ 3185 w 4575"/>
                <a:gd name="T117" fmla="*/ 1436 h 2985"/>
                <a:gd name="T118" fmla="*/ 3303 w 4575"/>
                <a:gd name="T119" fmla="*/ 1399 h 2985"/>
                <a:gd name="T120" fmla="*/ 754 w 4575"/>
                <a:gd name="T121" fmla="*/ 1020 h 2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575" h="2985">
                  <a:moveTo>
                    <a:pt x="4554" y="0"/>
                  </a:moveTo>
                  <a:lnTo>
                    <a:pt x="21" y="0"/>
                  </a:lnTo>
                  <a:lnTo>
                    <a:pt x="0" y="0"/>
                  </a:lnTo>
                  <a:lnTo>
                    <a:pt x="0" y="21"/>
                  </a:lnTo>
                  <a:lnTo>
                    <a:pt x="0" y="67"/>
                  </a:lnTo>
                  <a:lnTo>
                    <a:pt x="0" y="2964"/>
                  </a:lnTo>
                  <a:lnTo>
                    <a:pt x="0" y="2985"/>
                  </a:lnTo>
                  <a:lnTo>
                    <a:pt x="21" y="2985"/>
                  </a:lnTo>
                  <a:lnTo>
                    <a:pt x="4554" y="2985"/>
                  </a:lnTo>
                  <a:lnTo>
                    <a:pt x="4575" y="2985"/>
                  </a:lnTo>
                  <a:lnTo>
                    <a:pt x="4575" y="2964"/>
                  </a:lnTo>
                  <a:lnTo>
                    <a:pt x="4575" y="21"/>
                  </a:lnTo>
                  <a:lnTo>
                    <a:pt x="4575" y="0"/>
                  </a:lnTo>
                  <a:lnTo>
                    <a:pt x="4554" y="0"/>
                  </a:lnTo>
                  <a:close/>
                  <a:moveTo>
                    <a:pt x="3322" y="1119"/>
                  </a:moveTo>
                  <a:lnTo>
                    <a:pt x="3322" y="1137"/>
                  </a:lnTo>
                  <a:lnTo>
                    <a:pt x="3322" y="1154"/>
                  </a:lnTo>
                  <a:lnTo>
                    <a:pt x="3319" y="1170"/>
                  </a:lnTo>
                  <a:lnTo>
                    <a:pt x="3315" y="1187"/>
                  </a:lnTo>
                  <a:lnTo>
                    <a:pt x="3309" y="1202"/>
                  </a:lnTo>
                  <a:lnTo>
                    <a:pt x="3301" y="1217"/>
                  </a:lnTo>
                  <a:lnTo>
                    <a:pt x="3293" y="1230"/>
                  </a:lnTo>
                  <a:lnTo>
                    <a:pt x="3283" y="1243"/>
                  </a:lnTo>
                  <a:lnTo>
                    <a:pt x="3272" y="1257"/>
                  </a:lnTo>
                  <a:lnTo>
                    <a:pt x="3262" y="1267"/>
                  </a:lnTo>
                  <a:lnTo>
                    <a:pt x="3248" y="1277"/>
                  </a:lnTo>
                  <a:lnTo>
                    <a:pt x="3233" y="1285"/>
                  </a:lnTo>
                  <a:lnTo>
                    <a:pt x="3220" y="1293"/>
                  </a:lnTo>
                  <a:lnTo>
                    <a:pt x="3203" y="1298"/>
                  </a:lnTo>
                  <a:lnTo>
                    <a:pt x="3187" y="1302"/>
                  </a:lnTo>
                  <a:lnTo>
                    <a:pt x="3171" y="1305"/>
                  </a:lnTo>
                  <a:lnTo>
                    <a:pt x="3153" y="1305"/>
                  </a:lnTo>
                  <a:lnTo>
                    <a:pt x="3135" y="1305"/>
                  </a:lnTo>
                  <a:lnTo>
                    <a:pt x="3118" y="1302"/>
                  </a:lnTo>
                  <a:lnTo>
                    <a:pt x="3103" y="1298"/>
                  </a:lnTo>
                  <a:lnTo>
                    <a:pt x="3087" y="1293"/>
                  </a:lnTo>
                  <a:lnTo>
                    <a:pt x="3072" y="1285"/>
                  </a:lnTo>
                  <a:lnTo>
                    <a:pt x="3058" y="1277"/>
                  </a:lnTo>
                  <a:lnTo>
                    <a:pt x="3045" y="1267"/>
                  </a:lnTo>
                  <a:lnTo>
                    <a:pt x="3034" y="1256"/>
                  </a:lnTo>
                  <a:lnTo>
                    <a:pt x="3022" y="1243"/>
                  </a:lnTo>
                  <a:lnTo>
                    <a:pt x="3014" y="1231"/>
                  </a:lnTo>
                  <a:lnTo>
                    <a:pt x="3004" y="1217"/>
                  </a:lnTo>
                  <a:lnTo>
                    <a:pt x="2997" y="1202"/>
                  </a:lnTo>
                  <a:lnTo>
                    <a:pt x="2992" y="1187"/>
                  </a:lnTo>
                  <a:lnTo>
                    <a:pt x="2988" y="1170"/>
                  </a:lnTo>
                  <a:lnTo>
                    <a:pt x="2984" y="1154"/>
                  </a:lnTo>
                  <a:lnTo>
                    <a:pt x="2984" y="1137"/>
                  </a:lnTo>
                  <a:lnTo>
                    <a:pt x="2984" y="1119"/>
                  </a:lnTo>
                  <a:lnTo>
                    <a:pt x="2988" y="1102"/>
                  </a:lnTo>
                  <a:lnTo>
                    <a:pt x="2992" y="1086"/>
                  </a:lnTo>
                  <a:lnTo>
                    <a:pt x="2997" y="1070"/>
                  </a:lnTo>
                  <a:lnTo>
                    <a:pt x="3004" y="1056"/>
                  </a:lnTo>
                  <a:lnTo>
                    <a:pt x="3014" y="1041"/>
                  </a:lnTo>
                  <a:lnTo>
                    <a:pt x="3022" y="1029"/>
                  </a:lnTo>
                  <a:lnTo>
                    <a:pt x="3034" y="1017"/>
                  </a:lnTo>
                  <a:lnTo>
                    <a:pt x="3045" y="1005"/>
                  </a:lnTo>
                  <a:lnTo>
                    <a:pt x="3058" y="997"/>
                  </a:lnTo>
                  <a:lnTo>
                    <a:pt x="3072" y="988"/>
                  </a:lnTo>
                  <a:lnTo>
                    <a:pt x="3087" y="981"/>
                  </a:lnTo>
                  <a:lnTo>
                    <a:pt x="3103" y="975"/>
                  </a:lnTo>
                  <a:lnTo>
                    <a:pt x="3119" y="971"/>
                  </a:lnTo>
                  <a:lnTo>
                    <a:pt x="3135" y="968"/>
                  </a:lnTo>
                  <a:lnTo>
                    <a:pt x="3153" y="968"/>
                  </a:lnTo>
                  <a:lnTo>
                    <a:pt x="3171" y="968"/>
                  </a:lnTo>
                  <a:lnTo>
                    <a:pt x="3187" y="971"/>
                  </a:lnTo>
                  <a:lnTo>
                    <a:pt x="3203" y="975"/>
                  </a:lnTo>
                  <a:lnTo>
                    <a:pt x="3220" y="981"/>
                  </a:lnTo>
                  <a:lnTo>
                    <a:pt x="3233" y="988"/>
                  </a:lnTo>
                  <a:lnTo>
                    <a:pt x="3249" y="997"/>
                  </a:lnTo>
                  <a:lnTo>
                    <a:pt x="3262" y="1005"/>
                  </a:lnTo>
                  <a:lnTo>
                    <a:pt x="3272" y="1017"/>
                  </a:lnTo>
                  <a:lnTo>
                    <a:pt x="3283" y="1029"/>
                  </a:lnTo>
                  <a:lnTo>
                    <a:pt x="3293" y="1042"/>
                  </a:lnTo>
                  <a:lnTo>
                    <a:pt x="3301" y="1056"/>
                  </a:lnTo>
                  <a:lnTo>
                    <a:pt x="3309" y="1070"/>
                  </a:lnTo>
                  <a:lnTo>
                    <a:pt x="3315" y="1086"/>
                  </a:lnTo>
                  <a:lnTo>
                    <a:pt x="3319" y="1102"/>
                  </a:lnTo>
                  <a:lnTo>
                    <a:pt x="3322" y="1119"/>
                  </a:lnTo>
                  <a:close/>
                  <a:moveTo>
                    <a:pt x="2388" y="2011"/>
                  </a:moveTo>
                  <a:lnTo>
                    <a:pt x="2388" y="2029"/>
                  </a:lnTo>
                  <a:lnTo>
                    <a:pt x="2388" y="2047"/>
                  </a:lnTo>
                  <a:lnTo>
                    <a:pt x="2386" y="2063"/>
                  </a:lnTo>
                  <a:lnTo>
                    <a:pt x="2382" y="2079"/>
                  </a:lnTo>
                  <a:lnTo>
                    <a:pt x="2375" y="2095"/>
                  </a:lnTo>
                  <a:lnTo>
                    <a:pt x="2368" y="2110"/>
                  </a:lnTo>
                  <a:lnTo>
                    <a:pt x="2360" y="2123"/>
                  </a:lnTo>
                  <a:lnTo>
                    <a:pt x="2349" y="2137"/>
                  </a:lnTo>
                  <a:lnTo>
                    <a:pt x="2339" y="2148"/>
                  </a:lnTo>
                  <a:lnTo>
                    <a:pt x="2327" y="2160"/>
                  </a:lnTo>
                  <a:lnTo>
                    <a:pt x="2316" y="2169"/>
                  </a:lnTo>
                  <a:lnTo>
                    <a:pt x="2301" y="2177"/>
                  </a:lnTo>
                  <a:lnTo>
                    <a:pt x="2285" y="2184"/>
                  </a:lnTo>
                  <a:lnTo>
                    <a:pt x="2270" y="2190"/>
                  </a:lnTo>
                  <a:lnTo>
                    <a:pt x="2254" y="2194"/>
                  </a:lnTo>
                  <a:lnTo>
                    <a:pt x="2236" y="2198"/>
                  </a:lnTo>
                  <a:lnTo>
                    <a:pt x="2219" y="2199"/>
                  </a:lnTo>
                  <a:lnTo>
                    <a:pt x="2203" y="2198"/>
                  </a:lnTo>
                  <a:lnTo>
                    <a:pt x="2185" y="2194"/>
                  </a:lnTo>
                  <a:lnTo>
                    <a:pt x="2169" y="2190"/>
                  </a:lnTo>
                  <a:lnTo>
                    <a:pt x="2154" y="2184"/>
                  </a:lnTo>
                  <a:lnTo>
                    <a:pt x="2138" y="2177"/>
                  </a:lnTo>
                  <a:lnTo>
                    <a:pt x="2123" y="2169"/>
                  </a:lnTo>
                  <a:lnTo>
                    <a:pt x="2112" y="2160"/>
                  </a:lnTo>
                  <a:lnTo>
                    <a:pt x="2100" y="2148"/>
                  </a:lnTo>
                  <a:lnTo>
                    <a:pt x="2089" y="2137"/>
                  </a:lnTo>
                  <a:lnTo>
                    <a:pt x="2080" y="2124"/>
                  </a:lnTo>
                  <a:lnTo>
                    <a:pt x="2071" y="2110"/>
                  </a:lnTo>
                  <a:lnTo>
                    <a:pt x="2064" y="2095"/>
                  </a:lnTo>
                  <a:lnTo>
                    <a:pt x="2058" y="2079"/>
                  </a:lnTo>
                  <a:lnTo>
                    <a:pt x="2053" y="2063"/>
                  </a:lnTo>
                  <a:lnTo>
                    <a:pt x="2051" y="2047"/>
                  </a:lnTo>
                  <a:lnTo>
                    <a:pt x="2051" y="2029"/>
                  </a:lnTo>
                  <a:lnTo>
                    <a:pt x="2051" y="2011"/>
                  </a:lnTo>
                  <a:lnTo>
                    <a:pt x="2053" y="1995"/>
                  </a:lnTo>
                  <a:lnTo>
                    <a:pt x="2058" y="1978"/>
                  </a:lnTo>
                  <a:lnTo>
                    <a:pt x="2064" y="1964"/>
                  </a:lnTo>
                  <a:lnTo>
                    <a:pt x="2071" y="1948"/>
                  </a:lnTo>
                  <a:lnTo>
                    <a:pt x="2080" y="1934"/>
                  </a:lnTo>
                  <a:lnTo>
                    <a:pt x="2089" y="1922"/>
                  </a:lnTo>
                  <a:lnTo>
                    <a:pt x="2100" y="1909"/>
                  </a:lnTo>
                  <a:lnTo>
                    <a:pt x="2112" y="1899"/>
                  </a:lnTo>
                  <a:lnTo>
                    <a:pt x="2124" y="1888"/>
                  </a:lnTo>
                  <a:lnTo>
                    <a:pt x="2139" y="1880"/>
                  </a:lnTo>
                  <a:lnTo>
                    <a:pt x="2154" y="1873"/>
                  </a:lnTo>
                  <a:lnTo>
                    <a:pt x="2169" y="1867"/>
                  </a:lnTo>
                  <a:lnTo>
                    <a:pt x="2184" y="1863"/>
                  </a:lnTo>
                  <a:lnTo>
                    <a:pt x="2202" y="1861"/>
                  </a:lnTo>
                  <a:lnTo>
                    <a:pt x="2219" y="1860"/>
                  </a:lnTo>
                  <a:lnTo>
                    <a:pt x="2237" y="1861"/>
                  </a:lnTo>
                  <a:lnTo>
                    <a:pt x="2255" y="1863"/>
                  </a:lnTo>
                  <a:lnTo>
                    <a:pt x="2270" y="1867"/>
                  </a:lnTo>
                  <a:lnTo>
                    <a:pt x="2285" y="1873"/>
                  </a:lnTo>
                  <a:lnTo>
                    <a:pt x="2300" y="1880"/>
                  </a:lnTo>
                  <a:lnTo>
                    <a:pt x="2315" y="1888"/>
                  </a:lnTo>
                  <a:lnTo>
                    <a:pt x="2327" y="1899"/>
                  </a:lnTo>
                  <a:lnTo>
                    <a:pt x="2339" y="1908"/>
                  </a:lnTo>
                  <a:lnTo>
                    <a:pt x="2349" y="1921"/>
                  </a:lnTo>
                  <a:lnTo>
                    <a:pt x="2360" y="1935"/>
                  </a:lnTo>
                  <a:lnTo>
                    <a:pt x="2368" y="1948"/>
                  </a:lnTo>
                  <a:lnTo>
                    <a:pt x="2375" y="1964"/>
                  </a:lnTo>
                  <a:lnTo>
                    <a:pt x="2381" y="1978"/>
                  </a:lnTo>
                  <a:lnTo>
                    <a:pt x="2386" y="1995"/>
                  </a:lnTo>
                  <a:lnTo>
                    <a:pt x="2388" y="2011"/>
                  </a:lnTo>
                  <a:close/>
                  <a:moveTo>
                    <a:pt x="761" y="774"/>
                  </a:moveTo>
                  <a:lnTo>
                    <a:pt x="761" y="756"/>
                  </a:lnTo>
                  <a:lnTo>
                    <a:pt x="763" y="740"/>
                  </a:lnTo>
                  <a:lnTo>
                    <a:pt x="768" y="723"/>
                  </a:lnTo>
                  <a:lnTo>
                    <a:pt x="773" y="709"/>
                  </a:lnTo>
                  <a:lnTo>
                    <a:pt x="781" y="693"/>
                  </a:lnTo>
                  <a:lnTo>
                    <a:pt x="789" y="680"/>
                  </a:lnTo>
                  <a:lnTo>
                    <a:pt x="799" y="667"/>
                  </a:lnTo>
                  <a:lnTo>
                    <a:pt x="810" y="654"/>
                  </a:lnTo>
                  <a:lnTo>
                    <a:pt x="822" y="645"/>
                  </a:lnTo>
                  <a:lnTo>
                    <a:pt x="836" y="633"/>
                  </a:lnTo>
                  <a:lnTo>
                    <a:pt x="849" y="625"/>
                  </a:lnTo>
                  <a:lnTo>
                    <a:pt x="863" y="618"/>
                  </a:lnTo>
                  <a:lnTo>
                    <a:pt x="879" y="612"/>
                  </a:lnTo>
                  <a:lnTo>
                    <a:pt x="897" y="608"/>
                  </a:lnTo>
                  <a:lnTo>
                    <a:pt x="911" y="605"/>
                  </a:lnTo>
                  <a:lnTo>
                    <a:pt x="929" y="605"/>
                  </a:lnTo>
                  <a:lnTo>
                    <a:pt x="947" y="605"/>
                  </a:lnTo>
                  <a:lnTo>
                    <a:pt x="964" y="608"/>
                  </a:lnTo>
                  <a:lnTo>
                    <a:pt x="979" y="612"/>
                  </a:lnTo>
                  <a:lnTo>
                    <a:pt x="995" y="618"/>
                  </a:lnTo>
                  <a:lnTo>
                    <a:pt x="1010" y="625"/>
                  </a:lnTo>
                  <a:lnTo>
                    <a:pt x="1024" y="633"/>
                  </a:lnTo>
                  <a:lnTo>
                    <a:pt x="1038" y="644"/>
                  </a:lnTo>
                  <a:lnTo>
                    <a:pt x="1049" y="654"/>
                  </a:lnTo>
                  <a:lnTo>
                    <a:pt x="1060" y="667"/>
                  </a:lnTo>
                  <a:lnTo>
                    <a:pt x="1069" y="680"/>
                  </a:lnTo>
                  <a:lnTo>
                    <a:pt x="1078" y="693"/>
                  </a:lnTo>
                  <a:lnTo>
                    <a:pt x="1085" y="709"/>
                  </a:lnTo>
                  <a:lnTo>
                    <a:pt x="1090" y="723"/>
                  </a:lnTo>
                  <a:lnTo>
                    <a:pt x="1096" y="741"/>
                  </a:lnTo>
                  <a:lnTo>
                    <a:pt x="1098" y="756"/>
                  </a:lnTo>
                  <a:lnTo>
                    <a:pt x="1098" y="774"/>
                  </a:lnTo>
                  <a:lnTo>
                    <a:pt x="1098" y="792"/>
                  </a:lnTo>
                  <a:lnTo>
                    <a:pt x="1096" y="808"/>
                  </a:lnTo>
                  <a:lnTo>
                    <a:pt x="1090" y="824"/>
                  </a:lnTo>
                  <a:lnTo>
                    <a:pt x="1085" y="840"/>
                  </a:lnTo>
                  <a:lnTo>
                    <a:pt x="1078" y="855"/>
                  </a:lnTo>
                  <a:lnTo>
                    <a:pt x="1068" y="869"/>
                  </a:lnTo>
                  <a:lnTo>
                    <a:pt x="1060" y="882"/>
                  </a:lnTo>
                  <a:lnTo>
                    <a:pt x="1049" y="893"/>
                  </a:lnTo>
                  <a:lnTo>
                    <a:pt x="1038" y="905"/>
                  </a:lnTo>
                  <a:lnTo>
                    <a:pt x="1024" y="913"/>
                  </a:lnTo>
                  <a:lnTo>
                    <a:pt x="1010" y="922"/>
                  </a:lnTo>
                  <a:lnTo>
                    <a:pt x="995" y="929"/>
                  </a:lnTo>
                  <a:lnTo>
                    <a:pt x="979" y="935"/>
                  </a:lnTo>
                  <a:lnTo>
                    <a:pt x="964" y="939"/>
                  </a:lnTo>
                  <a:lnTo>
                    <a:pt x="947" y="943"/>
                  </a:lnTo>
                  <a:lnTo>
                    <a:pt x="929" y="943"/>
                  </a:lnTo>
                  <a:lnTo>
                    <a:pt x="911" y="943"/>
                  </a:lnTo>
                  <a:lnTo>
                    <a:pt x="897" y="939"/>
                  </a:lnTo>
                  <a:lnTo>
                    <a:pt x="879" y="935"/>
                  </a:lnTo>
                  <a:lnTo>
                    <a:pt x="863" y="929"/>
                  </a:lnTo>
                  <a:lnTo>
                    <a:pt x="849" y="923"/>
                  </a:lnTo>
                  <a:lnTo>
                    <a:pt x="835" y="913"/>
                  </a:lnTo>
                  <a:lnTo>
                    <a:pt x="821" y="905"/>
                  </a:lnTo>
                  <a:lnTo>
                    <a:pt x="810" y="893"/>
                  </a:lnTo>
                  <a:lnTo>
                    <a:pt x="799" y="882"/>
                  </a:lnTo>
                  <a:lnTo>
                    <a:pt x="789" y="869"/>
                  </a:lnTo>
                  <a:lnTo>
                    <a:pt x="781" y="855"/>
                  </a:lnTo>
                  <a:lnTo>
                    <a:pt x="773" y="840"/>
                  </a:lnTo>
                  <a:lnTo>
                    <a:pt x="768" y="824"/>
                  </a:lnTo>
                  <a:lnTo>
                    <a:pt x="763" y="808"/>
                  </a:lnTo>
                  <a:lnTo>
                    <a:pt x="761" y="792"/>
                  </a:lnTo>
                  <a:lnTo>
                    <a:pt x="761" y="774"/>
                  </a:lnTo>
                  <a:close/>
                  <a:moveTo>
                    <a:pt x="3439" y="1235"/>
                  </a:moveTo>
                  <a:lnTo>
                    <a:pt x="3439" y="1234"/>
                  </a:lnTo>
                  <a:lnTo>
                    <a:pt x="3440" y="1233"/>
                  </a:lnTo>
                  <a:lnTo>
                    <a:pt x="3447" y="1204"/>
                  </a:lnTo>
                  <a:lnTo>
                    <a:pt x="3448" y="1203"/>
                  </a:lnTo>
                  <a:lnTo>
                    <a:pt x="3448" y="1202"/>
                  </a:lnTo>
                  <a:lnTo>
                    <a:pt x="3452" y="1171"/>
                  </a:lnTo>
                  <a:lnTo>
                    <a:pt x="3453" y="1170"/>
                  </a:lnTo>
                  <a:lnTo>
                    <a:pt x="3453" y="1169"/>
                  </a:lnTo>
                  <a:lnTo>
                    <a:pt x="3454" y="1138"/>
                  </a:lnTo>
                  <a:lnTo>
                    <a:pt x="3454" y="1137"/>
                  </a:lnTo>
                  <a:lnTo>
                    <a:pt x="3454" y="1135"/>
                  </a:lnTo>
                  <a:lnTo>
                    <a:pt x="3453" y="1106"/>
                  </a:lnTo>
                  <a:lnTo>
                    <a:pt x="3453" y="1106"/>
                  </a:lnTo>
                  <a:lnTo>
                    <a:pt x="3453" y="1105"/>
                  </a:lnTo>
                  <a:lnTo>
                    <a:pt x="3449" y="1078"/>
                  </a:lnTo>
                  <a:lnTo>
                    <a:pt x="3449" y="1076"/>
                  </a:lnTo>
                  <a:lnTo>
                    <a:pt x="3449" y="1074"/>
                  </a:lnTo>
                  <a:lnTo>
                    <a:pt x="3441" y="1046"/>
                  </a:lnTo>
                  <a:lnTo>
                    <a:pt x="3432" y="1020"/>
                  </a:lnTo>
                  <a:lnTo>
                    <a:pt x="3432" y="1018"/>
                  </a:lnTo>
                  <a:lnTo>
                    <a:pt x="3431" y="1017"/>
                  </a:lnTo>
                  <a:lnTo>
                    <a:pt x="3418" y="992"/>
                  </a:lnTo>
                  <a:lnTo>
                    <a:pt x="3418" y="992"/>
                  </a:lnTo>
                  <a:lnTo>
                    <a:pt x="3418" y="992"/>
                  </a:lnTo>
                  <a:lnTo>
                    <a:pt x="3405" y="969"/>
                  </a:lnTo>
                  <a:lnTo>
                    <a:pt x="3404" y="968"/>
                  </a:lnTo>
                  <a:lnTo>
                    <a:pt x="3403" y="967"/>
                  </a:lnTo>
                  <a:lnTo>
                    <a:pt x="3387" y="946"/>
                  </a:lnTo>
                  <a:lnTo>
                    <a:pt x="3386" y="946"/>
                  </a:lnTo>
                  <a:lnTo>
                    <a:pt x="3386" y="945"/>
                  </a:lnTo>
                  <a:lnTo>
                    <a:pt x="3368" y="924"/>
                  </a:lnTo>
                  <a:lnTo>
                    <a:pt x="3367" y="923"/>
                  </a:lnTo>
                  <a:lnTo>
                    <a:pt x="3366" y="922"/>
                  </a:lnTo>
                  <a:lnTo>
                    <a:pt x="3345" y="904"/>
                  </a:lnTo>
                  <a:lnTo>
                    <a:pt x="3344" y="903"/>
                  </a:lnTo>
                  <a:lnTo>
                    <a:pt x="3344" y="903"/>
                  </a:lnTo>
                  <a:lnTo>
                    <a:pt x="3323" y="887"/>
                  </a:lnTo>
                  <a:lnTo>
                    <a:pt x="3322" y="886"/>
                  </a:lnTo>
                  <a:lnTo>
                    <a:pt x="3321" y="886"/>
                  </a:lnTo>
                  <a:lnTo>
                    <a:pt x="3299" y="871"/>
                  </a:lnTo>
                  <a:lnTo>
                    <a:pt x="3297" y="870"/>
                  </a:lnTo>
                  <a:lnTo>
                    <a:pt x="3296" y="869"/>
                  </a:lnTo>
                  <a:lnTo>
                    <a:pt x="3270" y="858"/>
                  </a:lnTo>
                  <a:lnTo>
                    <a:pt x="3270" y="858"/>
                  </a:lnTo>
                  <a:lnTo>
                    <a:pt x="3269" y="858"/>
                  </a:lnTo>
                  <a:lnTo>
                    <a:pt x="3243" y="848"/>
                  </a:lnTo>
                  <a:lnTo>
                    <a:pt x="3242" y="847"/>
                  </a:lnTo>
                  <a:lnTo>
                    <a:pt x="3241" y="847"/>
                  </a:lnTo>
                  <a:lnTo>
                    <a:pt x="3215" y="841"/>
                  </a:lnTo>
                  <a:lnTo>
                    <a:pt x="3215" y="841"/>
                  </a:lnTo>
                  <a:lnTo>
                    <a:pt x="3214" y="841"/>
                  </a:lnTo>
                  <a:lnTo>
                    <a:pt x="3186" y="836"/>
                  </a:lnTo>
                  <a:lnTo>
                    <a:pt x="3184" y="836"/>
                  </a:lnTo>
                  <a:lnTo>
                    <a:pt x="3182" y="836"/>
                  </a:lnTo>
                  <a:lnTo>
                    <a:pt x="3153" y="836"/>
                  </a:lnTo>
                  <a:lnTo>
                    <a:pt x="3124" y="836"/>
                  </a:lnTo>
                  <a:lnTo>
                    <a:pt x="3123" y="836"/>
                  </a:lnTo>
                  <a:lnTo>
                    <a:pt x="3120" y="836"/>
                  </a:lnTo>
                  <a:lnTo>
                    <a:pt x="3093" y="841"/>
                  </a:lnTo>
                  <a:lnTo>
                    <a:pt x="3092" y="841"/>
                  </a:lnTo>
                  <a:lnTo>
                    <a:pt x="3091" y="841"/>
                  </a:lnTo>
                  <a:lnTo>
                    <a:pt x="3064" y="847"/>
                  </a:lnTo>
                  <a:lnTo>
                    <a:pt x="3063" y="847"/>
                  </a:lnTo>
                  <a:lnTo>
                    <a:pt x="3061" y="848"/>
                  </a:lnTo>
                  <a:lnTo>
                    <a:pt x="3037" y="858"/>
                  </a:lnTo>
                  <a:lnTo>
                    <a:pt x="3037" y="858"/>
                  </a:lnTo>
                  <a:lnTo>
                    <a:pt x="3037" y="858"/>
                  </a:lnTo>
                  <a:lnTo>
                    <a:pt x="3011" y="869"/>
                  </a:lnTo>
                  <a:lnTo>
                    <a:pt x="3008" y="870"/>
                  </a:lnTo>
                  <a:lnTo>
                    <a:pt x="3007" y="871"/>
                  </a:lnTo>
                  <a:lnTo>
                    <a:pt x="2984" y="886"/>
                  </a:lnTo>
                  <a:lnTo>
                    <a:pt x="2983" y="886"/>
                  </a:lnTo>
                  <a:lnTo>
                    <a:pt x="2983" y="887"/>
                  </a:lnTo>
                  <a:lnTo>
                    <a:pt x="2962" y="903"/>
                  </a:lnTo>
                  <a:lnTo>
                    <a:pt x="2961" y="903"/>
                  </a:lnTo>
                  <a:lnTo>
                    <a:pt x="2961" y="904"/>
                  </a:lnTo>
                  <a:lnTo>
                    <a:pt x="2940" y="922"/>
                  </a:lnTo>
                  <a:lnTo>
                    <a:pt x="2939" y="923"/>
                  </a:lnTo>
                  <a:lnTo>
                    <a:pt x="2938" y="924"/>
                  </a:lnTo>
                  <a:lnTo>
                    <a:pt x="2921" y="945"/>
                  </a:lnTo>
                  <a:lnTo>
                    <a:pt x="2920" y="946"/>
                  </a:lnTo>
                  <a:lnTo>
                    <a:pt x="2920" y="946"/>
                  </a:lnTo>
                  <a:lnTo>
                    <a:pt x="2903" y="967"/>
                  </a:lnTo>
                  <a:lnTo>
                    <a:pt x="2903" y="968"/>
                  </a:lnTo>
                  <a:lnTo>
                    <a:pt x="2902" y="969"/>
                  </a:lnTo>
                  <a:lnTo>
                    <a:pt x="2889" y="992"/>
                  </a:lnTo>
                  <a:lnTo>
                    <a:pt x="2888" y="992"/>
                  </a:lnTo>
                  <a:lnTo>
                    <a:pt x="2888" y="992"/>
                  </a:lnTo>
                  <a:lnTo>
                    <a:pt x="2876" y="1017"/>
                  </a:lnTo>
                  <a:lnTo>
                    <a:pt x="2875" y="1018"/>
                  </a:lnTo>
                  <a:lnTo>
                    <a:pt x="2875" y="1019"/>
                  </a:lnTo>
                  <a:lnTo>
                    <a:pt x="2864" y="1045"/>
                  </a:lnTo>
                  <a:lnTo>
                    <a:pt x="2864" y="1046"/>
                  </a:lnTo>
                  <a:lnTo>
                    <a:pt x="2864" y="1047"/>
                  </a:lnTo>
                  <a:lnTo>
                    <a:pt x="2858" y="1075"/>
                  </a:lnTo>
                  <a:lnTo>
                    <a:pt x="2857" y="1077"/>
                  </a:lnTo>
                  <a:lnTo>
                    <a:pt x="2857" y="1078"/>
                  </a:lnTo>
                  <a:lnTo>
                    <a:pt x="2854" y="1105"/>
                  </a:lnTo>
                  <a:lnTo>
                    <a:pt x="2854" y="1106"/>
                  </a:lnTo>
                  <a:lnTo>
                    <a:pt x="2854" y="1106"/>
                  </a:lnTo>
                  <a:lnTo>
                    <a:pt x="2852" y="1135"/>
                  </a:lnTo>
                  <a:lnTo>
                    <a:pt x="2852" y="1137"/>
                  </a:lnTo>
                  <a:lnTo>
                    <a:pt x="2852" y="1137"/>
                  </a:lnTo>
                  <a:lnTo>
                    <a:pt x="2852" y="1160"/>
                  </a:lnTo>
                  <a:lnTo>
                    <a:pt x="2852" y="1161"/>
                  </a:lnTo>
                  <a:lnTo>
                    <a:pt x="2853" y="1163"/>
                  </a:lnTo>
                  <a:lnTo>
                    <a:pt x="2856" y="1184"/>
                  </a:lnTo>
                  <a:lnTo>
                    <a:pt x="2859" y="1205"/>
                  </a:lnTo>
                  <a:lnTo>
                    <a:pt x="2859" y="1206"/>
                  </a:lnTo>
                  <a:lnTo>
                    <a:pt x="2859" y="1208"/>
                  </a:lnTo>
                  <a:lnTo>
                    <a:pt x="2865" y="1229"/>
                  </a:lnTo>
                  <a:lnTo>
                    <a:pt x="2866" y="1229"/>
                  </a:lnTo>
                  <a:lnTo>
                    <a:pt x="2866" y="1230"/>
                  </a:lnTo>
                  <a:lnTo>
                    <a:pt x="2872" y="1249"/>
                  </a:lnTo>
                  <a:lnTo>
                    <a:pt x="2872" y="1250"/>
                  </a:lnTo>
                  <a:lnTo>
                    <a:pt x="2874" y="1252"/>
                  </a:lnTo>
                  <a:lnTo>
                    <a:pt x="2883" y="1271"/>
                  </a:lnTo>
                  <a:lnTo>
                    <a:pt x="2884" y="1272"/>
                  </a:lnTo>
                  <a:lnTo>
                    <a:pt x="2884" y="1272"/>
                  </a:lnTo>
                  <a:lnTo>
                    <a:pt x="2893" y="1290"/>
                  </a:lnTo>
                  <a:lnTo>
                    <a:pt x="2893" y="1290"/>
                  </a:lnTo>
                  <a:lnTo>
                    <a:pt x="2894" y="1291"/>
                  </a:lnTo>
                  <a:lnTo>
                    <a:pt x="2897" y="1294"/>
                  </a:lnTo>
                  <a:lnTo>
                    <a:pt x="2395" y="1783"/>
                  </a:lnTo>
                  <a:lnTo>
                    <a:pt x="2392" y="1780"/>
                  </a:lnTo>
                  <a:lnTo>
                    <a:pt x="2390" y="1779"/>
                  </a:lnTo>
                  <a:lnTo>
                    <a:pt x="2389" y="1778"/>
                  </a:lnTo>
                  <a:lnTo>
                    <a:pt x="2368" y="1766"/>
                  </a:lnTo>
                  <a:lnTo>
                    <a:pt x="2367" y="1766"/>
                  </a:lnTo>
                  <a:lnTo>
                    <a:pt x="2367" y="1765"/>
                  </a:lnTo>
                  <a:lnTo>
                    <a:pt x="2347" y="1755"/>
                  </a:lnTo>
                  <a:lnTo>
                    <a:pt x="2347" y="1755"/>
                  </a:lnTo>
                  <a:lnTo>
                    <a:pt x="2346" y="1754"/>
                  </a:lnTo>
                  <a:lnTo>
                    <a:pt x="2323" y="1745"/>
                  </a:lnTo>
                  <a:lnTo>
                    <a:pt x="2322" y="1745"/>
                  </a:lnTo>
                  <a:lnTo>
                    <a:pt x="2321" y="1744"/>
                  </a:lnTo>
                  <a:lnTo>
                    <a:pt x="2298" y="1737"/>
                  </a:lnTo>
                  <a:lnTo>
                    <a:pt x="2298" y="1737"/>
                  </a:lnTo>
                  <a:lnTo>
                    <a:pt x="2297" y="1737"/>
                  </a:lnTo>
                  <a:lnTo>
                    <a:pt x="2272" y="1732"/>
                  </a:lnTo>
                  <a:lnTo>
                    <a:pt x="2272" y="1732"/>
                  </a:lnTo>
                  <a:lnTo>
                    <a:pt x="2271" y="1732"/>
                  </a:lnTo>
                  <a:lnTo>
                    <a:pt x="2247" y="1729"/>
                  </a:lnTo>
                  <a:lnTo>
                    <a:pt x="2246" y="1729"/>
                  </a:lnTo>
                  <a:lnTo>
                    <a:pt x="2246" y="1729"/>
                  </a:lnTo>
                  <a:lnTo>
                    <a:pt x="2221" y="1727"/>
                  </a:lnTo>
                  <a:lnTo>
                    <a:pt x="2219" y="1727"/>
                  </a:lnTo>
                  <a:lnTo>
                    <a:pt x="2218" y="1727"/>
                  </a:lnTo>
                  <a:lnTo>
                    <a:pt x="2192" y="1729"/>
                  </a:lnTo>
                  <a:lnTo>
                    <a:pt x="2191" y="1729"/>
                  </a:lnTo>
                  <a:lnTo>
                    <a:pt x="2191" y="1729"/>
                  </a:lnTo>
                  <a:lnTo>
                    <a:pt x="2165" y="1732"/>
                  </a:lnTo>
                  <a:lnTo>
                    <a:pt x="2164" y="1732"/>
                  </a:lnTo>
                  <a:lnTo>
                    <a:pt x="2164" y="1732"/>
                  </a:lnTo>
                  <a:lnTo>
                    <a:pt x="2139" y="1737"/>
                  </a:lnTo>
                  <a:lnTo>
                    <a:pt x="2138" y="1737"/>
                  </a:lnTo>
                  <a:lnTo>
                    <a:pt x="2137" y="1738"/>
                  </a:lnTo>
                  <a:lnTo>
                    <a:pt x="2114" y="1746"/>
                  </a:lnTo>
                  <a:lnTo>
                    <a:pt x="2113" y="1747"/>
                  </a:lnTo>
                  <a:lnTo>
                    <a:pt x="2113" y="1747"/>
                  </a:lnTo>
                  <a:lnTo>
                    <a:pt x="2090" y="1756"/>
                  </a:lnTo>
                  <a:lnTo>
                    <a:pt x="2089" y="1756"/>
                  </a:lnTo>
                  <a:lnTo>
                    <a:pt x="2088" y="1757"/>
                  </a:lnTo>
                  <a:lnTo>
                    <a:pt x="2067" y="1769"/>
                  </a:lnTo>
                  <a:lnTo>
                    <a:pt x="2067" y="1769"/>
                  </a:lnTo>
                  <a:lnTo>
                    <a:pt x="2066" y="1769"/>
                  </a:lnTo>
                  <a:lnTo>
                    <a:pt x="2045" y="1782"/>
                  </a:lnTo>
                  <a:lnTo>
                    <a:pt x="2044" y="1782"/>
                  </a:lnTo>
                  <a:lnTo>
                    <a:pt x="2043" y="1783"/>
                  </a:lnTo>
                  <a:lnTo>
                    <a:pt x="2037" y="1788"/>
                  </a:lnTo>
                  <a:lnTo>
                    <a:pt x="1185" y="934"/>
                  </a:lnTo>
                  <a:lnTo>
                    <a:pt x="1187" y="931"/>
                  </a:lnTo>
                  <a:lnTo>
                    <a:pt x="1198" y="913"/>
                  </a:lnTo>
                  <a:lnTo>
                    <a:pt x="1199" y="911"/>
                  </a:lnTo>
                  <a:lnTo>
                    <a:pt x="1200" y="910"/>
                  </a:lnTo>
                  <a:lnTo>
                    <a:pt x="1208" y="890"/>
                  </a:lnTo>
                  <a:lnTo>
                    <a:pt x="1208" y="890"/>
                  </a:lnTo>
                  <a:lnTo>
                    <a:pt x="1209" y="890"/>
                  </a:lnTo>
                  <a:lnTo>
                    <a:pt x="1216" y="868"/>
                  </a:lnTo>
                  <a:lnTo>
                    <a:pt x="1216" y="868"/>
                  </a:lnTo>
                  <a:lnTo>
                    <a:pt x="1217" y="867"/>
                  </a:lnTo>
                  <a:lnTo>
                    <a:pt x="1223" y="846"/>
                  </a:lnTo>
                  <a:lnTo>
                    <a:pt x="1223" y="845"/>
                  </a:lnTo>
                  <a:lnTo>
                    <a:pt x="1224" y="843"/>
                  </a:lnTo>
                  <a:lnTo>
                    <a:pt x="1227" y="822"/>
                  </a:lnTo>
                  <a:lnTo>
                    <a:pt x="1231" y="799"/>
                  </a:lnTo>
                  <a:lnTo>
                    <a:pt x="1231" y="798"/>
                  </a:lnTo>
                  <a:lnTo>
                    <a:pt x="1231" y="796"/>
                  </a:lnTo>
                  <a:lnTo>
                    <a:pt x="1231" y="774"/>
                  </a:lnTo>
                  <a:lnTo>
                    <a:pt x="1231" y="744"/>
                  </a:lnTo>
                  <a:lnTo>
                    <a:pt x="1231" y="742"/>
                  </a:lnTo>
                  <a:lnTo>
                    <a:pt x="1231" y="740"/>
                  </a:lnTo>
                  <a:lnTo>
                    <a:pt x="1225" y="713"/>
                  </a:lnTo>
                  <a:lnTo>
                    <a:pt x="1225" y="713"/>
                  </a:lnTo>
                  <a:lnTo>
                    <a:pt x="1225" y="712"/>
                  </a:lnTo>
                  <a:lnTo>
                    <a:pt x="1219" y="686"/>
                  </a:lnTo>
                  <a:lnTo>
                    <a:pt x="1218" y="685"/>
                  </a:lnTo>
                  <a:lnTo>
                    <a:pt x="1218" y="684"/>
                  </a:lnTo>
                  <a:lnTo>
                    <a:pt x="1209" y="657"/>
                  </a:lnTo>
                  <a:lnTo>
                    <a:pt x="1208" y="656"/>
                  </a:lnTo>
                  <a:lnTo>
                    <a:pt x="1208" y="656"/>
                  </a:lnTo>
                  <a:lnTo>
                    <a:pt x="1196" y="632"/>
                  </a:lnTo>
                  <a:lnTo>
                    <a:pt x="1196" y="631"/>
                  </a:lnTo>
                  <a:lnTo>
                    <a:pt x="1195" y="630"/>
                  </a:lnTo>
                  <a:lnTo>
                    <a:pt x="1180" y="606"/>
                  </a:lnTo>
                  <a:lnTo>
                    <a:pt x="1180" y="605"/>
                  </a:lnTo>
                  <a:lnTo>
                    <a:pt x="1179" y="604"/>
                  </a:lnTo>
                  <a:lnTo>
                    <a:pt x="1163" y="583"/>
                  </a:lnTo>
                  <a:lnTo>
                    <a:pt x="1163" y="582"/>
                  </a:lnTo>
                  <a:lnTo>
                    <a:pt x="1162" y="581"/>
                  </a:lnTo>
                  <a:lnTo>
                    <a:pt x="1144" y="562"/>
                  </a:lnTo>
                  <a:lnTo>
                    <a:pt x="1144" y="561"/>
                  </a:lnTo>
                  <a:lnTo>
                    <a:pt x="1143" y="561"/>
                  </a:lnTo>
                  <a:lnTo>
                    <a:pt x="1122" y="541"/>
                  </a:lnTo>
                  <a:lnTo>
                    <a:pt x="1121" y="540"/>
                  </a:lnTo>
                  <a:lnTo>
                    <a:pt x="1121" y="540"/>
                  </a:lnTo>
                  <a:lnTo>
                    <a:pt x="1099" y="523"/>
                  </a:lnTo>
                  <a:lnTo>
                    <a:pt x="1098" y="523"/>
                  </a:lnTo>
                  <a:lnTo>
                    <a:pt x="1097" y="522"/>
                  </a:lnTo>
                  <a:lnTo>
                    <a:pt x="1074" y="509"/>
                  </a:lnTo>
                  <a:lnTo>
                    <a:pt x="1074" y="509"/>
                  </a:lnTo>
                  <a:lnTo>
                    <a:pt x="1074" y="509"/>
                  </a:lnTo>
                  <a:lnTo>
                    <a:pt x="1050" y="496"/>
                  </a:lnTo>
                  <a:lnTo>
                    <a:pt x="1047" y="495"/>
                  </a:lnTo>
                  <a:lnTo>
                    <a:pt x="1045" y="494"/>
                  </a:lnTo>
                  <a:lnTo>
                    <a:pt x="1019" y="486"/>
                  </a:lnTo>
                  <a:lnTo>
                    <a:pt x="992" y="478"/>
                  </a:lnTo>
                  <a:lnTo>
                    <a:pt x="990" y="477"/>
                  </a:lnTo>
                  <a:lnTo>
                    <a:pt x="989" y="477"/>
                  </a:lnTo>
                  <a:lnTo>
                    <a:pt x="961" y="474"/>
                  </a:lnTo>
                  <a:lnTo>
                    <a:pt x="961" y="474"/>
                  </a:lnTo>
                  <a:lnTo>
                    <a:pt x="960" y="474"/>
                  </a:lnTo>
                  <a:lnTo>
                    <a:pt x="930" y="472"/>
                  </a:lnTo>
                  <a:lnTo>
                    <a:pt x="929" y="472"/>
                  </a:lnTo>
                  <a:lnTo>
                    <a:pt x="928" y="472"/>
                  </a:lnTo>
                  <a:lnTo>
                    <a:pt x="899" y="474"/>
                  </a:lnTo>
                  <a:lnTo>
                    <a:pt x="898" y="474"/>
                  </a:lnTo>
                  <a:lnTo>
                    <a:pt x="898" y="474"/>
                  </a:lnTo>
                  <a:lnTo>
                    <a:pt x="871" y="477"/>
                  </a:lnTo>
                  <a:lnTo>
                    <a:pt x="869" y="477"/>
                  </a:lnTo>
                  <a:lnTo>
                    <a:pt x="866" y="478"/>
                  </a:lnTo>
                  <a:lnTo>
                    <a:pt x="840" y="486"/>
                  </a:lnTo>
                  <a:lnTo>
                    <a:pt x="814" y="494"/>
                  </a:lnTo>
                  <a:lnTo>
                    <a:pt x="813" y="495"/>
                  </a:lnTo>
                  <a:lnTo>
                    <a:pt x="811" y="496"/>
                  </a:lnTo>
                  <a:lnTo>
                    <a:pt x="787" y="509"/>
                  </a:lnTo>
                  <a:lnTo>
                    <a:pt x="762" y="522"/>
                  </a:lnTo>
                  <a:lnTo>
                    <a:pt x="761" y="522"/>
                  </a:lnTo>
                  <a:lnTo>
                    <a:pt x="760" y="523"/>
                  </a:lnTo>
                  <a:lnTo>
                    <a:pt x="738" y="540"/>
                  </a:lnTo>
                  <a:lnTo>
                    <a:pt x="737" y="541"/>
                  </a:lnTo>
                  <a:lnTo>
                    <a:pt x="737" y="541"/>
                  </a:lnTo>
                  <a:lnTo>
                    <a:pt x="717" y="561"/>
                  </a:lnTo>
                  <a:lnTo>
                    <a:pt x="697" y="581"/>
                  </a:lnTo>
                  <a:lnTo>
                    <a:pt x="696" y="581"/>
                  </a:lnTo>
                  <a:lnTo>
                    <a:pt x="695" y="583"/>
                  </a:lnTo>
                  <a:lnTo>
                    <a:pt x="679" y="604"/>
                  </a:lnTo>
                  <a:lnTo>
                    <a:pt x="678" y="605"/>
                  </a:lnTo>
                  <a:lnTo>
                    <a:pt x="677" y="606"/>
                  </a:lnTo>
                  <a:lnTo>
                    <a:pt x="664" y="631"/>
                  </a:lnTo>
                  <a:lnTo>
                    <a:pt x="652" y="655"/>
                  </a:lnTo>
                  <a:lnTo>
                    <a:pt x="651" y="656"/>
                  </a:lnTo>
                  <a:lnTo>
                    <a:pt x="650" y="658"/>
                  </a:lnTo>
                  <a:lnTo>
                    <a:pt x="641" y="685"/>
                  </a:lnTo>
                  <a:lnTo>
                    <a:pt x="634" y="711"/>
                  </a:lnTo>
                  <a:lnTo>
                    <a:pt x="633" y="712"/>
                  </a:lnTo>
                  <a:lnTo>
                    <a:pt x="633" y="714"/>
                  </a:lnTo>
                  <a:lnTo>
                    <a:pt x="630" y="742"/>
                  </a:lnTo>
                  <a:lnTo>
                    <a:pt x="630" y="742"/>
                  </a:lnTo>
                  <a:lnTo>
                    <a:pt x="630" y="743"/>
                  </a:lnTo>
                  <a:lnTo>
                    <a:pt x="628" y="773"/>
                  </a:lnTo>
                  <a:lnTo>
                    <a:pt x="628" y="773"/>
                  </a:lnTo>
                  <a:lnTo>
                    <a:pt x="628" y="774"/>
                  </a:lnTo>
                  <a:lnTo>
                    <a:pt x="628" y="795"/>
                  </a:lnTo>
                  <a:lnTo>
                    <a:pt x="628" y="797"/>
                  </a:lnTo>
                  <a:lnTo>
                    <a:pt x="628" y="798"/>
                  </a:lnTo>
                  <a:lnTo>
                    <a:pt x="631" y="818"/>
                  </a:lnTo>
                  <a:lnTo>
                    <a:pt x="634" y="839"/>
                  </a:lnTo>
                  <a:lnTo>
                    <a:pt x="635" y="840"/>
                  </a:lnTo>
                  <a:lnTo>
                    <a:pt x="635" y="840"/>
                  </a:lnTo>
                  <a:lnTo>
                    <a:pt x="639" y="860"/>
                  </a:lnTo>
                  <a:lnTo>
                    <a:pt x="640" y="861"/>
                  </a:lnTo>
                  <a:lnTo>
                    <a:pt x="640" y="862"/>
                  </a:lnTo>
                  <a:lnTo>
                    <a:pt x="647" y="880"/>
                  </a:lnTo>
                  <a:lnTo>
                    <a:pt x="647" y="881"/>
                  </a:lnTo>
                  <a:lnTo>
                    <a:pt x="648" y="881"/>
                  </a:lnTo>
                  <a:lnTo>
                    <a:pt x="656" y="899"/>
                  </a:lnTo>
                  <a:lnTo>
                    <a:pt x="663" y="916"/>
                  </a:lnTo>
                  <a:lnTo>
                    <a:pt x="664" y="917"/>
                  </a:lnTo>
                  <a:lnTo>
                    <a:pt x="664" y="918"/>
                  </a:lnTo>
                  <a:lnTo>
                    <a:pt x="667" y="922"/>
                  </a:lnTo>
                  <a:lnTo>
                    <a:pt x="133" y="1401"/>
                  </a:lnTo>
                  <a:lnTo>
                    <a:pt x="133" y="133"/>
                  </a:lnTo>
                  <a:lnTo>
                    <a:pt x="4442" y="133"/>
                  </a:lnTo>
                  <a:lnTo>
                    <a:pt x="4442" y="1930"/>
                  </a:lnTo>
                  <a:lnTo>
                    <a:pt x="3433" y="1248"/>
                  </a:lnTo>
                  <a:lnTo>
                    <a:pt x="3439" y="1235"/>
                  </a:lnTo>
                  <a:close/>
                  <a:moveTo>
                    <a:pt x="759" y="1023"/>
                  </a:moveTo>
                  <a:lnTo>
                    <a:pt x="760" y="1024"/>
                  </a:lnTo>
                  <a:lnTo>
                    <a:pt x="762" y="1025"/>
                  </a:lnTo>
                  <a:lnTo>
                    <a:pt x="781" y="1037"/>
                  </a:lnTo>
                  <a:lnTo>
                    <a:pt x="782" y="1037"/>
                  </a:lnTo>
                  <a:lnTo>
                    <a:pt x="782" y="1037"/>
                  </a:lnTo>
                  <a:lnTo>
                    <a:pt x="803" y="1048"/>
                  </a:lnTo>
                  <a:lnTo>
                    <a:pt x="804" y="1048"/>
                  </a:lnTo>
                  <a:lnTo>
                    <a:pt x="806" y="1050"/>
                  </a:lnTo>
                  <a:lnTo>
                    <a:pt x="828" y="1058"/>
                  </a:lnTo>
                  <a:lnTo>
                    <a:pt x="851" y="1065"/>
                  </a:lnTo>
                  <a:lnTo>
                    <a:pt x="852" y="1066"/>
                  </a:lnTo>
                  <a:lnTo>
                    <a:pt x="854" y="1066"/>
                  </a:lnTo>
                  <a:lnTo>
                    <a:pt x="876" y="1072"/>
                  </a:lnTo>
                  <a:lnTo>
                    <a:pt x="877" y="1072"/>
                  </a:lnTo>
                  <a:lnTo>
                    <a:pt x="878" y="1072"/>
                  </a:lnTo>
                  <a:lnTo>
                    <a:pt x="902" y="1075"/>
                  </a:lnTo>
                  <a:lnTo>
                    <a:pt x="903" y="1075"/>
                  </a:lnTo>
                  <a:lnTo>
                    <a:pt x="905" y="1075"/>
                  </a:lnTo>
                  <a:lnTo>
                    <a:pt x="929" y="1075"/>
                  </a:lnTo>
                  <a:lnTo>
                    <a:pt x="952" y="1075"/>
                  </a:lnTo>
                  <a:lnTo>
                    <a:pt x="953" y="1075"/>
                  </a:lnTo>
                  <a:lnTo>
                    <a:pt x="955" y="1075"/>
                  </a:lnTo>
                  <a:lnTo>
                    <a:pt x="977" y="1072"/>
                  </a:lnTo>
                  <a:lnTo>
                    <a:pt x="998" y="1068"/>
                  </a:lnTo>
                  <a:lnTo>
                    <a:pt x="1000" y="1068"/>
                  </a:lnTo>
                  <a:lnTo>
                    <a:pt x="1001" y="1067"/>
                  </a:lnTo>
                  <a:lnTo>
                    <a:pt x="1022" y="1061"/>
                  </a:lnTo>
                  <a:lnTo>
                    <a:pt x="1023" y="1061"/>
                  </a:lnTo>
                  <a:lnTo>
                    <a:pt x="1024" y="1061"/>
                  </a:lnTo>
                  <a:lnTo>
                    <a:pt x="1045" y="1053"/>
                  </a:lnTo>
                  <a:lnTo>
                    <a:pt x="1045" y="1053"/>
                  </a:lnTo>
                  <a:lnTo>
                    <a:pt x="1045" y="1053"/>
                  </a:lnTo>
                  <a:lnTo>
                    <a:pt x="1065" y="1044"/>
                  </a:lnTo>
                  <a:lnTo>
                    <a:pt x="1067" y="1043"/>
                  </a:lnTo>
                  <a:lnTo>
                    <a:pt x="1068" y="1042"/>
                  </a:lnTo>
                  <a:lnTo>
                    <a:pt x="1086" y="1032"/>
                  </a:lnTo>
                  <a:lnTo>
                    <a:pt x="1090" y="1029"/>
                  </a:lnTo>
                  <a:lnTo>
                    <a:pt x="1952" y="1889"/>
                  </a:lnTo>
                  <a:lnTo>
                    <a:pt x="1951" y="1891"/>
                  </a:lnTo>
                  <a:lnTo>
                    <a:pt x="1950" y="1892"/>
                  </a:lnTo>
                  <a:lnTo>
                    <a:pt x="1948" y="1895"/>
                  </a:lnTo>
                  <a:lnTo>
                    <a:pt x="1942" y="1910"/>
                  </a:lnTo>
                  <a:lnTo>
                    <a:pt x="1935" y="1927"/>
                  </a:lnTo>
                  <a:lnTo>
                    <a:pt x="1934" y="1929"/>
                  </a:lnTo>
                  <a:lnTo>
                    <a:pt x="1934" y="1930"/>
                  </a:lnTo>
                  <a:lnTo>
                    <a:pt x="1929" y="1948"/>
                  </a:lnTo>
                  <a:lnTo>
                    <a:pt x="1923" y="1966"/>
                  </a:lnTo>
                  <a:lnTo>
                    <a:pt x="1923" y="1967"/>
                  </a:lnTo>
                  <a:lnTo>
                    <a:pt x="1923" y="1968"/>
                  </a:lnTo>
                  <a:lnTo>
                    <a:pt x="1920" y="1986"/>
                  </a:lnTo>
                  <a:lnTo>
                    <a:pt x="1920" y="1987"/>
                  </a:lnTo>
                  <a:lnTo>
                    <a:pt x="1920" y="1988"/>
                  </a:lnTo>
                  <a:lnTo>
                    <a:pt x="1918" y="2007"/>
                  </a:lnTo>
                  <a:lnTo>
                    <a:pt x="1918" y="2008"/>
                  </a:lnTo>
                  <a:lnTo>
                    <a:pt x="1918" y="2009"/>
                  </a:lnTo>
                  <a:lnTo>
                    <a:pt x="1918" y="2029"/>
                  </a:lnTo>
                  <a:lnTo>
                    <a:pt x="1918" y="2029"/>
                  </a:lnTo>
                  <a:lnTo>
                    <a:pt x="1918" y="2030"/>
                  </a:lnTo>
                  <a:lnTo>
                    <a:pt x="1920" y="2059"/>
                  </a:lnTo>
                  <a:lnTo>
                    <a:pt x="1920" y="2059"/>
                  </a:lnTo>
                  <a:lnTo>
                    <a:pt x="1920" y="2060"/>
                  </a:lnTo>
                  <a:lnTo>
                    <a:pt x="1923" y="2088"/>
                  </a:lnTo>
                  <a:lnTo>
                    <a:pt x="1923" y="2089"/>
                  </a:lnTo>
                  <a:lnTo>
                    <a:pt x="1923" y="2090"/>
                  </a:lnTo>
                  <a:lnTo>
                    <a:pt x="1930" y="2118"/>
                  </a:lnTo>
                  <a:lnTo>
                    <a:pt x="1931" y="2119"/>
                  </a:lnTo>
                  <a:lnTo>
                    <a:pt x="1931" y="2120"/>
                  </a:lnTo>
                  <a:lnTo>
                    <a:pt x="1940" y="2146"/>
                  </a:lnTo>
                  <a:lnTo>
                    <a:pt x="1941" y="2147"/>
                  </a:lnTo>
                  <a:lnTo>
                    <a:pt x="1941" y="2148"/>
                  </a:lnTo>
                  <a:lnTo>
                    <a:pt x="1955" y="2172"/>
                  </a:lnTo>
                  <a:lnTo>
                    <a:pt x="1955" y="2173"/>
                  </a:lnTo>
                  <a:lnTo>
                    <a:pt x="1955" y="2173"/>
                  </a:lnTo>
                  <a:lnTo>
                    <a:pt x="1968" y="2197"/>
                  </a:lnTo>
                  <a:lnTo>
                    <a:pt x="1968" y="2197"/>
                  </a:lnTo>
                  <a:lnTo>
                    <a:pt x="1969" y="2198"/>
                  </a:lnTo>
                  <a:lnTo>
                    <a:pt x="1985" y="2221"/>
                  </a:lnTo>
                  <a:lnTo>
                    <a:pt x="1986" y="2222"/>
                  </a:lnTo>
                  <a:lnTo>
                    <a:pt x="1987" y="2223"/>
                  </a:lnTo>
                  <a:lnTo>
                    <a:pt x="2005" y="2242"/>
                  </a:lnTo>
                  <a:lnTo>
                    <a:pt x="2006" y="2243"/>
                  </a:lnTo>
                  <a:lnTo>
                    <a:pt x="2007" y="2244"/>
                  </a:lnTo>
                  <a:lnTo>
                    <a:pt x="2028" y="2262"/>
                  </a:lnTo>
                  <a:lnTo>
                    <a:pt x="2028" y="2263"/>
                  </a:lnTo>
                  <a:lnTo>
                    <a:pt x="2028" y="2263"/>
                  </a:lnTo>
                  <a:lnTo>
                    <a:pt x="2050" y="2278"/>
                  </a:lnTo>
                  <a:lnTo>
                    <a:pt x="2050" y="2279"/>
                  </a:lnTo>
                  <a:lnTo>
                    <a:pt x="2051" y="2279"/>
                  </a:lnTo>
                  <a:lnTo>
                    <a:pt x="2074" y="2294"/>
                  </a:lnTo>
                  <a:lnTo>
                    <a:pt x="2075" y="2295"/>
                  </a:lnTo>
                  <a:lnTo>
                    <a:pt x="2076" y="2296"/>
                  </a:lnTo>
                  <a:lnTo>
                    <a:pt x="2102" y="2307"/>
                  </a:lnTo>
                  <a:lnTo>
                    <a:pt x="2102" y="2307"/>
                  </a:lnTo>
                  <a:lnTo>
                    <a:pt x="2103" y="2308"/>
                  </a:lnTo>
                  <a:lnTo>
                    <a:pt x="2127" y="2317"/>
                  </a:lnTo>
                  <a:lnTo>
                    <a:pt x="2128" y="2318"/>
                  </a:lnTo>
                  <a:lnTo>
                    <a:pt x="2131" y="2318"/>
                  </a:lnTo>
                  <a:lnTo>
                    <a:pt x="2158" y="2324"/>
                  </a:lnTo>
                  <a:lnTo>
                    <a:pt x="2159" y="2324"/>
                  </a:lnTo>
                  <a:lnTo>
                    <a:pt x="2159" y="2324"/>
                  </a:lnTo>
                  <a:lnTo>
                    <a:pt x="2187" y="2330"/>
                  </a:lnTo>
                  <a:lnTo>
                    <a:pt x="2188" y="2330"/>
                  </a:lnTo>
                  <a:lnTo>
                    <a:pt x="2189" y="2330"/>
                  </a:lnTo>
                  <a:lnTo>
                    <a:pt x="2218" y="2332"/>
                  </a:lnTo>
                  <a:lnTo>
                    <a:pt x="2219" y="2332"/>
                  </a:lnTo>
                  <a:lnTo>
                    <a:pt x="2221" y="2332"/>
                  </a:lnTo>
                  <a:lnTo>
                    <a:pt x="2250" y="2330"/>
                  </a:lnTo>
                  <a:lnTo>
                    <a:pt x="2251" y="2330"/>
                  </a:lnTo>
                  <a:lnTo>
                    <a:pt x="2252" y="2330"/>
                  </a:lnTo>
                  <a:lnTo>
                    <a:pt x="2280" y="2324"/>
                  </a:lnTo>
                  <a:lnTo>
                    <a:pt x="2280" y="2324"/>
                  </a:lnTo>
                  <a:lnTo>
                    <a:pt x="2281" y="2324"/>
                  </a:lnTo>
                  <a:lnTo>
                    <a:pt x="2308" y="2318"/>
                  </a:lnTo>
                  <a:lnTo>
                    <a:pt x="2311" y="2318"/>
                  </a:lnTo>
                  <a:lnTo>
                    <a:pt x="2312" y="2317"/>
                  </a:lnTo>
                  <a:lnTo>
                    <a:pt x="2336" y="2308"/>
                  </a:lnTo>
                  <a:lnTo>
                    <a:pt x="2337" y="2307"/>
                  </a:lnTo>
                  <a:lnTo>
                    <a:pt x="2337" y="2307"/>
                  </a:lnTo>
                  <a:lnTo>
                    <a:pt x="2363" y="2296"/>
                  </a:lnTo>
                  <a:lnTo>
                    <a:pt x="2364" y="2295"/>
                  </a:lnTo>
                  <a:lnTo>
                    <a:pt x="2365" y="2294"/>
                  </a:lnTo>
                  <a:lnTo>
                    <a:pt x="2388" y="2279"/>
                  </a:lnTo>
                  <a:lnTo>
                    <a:pt x="2389" y="2279"/>
                  </a:lnTo>
                  <a:lnTo>
                    <a:pt x="2389" y="2278"/>
                  </a:lnTo>
                  <a:lnTo>
                    <a:pt x="2411" y="2263"/>
                  </a:lnTo>
                  <a:lnTo>
                    <a:pt x="2411" y="2262"/>
                  </a:lnTo>
                  <a:lnTo>
                    <a:pt x="2412" y="2262"/>
                  </a:lnTo>
                  <a:lnTo>
                    <a:pt x="2432" y="2244"/>
                  </a:lnTo>
                  <a:lnTo>
                    <a:pt x="2432" y="2243"/>
                  </a:lnTo>
                  <a:lnTo>
                    <a:pt x="2432" y="2243"/>
                  </a:lnTo>
                  <a:lnTo>
                    <a:pt x="2452" y="2223"/>
                  </a:lnTo>
                  <a:lnTo>
                    <a:pt x="2453" y="2222"/>
                  </a:lnTo>
                  <a:lnTo>
                    <a:pt x="2454" y="2221"/>
                  </a:lnTo>
                  <a:lnTo>
                    <a:pt x="2470" y="2198"/>
                  </a:lnTo>
                  <a:lnTo>
                    <a:pt x="2471" y="2197"/>
                  </a:lnTo>
                  <a:lnTo>
                    <a:pt x="2472" y="2197"/>
                  </a:lnTo>
                  <a:lnTo>
                    <a:pt x="2484" y="2173"/>
                  </a:lnTo>
                  <a:lnTo>
                    <a:pt x="2484" y="2173"/>
                  </a:lnTo>
                  <a:lnTo>
                    <a:pt x="2484" y="2172"/>
                  </a:lnTo>
                  <a:lnTo>
                    <a:pt x="2497" y="2148"/>
                  </a:lnTo>
                  <a:lnTo>
                    <a:pt x="2498" y="2147"/>
                  </a:lnTo>
                  <a:lnTo>
                    <a:pt x="2499" y="2145"/>
                  </a:lnTo>
                  <a:lnTo>
                    <a:pt x="2507" y="2119"/>
                  </a:lnTo>
                  <a:lnTo>
                    <a:pt x="2507" y="2119"/>
                  </a:lnTo>
                  <a:lnTo>
                    <a:pt x="2507" y="2119"/>
                  </a:lnTo>
                  <a:lnTo>
                    <a:pt x="2516" y="2091"/>
                  </a:lnTo>
                  <a:lnTo>
                    <a:pt x="2516" y="2090"/>
                  </a:lnTo>
                  <a:lnTo>
                    <a:pt x="2516" y="2088"/>
                  </a:lnTo>
                  <a:lnTo>
                    <a:pt x="2519" y="2060"/>
                  </a:lnTo>
                  <a:lnTo>
                    <a:pt x="2519" y="2059"/>
                  </a:lnTo>
                  <a:lnTo>
                    <a:pt x="2519" y="2059"/>
                  </a:lnTo>
                  <a:lnTo>
                    <a:pt x="2521" y="2030"/>
                  </a:lnTo>
                  <a:lnTo>
                    <a:pt x="2521" y="2029"/>
                  </a:lnTo>
                  <a:lnTo>
                    <a:pt x="2521" y="2029"/>
                  </a:lnTo>
                  <a:lnTo>
                    <a:pt x="2521" y="2009"/>
                  </a:lnTo>
                  <a:lnTo>
                    <a:pt x="2521" y="2008"/>
                  </a:lnTo>
                  <a:lnTo>
                    <a:pt x="2521" y="2006"/>
                  </a:lnTo>
                  <a:lnTo>
                    <a:pt x="2518" y="1985"/>
                  </a:lnTo>
                  <a:lnTo>
                    <a:pt x="2515" y="1965"/>
                  </a:lnTo>
                  <a:lnTo>
                    <a:pt x="2514" y="1964"/>
                  </a:lnTo>
                  <a:lnTo>
                    <a:pt x="2514" y="1964"/>
                  </a:lnTo>
                  <a:lnTo>
                    <a:pt x="2509" y="1944"/>
                  </a:lnTo>
                  <a:lnTo>
                    <a:pt x="2508" y="1943"/>
                  </a:lnTo>
                  <a:lnTo>
                    <a:pt x="2508" y="1942"/>
                  </a:lnTo>
                  <a:lnTo>
                    <a:pt x="2502" y="1924"/>
                  </a:lnTo>
                  <a:lnTo>
                    <a:pt x="2496" y="1906"/>
                  </a:lnTo>
                  <a:lnTo>
                    <a:pt x="2495" y="1905"/>
                  </a:lnTo>
                  <a:lnTo>
                    <a:pt x="2494" y="1903"/>
                  </a:lnTo>
                  <a:lnTo>
                    <a:pt x="2484" y="1885"/>
                  </a:lnTo>
                  <a:lnTo>
                    <a:pt x="2484" y="1885"/>
                  </a:lnTo>
                  <a:lnTo>
                    <a:pt x="2484" y="1885"/>
                  </a:lnTo>
                  <a:lnTo>
                    <a:pt x="2482" y="1883"/>
                  </a:lnTo>
                  <a:lnTo>
                    <a:pt x="2989" y="1389"/>
                  </a:lnTo>
                  <a:lnTo>
                    <a:pt x="2992" y="1392"/>
                  </a:lnTo>
                  <a:lnTo>
                    <a:pt x="2993" y="1392"/>
                  </a:lnTo>
                  <a:lnTo>
                    <a:pt x="2994" y="1393"/>
                  </a:lnTo>
                  <a:lnTo>
                    <a:pt x="3013" y="1405"/>
                  </a:lnTo>
                  <a:lnTo>
                    <a:pt x="3015" y="1405"/>
                  </a:lnTo>
                  <a:lnTo>
                    <a:pt x="3016" y="1406"/>
                  </a:lnTo>
                  <a:lnTo>
                    <a:pt x="3035" y="1414"/>
                  </a:lnTo>
                  <a:lnTo>
                    <a:pt x="3035" y="1414"/>
                  </a:lnTo>
                  <a:lnTo>
                    <a:pt x="3036" y="1414"/>
                  </a:lnTo>
                  <a:lnTo>
                    <a:pt x="3057" y="1423"/>
                  </a:lnTo>
                  <a:lnTo>
                    <a:pt x="3058" y="1423"/>
                  </a:lnTo>
                  <a:lnTo>
                    <a:pt x="3058" y="1423"/>
                  </a:lnTo>
                  <a:lnTo>
                    <a:pt x="3080" y="1429"/>
                  </a:lnTo>
                  <a:lnTo>
                    <a:pt x="3080" y="1429"/>
                  </a:lnTo>
                  <a:lnTo>
                    <a:pt x="3081" y="1429"/>
                  </a:lnTo>
                  <a:lnTo>
                    <a:pt x="3104" y="1434"/>
                  </a:lnTo>
                  <a:lnTo>
                    <a:pt x="3104" y="1434"/>
                  </a:lnTo>
                  <a:lnTo>
                    <a:pt x="3105" y="1434"/>
                  </a:lnTo>
                  <a:lnTo>
                    <a:pt x="3128" y="1439"/>
                  </a:lnTo>
                  <a:lnTo>
                    <a:pt x="3129" y="1439"/>
                  </a:lnTo>
                  <a:lnTo>
                    <a:pt x="3131" y="1439"/>
                  </a:lnTo>
                  <a:lnTo>
                    <a:pt x="3153" y="1439"/>
                  </a:lnTo>
                  <a:lnTo>
                    <a:pt x="3154" y="1439"/>
                  </a:lnTo>
                  <a:lnTo>
                    <a:pt x="3154" y="1439"/>
                  </a:lnTo>
                  <a:lnTo>
                    <a:pt x="3183" y="1436"/>
                  </a:lnTo>
                  <a:lnTo>
                    <a:pt x="3184" y="1436"/>
                  </a:lnTo>
                  <a:lnTo>
                    <a:pt x="3185" y="1436"/>
                  </a:lnTo>
                  <a:lnTo>
                    <a:pt x="3215" y="1431"/>
                  </a:lnTo>
                  <a:lnTo>
                    <a:pt x="3216" y="1431"/>
                  </a:lnTo>
                  <a:lnTo>
                    <a:pt x="3217" y="1431"/>
                  </a:lnTo>
                  <a:lnTo>
                    <a:pt x="3244" y="1425"/>
                  </a:lnTo>
                  <a:lnTo>
                    <a:pt x="3245" y="1425"/>
                  </a:lnTo>
                  <a:lnTo>
                    <a:pt x="3246" y="1424"/>
                  </a:lnTo>
                  <a:lnTo>
                    <a:pt x="3273" y="1414"/>
                  </a:lnTo>
                  <a:lnTo>
                    <a:pt x="3275" y="1413"/>
                  </a:lnTo>
                  <a:lnTo>
                    <a:pt x="3276" y="1413"/>
                  </a:lnTo>
                  <a:lnTo>
                    <a:pt x="3300" y="1400"/>
                  </a:lnTo>
                  <a:lnTo>
                    <a:pt x="3301" y="1400"/>
                  </a:lnTo>
                  <a:lnTo>
                    <a:pt x="3303" y="1399"/>
                  </a:lnTo>
                  <a:lnTo>
                    <a:pt x="3327" y="1383"/>
                  </a:lnTo>
                  <a:lnTo>
                    <a:pt x="3328" y="1383"/>
                  </a:lnTo>
                  <a:lnTo>
                    <a:pt x="3328" y="1382"/>
                  </a:lnTo>
                  <a:lnTo>
                    <a:pt x="3349" y="1366"/>
                  </a:lnTo>
                  <a:lnTo>
                    <a:pt x="3350" y="1365"/>
                  </a:lnTo>
                  <a:lnTo>
                    <a:pt x="3351" y="1364"/>
                  </a:lnTo>
                  <a:lnTo>
                    <a:pt x="3359" y="1357"/>
                  </a:lnTo>
                  <a:lnTo>
                    <a:pt x="4442" y="2090"/>
                  </a:lnTo>
                  <a:lnTo>
                    <a:pt x="4442" y="2852"/>
                  </a:lnTo>
                  <a:lnTo>
                    <a:pt x="133" y="2852"/>
                  </a:lnTo>
                  <a:lnTo>
                    <a:pt x="133" y="1579"/>
                  </a:lnTo>
                  <a:lnTo>
                    <a:pt x="754" y="1020"/>
                  </a:lnTo>
                  <a:lnTo>
                    <a:pt x="759" y="1023"/>
                  </a:lnTo>
                  <a:close/>
                </a:path>
              </a:pathLst>
            </a:custGeom>
            <a:solidFill>
              <a:srgbClr val="FFCE00"/>
            </a:solidFill>
            <a:ln>
              <a:noFill/>
            </a:ln>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9" name="Rectangle 18"/>
            <p:cNvSpPr/>
            <p:nvPr/>
          </p:nvSpPr>
          <p:spPr>
            <a:xfrm>
              <a:off x="6085969" y="4452303"/>
              <a:ext cx="2745291" cy="137160"/>
            </a:xfrm>
            <a:prstGeom prst="rect">
              <a:avLst/>
            </a:prstGeom>
            <a:solidFill>
              <a:srgbClr val="FFCE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0" rIns="137160" bIns="137160" numCol="1" spcCol="0" rtlCol="0" fromWordArt="0" anchor="t" anchorCtr="0" forceAA="0" compatLnSpc="1">
              <a:prstTxWarp prst="textNoShape">
                <a:avLst/>
              </a:prstTxWarp>
              <a:noAutofit/>
            </a:bodyPr>
            <a:lstStyle/>
            <a:p>
              <a:pPr algn="ctr"/>
              <a:endParaRPr lang="en-US" sz="2000">
                <a:solidFill>
                  <a:schemeClr val="accent5"/>
                </a:solidFill>
                <a:latin typeface="+mj-lt"/>
              </a:endParaRPr>
            </a:p>
          </p:txBody>
        </p:sp>
      </p:grpSp>
      <p:grpSp>
        <p:nvGrpSpPr>
          <p:cNvPr id="20" name="Group 19"/>
          <p:cNvGrpSpPr/>
          <p:nvPr/>
        </p:nvGrpSpPr>
        <p:grpSpPr>
          <a:xfrm>
            <a:off x="3198559" y="4452303"/>
            <a:ext cx="2745291" cy="1770697"/>
            <a:chOff x="3198559" y="4452303"/>
            <a:chExt cx="2745291" cy="1770697"/>
          </a:xfrm>
        </p:grpSpPr>
        <p:sp>
          <p:nvSpPr>
            <p:cNvPr id="21" name="Rectangle 20"/>
            <p:cNvSpPr/>
            <p:nvPr/>
          </p:nvSpPr>
          <p:spPr>
            <a:xfrm>
              <a:off x="3198559" y="4589463"/>
              <a:ext cx="2745291" cy="16335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0" rIns="137160" bIns="137160" numCol="1" spcCol="0" rtlCol="0" fromWordArt="0" anchor="t" anchorCtr="0" forceAA="0" compatLnSpc="1">
              <a:prstTxWarp prst="textNoShape">
                <a:avLst/>
              </a:prstTxWarp>
              <a:noAutofit/>
            </a:bodyPr>
            <a:lstStyle/>
            <a:p>
              <a:pPr algn="ctr"/>
              <a:r>
                <a:rPr lang="en-US" sz="1600" i="1">
                  <a:solidFill>
                    <a:schemeClr val="tx1"/>
                  </a:solidFill>
                </a:rPr>
                <a:t>Mindset shifting towards </a:t>
              </a:r>
              <a:r>
                <a:rPr lang="en-US" sz="2000">
                  <a:solidFill>
                    <a:schemeClr val="tx1"/>
                  </a:solidFill>
                  <a:latin typeface="+mj-lt"/>
                </a:rPr>
                <a:t>inclusion</a:t>
              </a:r>
            </a:p>
          </p:txBody>
        </p:sp>
        <p:grpSp>
          <p:nvGrpSpPr>
            <p:cNvPr id="22" name="Group 21"/>
            <p:cNvGrpSpPr>
              <a:grpSpLocks noChangeAspect="1"/>
            </p:cNvGrpSpPr>
            <p:nvPr/>
          </p:nvGrpSpPr>
          <p:grpSpPr>
            <a:xfrm>
              <a:off x="4332541" y="4848593"/>
              <a:ext cx="477326" cy="548640"/>
              <a:chOff x="13639800" y="2855913"/>
              <a:chExt cx="935038" cy="1074738"/>
            </a:xfrm>
            <a:solidFill>
              <a:schemeClr val="bg1"/>
            </a:solidFill>
          </p:grpSpPr>
          <p:sp>
            <p:nvSpPr>
              <p:cNvPr id="24" name="Freeform 103"/>
              <p:cNvSpPr>
                <a:spLocks noEditPoints="1"/>
              </p:cNvSpPr>
              <p:nvPr/>
            </p:nvSpPr>
            <p:spPr bwMode="auto">
              <a:xfrm>
                <a:off x="13681075" y="2855913"/>
                <a:ext cx="874713" cy="617538"/>
              </a:xfrm>
              <a:custGeom>
                <a:avLst/>
                <a:gdLst>
                  <a:gd name="T0" fmla="*/ 218 w 551"/>
                  <a:gd name="T1" fmla="*/ 35 h 389"/>
                  <a:gd name="T2" fmla="*/ 161 w 551"/>
                  <a:gd name="T3" fmla="*/ 67 h 389"/>
                  <a:gd name="T4" fmla="*/ 128 w 551"/>
                  <a:gd name="T5" fmla="*/ 123 h 389"/>
                  <a:gd name="T6" fmla="*/ 124 w 551"/>
                  <a:gd name="T7" fmla="*/ 169 h 389"/>
                  <a:gd name="T8" fmla="*/ 126 w 551"/>
                  <a:gd name="T9" fmla="*/ 185 h 389"/>
                  <a:gd name="T10" fmla="*/ 123 w 551"/>
                  <a:gd name="T11" fmla="*/ 192 h 389"/>
                  <a:gd name="T12" fmla="*/ 116 w 551"/>
                  <a:gd name="T13" fmla="*/ 197 h 389"/>
                  <a:gd name="T14" fmla="*/ 111 w 551"/>
                  <a:gd name="T15" fmla="*/ 197 h 389"/>
                  <a:gd name="T16" fmla="*/ 62 w 551"/>
                  <a:gd name="T17" fmla="*/ 213 h 389"/>
                  <a:gd name="T18" fmla="*/ 33 w 551"/>
                  <a:gd name="T19" fmla="*/ 254 h 389"/>
                  <a:gd name="T20" fmla="*/ 33 w 551"/>
                  <a:gd name="T21" fmla="*/ 304 h 389"/>
                  <a:gd name="T22" fmla="*/ 62 w 551"/>
                  <a:gd name="T23" fmla="*/ 345 h 389"/>
                  <a:gd name="T24" fmla="*/ 111 w 551"/>
                  <a:gd name="T25" fmla="*/ 359 h 389"/>
                  <a:gd name="T26" fmla="*/ 456 w 551"/>
                  <a:gd name="T27" fmla="*/ 356 h 389"/>
                  <a:gd name="T28" fmla="*/ 503 w 551"/>
                  <a:gd name="T29" fmla="*/ 321 h 389"/>
                  <a:gd name="T30" fmla="*/ 522 w 551"/>
                  <a:gd name="T31" fmla="*/ 264 h 389"/>
                  <a:gd name="T32" fmla="*/ 503 w 551"/>
                  <a:gd name="T33" fmla="*/ 206 h 389"/>
                  <a:gd name="T34" fmla="*/ 456 w 551"/>
                  <a:gd name="T35" fmla="*/ 171 h 389"/>
                  <a:gd name="T36" fmla="*/ 397 w 551"/>
                  <a:gd name="T37" fmla="*/ 171 h 389"/>
                  <a:gd name="T38" fmla="*/ 389 w 551"/>
                  <a:gd name="T39" fmla="*/ 171 h 389"/>
                  <a:gd name="T40" fmla="*/ 382 w 551"/>
                  <a:gd name="T41" fmla="*/ 166 h 389"/>
                  <a:gd name="T42" fmla="*/ 378 w 551"/>
                  <a:gd name="T43" fmla="*/ 157 h 389"/>
                  <a:gd name="T44" fmla="*/ 373 w 551"/>
                  <a:gd name="T45" fmla="*/ 123 h 389"/>
                  <a:gd name="T46" fmla="*/ 340 w 551"/>
                  <a:gd name="T47" fmla="*/ 67 h 389"/>
                  <a:gd name="T48" fmla="*/ 285 w 551"/>
                  <a:gd name="T49" fmla="*/ 35 h 389"/>
                  <a:gd name="T50" fmla="*/ 250 w 551"/>
                  <a:gd name="T51" fmla="*/ 0 h 389"/>
                  <a:gd name="T52" fmla="*/ 325 w 551"/>
                  <a:gd name="T53" fmla="*/ 19 h 389"/>
                  <a:gd name="T54" fmla="*/ 380 w 551"/>
                  <a:gd name="T55" fmla="*/ 69 h 389"/>
                  <a:gd name="T56" fmla="*/ 406 w 551"/>
                  <a:gd name="T57" fmla="*/ 140 h 389"/>
                  <a:gd name="T58" fmla="*/ 458 w 551"/>
                  <a:gd name="T59" fmla="*/ 143 h 389"/>
                  <a:gd name="T60" fmla="*/ 513 w 551"/>
                  <a:gd name="T61" fmla="*/ 175 h 389"/>
                  <a:gd name="T62" fmla="*/ 546 w 551"/>
                  <a:gd name="T63" fmla="*/ 230 h 389"/>
                  <a:gd name="T64" fmla="*/ 546 w 551"/>
                  <a:gd name="T65" fmla="*/ 297 h 389"/>
                  <a:gd name="T66" fmla="*/ 513 w 551"/>
                  <a:gd name="T67" fmla="*/ 352 h 389"/>
                  <a:gd name="T68" fmla="*/ 458 w 551"/>
                  <a:gd name="T69" fmla="*/ 385 h 389"/>
                  <a:gd name="T70" fmla="*/ 111 w 551"/>
                  <a:gd name="T71" fmla="*/ 389 h 389"/>
                  <a:gd name="T72" fmla="*/ 55 w 551"/>
                  <a:gd name="T73" fmla="*/ 375 h 389"/>
                  <a:gd name="T74" fmla="*/ 16 w 551"/>
                  <a:gd name="T75" fmla="*/ 335 h 389"/>
                  <a:gd name="T76" fmla="*/ 0 w 551"/>
                  <a:gd name="T77" fmla="*/ 278 h 389"/>
                  <a:gd name="T78" fmla="*/ 19 w 551"/>
                  <a:gd name="T79" fmla="*/ 219 h 389"/>
                  <a:gd name="T80" fmla="*/ 64 w 551"/>
                  <a:gd name="T81" fmla="*/ 178 h 389"/>
                  <a:gd name="T82" fmla="*/ 95 w 551"/>
                  <a:gd name="T83" fmla="*/ 157 h 389"/>
                  <a:gd name="T84" fmla="*/ 111 w 551"/>
                  <a:gd name="T85" fmla="*/ 88 h 389"/>
                  <a:gd name="T86" fmla="*/ 154 w 551"/>
                  <a:gd name="T87" fmla="*/ 35 h 389"/>
                  <a:gd name="T88" fmla="*/ 216 w 551"/>
                  <a:gd name="T89" fmla="*/ 5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51" h="389">
                    <a:moveTo>
                      <a:pt x="250" y="29"/>
                    </a:moveTo>
                    <a:lnTo>
                      <a:pt x="218" y="35"/>
                    </a:lnTo>
                    <a:lnTo>
                      <a:pt x="187" y="47"/>
                    </a:lnTo>
                    <a:lnTo>
                      <a:pt x="161" y="67"/>
                    </a:lnTo>
                    <a:lnTo>
                      <a:pt x="140" y="93"/>
                    </a:lnTo>
                    <a:lnTo>
                      <a:pt x="128" y="123"/>
                    </a:lnTo>
                    <a:lnTo>
                      <a:pt x="123" y="157"/>
                    </a:lnTo>
                    <a:lnTo>
                      <a:pt x="124" y="169"/>
                    </a:lnTo>
                    <a:lnTo>
                      <a:pt x="126" y="180"/>
                    </a:lnTo>
                    <a:lnTo>
                      <a:pt x="126" y="185"/>
                    </a:lnTo>
                    <a:lnTo>
                      <a:pt x="124" y="188"/>
                    </a:lnTo>
                    <a:lnTo>
                      <a:pt x="123" y="192"/>
                    </a:lnTo>
                    <a:lnTo>
                      <a:pt x="119" y="195"/>
                    </a:lnTo>
                    <a:lnTo>
                      <a:pt x="116" y="197"/>
                    </a:lnTo>
                    <a:lnTo>
                      <a:pt x="111" y="197"/>
                    </a:lnTo>
                    <a:lnTo>
                      <a:pt x="111" y="197"/>
                    </a:lnTo>
                    <a:lnTo>
                      <a:pt x="85" y="202"/>
                    </a:lnTo>
                    <a:lnTo>
                      <a:pt x="62" y="213"/>
                    </a:lnTo>
                    <a:lnTo>
                      <a:pt x="45" y="232"/>
                    </a:lnTo>
                    <a:lnTo>
                      <a:pt x="33" y="254"/>
                    </a:lnTo>
                    <a:lnTo>
                      <a:pt x="29" y="278"/>
                    </a:lnTo>
                    <a:lnTo>
                      <a:pt x="33" y="304"/>
                    </a:lnTo>
                    <a:lnTo>
                      <a:pt x="45" y="326"/>
                    </a:lnTo>
                    <a:lnTo>
                      <a:pt x="62" y="345"/>
                    </a:lnTo>
                    <a:lnTo>
                      <a:pt x="85" y="356"/>
                    </a:lnTo>
                    <a:lnTo>
                      <a:pt x="111" y="359"/>
                    </a:lnTo>
                    <a:lnTo>
                      <a:pt x="425" y="359"/>
                    </a:lnTo>
                    <a:lnTo>
                      <a:pt x="456" y="356"/>
                    </a:lnTo>
                    <a:lnTo>
                      <a:pt x="482" y="342"/>
                    </a:lnTo>
                    <a:lnTo>
                      <a:pt x="503" y="321"/>
                    </a:lnTo>
                    <a:lnTo>
                      <a:pt x="516" y="294"/>
                    </a:lnTo>
                    <a:lnTo>
                      <a:pt x="522" y="264"/>
                    </a:lnTo>
                    <a:lnTo>
                      <a:pt x="516" y="233"/>
                    </a:lnTo>
                    <a:lnTo>
                      <a:pt x="503" y="206"/>
                    </a:lnTo>
                    <a:lnTo>
                      <a:pt x="482" y="185"/>
                    </a:lnTo>
                    <a:lnTo>
                      <a:pt x="456" y="171"/>
                    </a:lnTo>
                    <a:lnTo>
                      <a:pt x="425" y="166"/>
                    </a:lnTo>
                    <a:lnTo>
                      <a:pt x="397" y="171"/>
                    </a:lnTo>
                    <a:lnTo>
                      <a:pt x="392" y="171"/>
                    </a:lnTo>
                    <a:lnTo>
                      <a:pt x="389" y="171"/>
                    </a:lnTo>
                    <a:lnTo>
                      <a:pt x="383" y="169"/>
                    </a:lnTo>
                    <a:lnTo>
                      <a:pt x="382" y="166"/>
                    </a:lnTo>
                    <a:lnTo>
                      <a:pt x="380" y="161"/>
                    </a:lnTo>
                    <a:lnTo>
                      <a:pt x="378" y="157"/>
                    </a:lnTo>
                    <a:lnTo>
                      <a:pt x="378" y="157"/>
                    </a:lnTo>
                    <a:lnTo>
                      <a:pt x="373" y="123"/>
                    </a:lnTo>
                    <a:lnTo>
                      <a:pt x="361" y="92"/>
                    </a:lnTo>
                    <a:lnTo>
                      <a:pt x="340" y="67"/>
                    </a:lnTo>
                    <a:lnTo>
                      <a:pt x="314" y="47"/>
                    </a:lnTo>
                    <a:lnTo>
                      <a:pt x="285" y="35"/>
                    </a:lnTo>
                    <a:lnTo>
                      <a:pt x="250" y="29"/>
                    </a:lnTo>
                    <a:close/>
                    <a:moveTo>
                      <a:pt x="250" y="0"/>
                    </a:moveTo>
                    <a:lnTo>
                      <a:pt x="290" y="5"/>
                    </a:lnTo>
                    <a:lnTo>
                      <a:pt x="325" y="19"/>
                    </a:lnTo>
                    <a:lnTo>
                      <a:pt x="356" y="42"/>
                    </a:lnTo>
                    <a:lnTo>
                      <a:pt x="380" y="69"/>
                    </a:lnTo>
                    <a:lnTo>
                      <a:pt x="397" y="102"/>
                    </a:lnTo>
                    <a:lnTo>
                      <a:pt x="406" y="140"/>
                    </a:lnTo>
                    <a:lnTo>
                      <a:pt x="425" y="138"/>
                    </a:lnTo>
                    <a:lnTo>
                      <a:pt x="458" y="143"/>
                    </a:lnTo>
                    <a:lnTo>
                      <a:pt x="489" y="156"/>
                    </a:lnTo>
                    <a:lnTo>
                      <a:pt x="513" y="175"/>
                    </a:lnTo>
                    <a:lnTo>
                      <a:pt x="534" y="200"/>
                    </a:lnTo>
                    <a:lnTo>
                      <a:pt x="546" y="230"/>
                    </a:lnTo>
                    <a:lnTo>
                      <a:pt x="551" y="264"/>
                    </a:lnTo>
                    <a:lnTo>
                      <a:pt x="546" y="297"/>
                    </a:lnTo>
                    <a:lnTo>
                      <a:pt x="534" y="326"/>
                    </a:lnTo>
                    <a:lnTo>
                      <a:pt x="513" y="352"/>
                    </a:lnTo>
                    <a:lnTo>
                      <a:pt x="489" y="371"/>
                    </a:lnTo>
                    <a:lnTo>
                      <a:pt x="458" y="385"/>
                    </a:lnTo>
                    <a:lnTo>
                      <a:pt x="425" y="389"/>
                    </a:lnTo>
                    <a:lnTo>
                      <a:pt x="111" y="389"/>
                    </a:lnTo>
                    <a:lnTo>
                      <a:pt x="81" y="385"/>
                    </a:lnTo>
                    <a:lnTo>
                      <a:pt x="55" y="375"/>
                    </a:lnTo>
                    <a:lnTo>
                      <a:pt x="33" y="358"/>
                    </a:lnTo>
                    <a:lnTo>
                      <a:pt x="16" y="335"/>
                    </a:lnTo>
                    <a:lnTo>
                      <a:pt x="4" y="307"/>
                    </a:lnTo>
                    <a:lnTo>
                      <a:pt x="0" y="278"/>
                    </a:lnTo>
                    <a:lnTo>
                      <a:pt x="5" y="247"/>
                    </a:lnTo>
                    <a:lnTo>
                      <a:pt x="19" y="219"/>
                    </a:lnTo>
                    <a:lnTo>
                      <a:pt x="38" y="195"/>
                    </a:lnTo>
                    <a:lnTo>
                      <a:pt x="64" y="178"/>
                    </a:lnTo>
                    <a:lnTo>
                      <a:pt x="95" y="169"/>
                    </a:lnTo>
                    <a:lnTo>
                      <a:pt x="95" y="157"/>
                    </a:lnTo>
                    <a:lnTo>
                      <a:pt x="98" y="121"/>
                    </a:lnTo>
                    <a:lnTo>
                      <a:pt x="111" y="88"/>
                    </a:lnTo>
                    <a:lnTo>
                      <a:pt x="130" y="59"/>
                    </a:lnTo>
                    <a:lnTo>
                      <a:pt x="154" y="35"/>
                    </a:lnTo>
                    <a:lnTo>
                      <a:pt x="183" y="17"/>
                    </a:lnTo>
                    <a:lnTo>
                      <a:pt x="216" y="5"/>
                    </a:lnTo>
                    <a:lnTo>
                      <a:pt x="250" y="0"/>
                    </a:lnTo>
                    <a:close/>
                  </a:path>
                </a:pathLst>
              </a:custGeom>
              <a:solidFill>
                <a:srgbClr val="C829A0"/>
              </a:solidFill>
              <a:ln w="0">
                <a:noFill/>
                <a:prstDash val="solid"/>
                <a:round/>
                <a:headEnd/>
                <a:tailEnd/>
              </a:ln>
            </p:spPr>
            <p:txBody>
              <a:bodyPr vert="horz" wrap="square" lIns="137160" tIns="137160" rIns="137160" bIns="137160" numCol="1" anchor="t" anchorCtr="0" compatLnSpc="1">
                <a:prstTxWarp prst="textNoShape">
                  <a:avLst/>
                </a:prstTxWarp>
              </a:bodyPr>
              <a:lstStyle/>
              <a:p>
                <a:endParaRPr lang="en-US">
                  <a:latin typeface="+mj-lt"/>
                </a:endParaRPr>
              </a:p>
            </p:txBody>
          </p:sp>
          <p:sp>
            <p:nvSpPr>
              <p:cNvPr id="25" name="Freeform 104"/>
              <p:cNvSpPr>
                <a:spLocks noEditPoints="1"/>
              </p:cNvSpPr>
              <p:nvPr/>
            </p:nvSpPr>
            <p:spPr bwMode="auto">
              <a:xfrm>
                <a:off x="13895388" y="3598863"/>
                <a:ext cx="433388" cy="331788"/>
              </a:xfrm>
              <a:custGeom>
                <a:avLst/>
                <a:gdLst>
                  <a:gd name="T0" fmla="*/ 105 w 273"/>
                  <a:gd name="T1" fmla="*/ 29 h 209"/>
                  <a:gd name="T2" fmla="*/ 102 w 273"/>
                  <a:gd name="T3" fmla="*/ 29 h 209"/>
                  <a:gd name="T4" fmla="*/ 100 w 273"/>
                  <a:gd name="T5" fmla="*/ 31 h 209"/>
                  <a:gd name="T6" fmla="*/ 100 w 273"/>
                  <a:gd name="T7" fmla="*/ 35 h 209"/>
                  <a:gd name="T8" fmla="*/ 100 w 273"/>
                  <a:gd name="T9" fmla="*/ 92 h 209"/>
                  <a:gd name="T10" fmla="*/ 98 w 273"/>
                  <a:gd name="T11" fmla="*/ 98 h 209"/>
                  <a:gd name="T12" fmla="*/ 96 w 273"/>
                  <a:gd name="T13" fmla="*/ 102 h 209"/>
                  <a:gd name="T14" fmla="*/ 91 w 273"/>
                  <a:gd name="T15" fmla="*/ 105 h 209"/>
                  <a:gd name="T16" fmla="*/ 86 w 273"/>
                  <a:gd name="T17" fmla="*/ 107 h 209"/>
                  <a:gd name="T18" fmla="*/ 34 w 273"/>
                  <a:gd name="T19" fmla="*/ 107 h 209"/>
                  <a:gd name="T20" fmla="*/ 31 w 273"/>
                  <a:gd name="T21" fmla="*/ 107 h 209"/>
                  <a:gd name="T22" fmla="*/ 29 w 273"/>
                  <a:gd name="T23" fmla="*/ 109 h 209"/>
                  <a:gd name="T24" fmla="*/ 29 w 273"/>
                  <a:gd name="T25" fmla="*/ 111 h 209"/>
                  <a:gd name="T26" fmla="*/ 29 w 273"/>
                  <a:gd name="T27" fmla="*/ 176 h 209"/>
                  <a:gd name="T28" fmla="*/ 29 w 273"/>
                  <a:gd name="T29" fmla="*/ 178 h 209"/>
                  <a:gd name="T30" fmla="*/ 31 w 273"/>
                  <a:gd name="T31" fmla="*/ 180 h 209"/>
                  <a:gd name="T32" fmla="*/ 34 w 273"/>
                  <a:gd name="T33" fmla="*/ 180 h 209"/>
                  <a:gd name="T34" fmla="*/ 240 w 273"/>
                  <a:gd name="T35" fmla="*/ 180 h 209"/>
                  <a:gd name="T36" fmla="*/ 243 w 273"/>
                  <a:gd name="T37" fmla="*/ 180 h 209"/>
                  <a:gd name="T38" fmla="*/ 245 w 273"/>
                  <a:gd name="T39" fmla="*/ 178 h 209"/>
                  <a:gd name="T40" fmla="*/ 245 w 273"/>
                  <a:gd name="T41" fmla="*/ 176 h 209"/>
                  <a:gd name="T42" fmla="*/ 245 w 273"/>
                  <a:gd name="T43" fmla="*/ 111 h 209"/>
                  <a:gd name="T44" fmla="*/ 245 w 273"/>
                  <a:gd name="T45" fmla="*/ 109 h 209"/>
                  <a:gd name="T46" fmla="*/ 243 w 273"/>
                  <a:gd name="T47" fmla="*/ 107 h 209"/>
                  <a:gd name="T48" fmla="*/ 240 w 273"/>
                  <a:gd name="T49" fmla="*/ 107 h 209"/>
                  <a:gd name="T50" fmla="*/ 188 w 273"/>
                  <a:gd name="T51" fmla="*/ 107 h 209"/>
                  <a:gd name="T52" fmla="*/ 183 w 273"/>
                  <a:gd name="T53" fmla="*/ 105 h 209"/>
                  <a:gd name="T54" fmla="*/ 178 w 273"/>
                  <a:gd name="T55" fmla="*/ 102 h 209"/>
                  <a:gd name="T56" fmla="*/ 174 w 273"/>
                  <a:gd name="T57" fmla="*/ 98 h 209"/>
                  <a:gd name="T58" fmla="*/ 174 w 273"/>
                  <a:gd name="T59" fmla="*/ 92 h 209"/>
                  <a:gd name="T60" fmla="*/ 174 w 273"/>
                  <a:gd name="T61" fmla="*/ 35 h 209"/>
                  <a:gd name="T62" fmla="*/ 172 w 273"/>
                  <a:gd name="T63" fmla="*/ 31 h 209"/>
                  <a:gd name="T64" fmla="*/ 171 w 273"/>
                  <a:gd name="T65" fmla="*/ 29 h 209"/>
                  <a:gd name="T66" fmla="*/ 169 w 273"/>
                  <a:gd name="T67" fmla="*/ 29 h 209"/>
                  <a:gd name="T68" fmla="*/ 105 w 273"/>
                  <a:gd name="T69" fmla="*/ 29 h 209"/>
                  <a:gd name="T70" fmla="*/ 105 w 273"/>
                  <a:gd name="T71" fmla="*/ 0 h 209"/>
                  <a:gd name="T72" fmla="*/ 169 w 273"/>
                  <a:gd name="T73" fmla="*/ 0 h 209"/>
                  <a:gd name="T74" fmla="*/ 186 w 273"/>
                  <a:gd name="T75" fmla="*/ 5 h 209"/>
                  <a:gd name="T76" fmla="*/ 198 w 273"/>
                  <a:gd name="T77" fmla="*/ 17 h 209"/>
                  <a:gd name="T78" fmla="*/ 202 w 273"/>
                  <a:gd name="T79" fmla="*/ 35 h 209"/>
                  <a:gd name="T80" fmla="*/ 202 w 273"/>
                  <a:gd name="T81" fmla="*/ 78 h 209"/>
                  <a:gd name="T82" fmla="*/ 240 w 273"/>
                  <a:gd name="T83" fmla="*/ 78 h 209"/>
                  <a:gd name="T84" fmla="*/ 257 w 273"/>
                  <a:gd name="T85" fmla="*/ 83 h 209"/>
                  <a:gd name="T86" fmla="*/ 269 w 273"/>
                  <a:gd name="T87" fmla="*/ 95 h 209"/>
                  <a:gd name="T88" fmla="*/ 273 w 273"/>
                  <a:gd name="T89" fmla="*/ 111 h 209"/>
                  <a:gd name="T90" fmla="*/ 273 w 273"/>
                  <a:gd name="T91" fmla="*/ 176 h 209"/>
                  <a:gd name="T92" fmla="*/ 269 w 273"/>
                  <a:gd name="T93" fmla="*/ 192 h 209"/>
                  <a:gd name="T94" fmla="*/ 257 w 273"/>
                  <a:gd name="T95" fmla="*/ 204 h 209"/>
                  <a:gd name="T96" fmla="*/ 240 w 273"/>
                  <a:gd name="T97" fmla="*/ 209 h 209"/>
                  <a:gd name="T98" fmla="*/ 34 w 273"/>
                  <a:gd name="T99" fmla="*/ 209 h 209"/>
                  <a:gd name="T100" fmla="*/ 17 w 273"/>
                  <a:gd name="T101" fmla="*/ 204 h 209"/>
                  <a:gd name="T102" fmla="*/ 5 w 273"/>
                  <a:gd name="T103" fmla="*/ 192 h 209"/>
                  <a:gd name="T104" fmla="*/ 0 w 273"/>
                  <a:gd name="T105" fmla="*/ 176 h 209"/>
                  <a:gd name="T106" fmla="*/ 0 w 273"/>
                  <a:gd name="T107" fmla="*/ 111 h 209"/>
                  <a:gd name="T108" fmla="*/ 5 w 273"/>
                  <a:gd name="T109" fmla="*/ 95 h 209"/>
                  <a:gd name="T110" fmla="*/ 17 w 273"/>
                  <a:gd name="T111" fmla="*/ 83 h 209"/>
                  <a:gd name="T112" fmla="*/ 34 w 273"/>
                  <a:gd name="T113" fmla="*/ 78 h 209"/>
                  <a:gd name="T114" fmla="*/ 72 w 273"/>
                  <a:gd name="T115" fmla="*/ 78 h 209"/>
                  <a:gd name="T116" fmla="*/ 72 w 273"/>
                  <a:gd name="T117" fmla="*/ 35 h 209"/>
                  <a:gd name="T118" fmla="*/ 76 w 273"/>
                  <a:gd name="T119" fmla="*/ 17 h 209"/>
                  <a:gd name="T120" fmla="*/ 88 w 273"/>
                  <a:gd name="T121" fmla="*/ 5 h 209"/>
                  <a:gd name="T122" fmla="*/ 105 w 273"/>
                  <a:gd name="T123" fmla="*/ 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3" h="209">
                    <a:moveTo>
                      <a:pt x="105" y="29"/>
                    </a:moveTo>
                    <a:lnTo>
                      <a:pt x="102" y="29"/>
                    </a:lnTo>
                    <a:lnTo>
                      <a:pt x="100" y="31"/>
                    </a:lnTo>
                    <a:lnTo>
                      <a:pt x="100" y="35"/>
                    </a:lnTo>
                    <a:lnTo>
                      <a:pt x="100" y="92"/>
                    </a:lnTo>
                    <a:lnTo>
                      <a:pt x="98" y="98"/>
                    </a:lnTo>
                    <a:lnTo>
                      <a:pt x="96" y="102"/>
                    </a:lnTo>
                    <a:lnTo>
                      <a:pt x="91" y="105"/>
                    </a:lnTo>
                    <a:lnTo>
                      <a:pt x="86" y="107"/>
                    </a:lnTo>
                    <a:lnTo>
                      <a:pt x="34" y="107"/>
                    </a:lnTo>
                    <a:lnTo>
                      <a:pt x="31" y="107"/>
                    </a:lnTo>
                    <a:lnTo>
                      <a:pt x="29" y="109"/>
                    </a:lnTo>
                    <a:lnTo>
                      <a:pt x="29" y="111"/>
                    </a:lnTo>
                    <a:lnTo>
                      <a:pt x="29" y="176"/>
                    </a:lnTo>
                    <a:lnTo>
                      <a:pt x="29" y="178"/>
                    </a:lnTo>
                    <a:lnTo>
                      <a:pt x="31" y="180"/>
                    </a:lnTo>
                    <a:lnTo>
                      <a:pt x="34" y="180"/>
                    </a:lnTo>
                    <a:lnTo>
                      <a:pt x="240" y="180"/>
                    </a:lnTo>
                    <a:lnTo>
                      <a:pt x="243" y="180"/>
                    </a:lnTo>
                    <a:lnTo>
                      <a:pt x="245" y="178"/>
                    </a:lnTo>
                    <a:lnTo>
                      <a:pt x="245" y="176"/>
                    </a:lnTo>
                    <a:lnTo>
                      <a:pt x="245" y="111"/>
                    </a:lnTo>
                    <a:lnTo>
                      <a:pt x="245" y="109"/>
                    </a:lnTo>
                    <a:lnTo>
                      <a:pt x="243" y="107"/>
                    </a:lnTo>
                    <a:lnTo>
                      <a:pt x="240" y="107"/>
                    </a:lnTo>
                    <a:lnTo>
                      <a:pt x="188" y="107"/>
                    </a:lnTo>
                    <a:lnTo>
                      <a:pt x="183" y="105"/>
                    </a:lnTo>
                    <a:lnTo>
                      <a:pt x="178" y="102"/>
                    </a:lnTo>
                    <a:lnTo>
                      <a:pt x="174" y="98"/>
                    </a:lnTo>
                    <a:lnTo>
                      <a:pt x="174" y="92"/>
                    </a:lnTo>
                    <a:lnTo>
                      <a:pt x="174" y="35"/>
                    </a:lnTo>
                    <a:lnTo>
                      <a:pt x="172" y="31"/>
                    </a:lnTo>
                    <a:lnTo>
                      <a:pt x="171" y="29"/>
                    </a:lnTo>
                    <a:lnTo>
                      <a:pt x="169" y="29"/>
                    </a:lnTo>
                    <a:lnTo>
                      <a:pt x="105" y="29"/>
                    </a:lnTo>
                    <a:close/>
                    <a:moveTo>
                      <a:pt x="105" y="0"/>
                    </a:moveTo>
                    <a:lnTo>
                      <a:pt x="169" y="0"/>
                    </a:lnTo>
                    <a:lnTo>
                      <a:pt x="186" y="5"/>
                    </a:lnTo>
                    <a:lnTo>
                      <a:pt x="198" y="17"/>
                    </a:lnTo>
                    <a:lnTo>
                      <a:pt x="202" y="35"/>
                    </a:lnTo>
                    <a:lnTo>
                      <a:pt x="202" y="78"/>
                    </a:lnTo>
                    <a:lnTo>
                      <a:pt x="240" y="78"/>
                    </a:lnTo>
                    <a:lnTo>
                      <a:pt x="257" y="83"/>
                    </a:lnTo>
                    <a:lnTo>
                      <a:pt x="269" y="95"/>
                    </a:lnTo>
                    <a:lnTo>
                      <a:pt x="273" y="111"/>
                    </a:lnTo>
                    <a:lnTo>
                      <a:pt x="273" y="176"/>
                    </a:lnTo>
                    <a:lnTo>
                      <a:pt x="269" y="192"/>
                    </a:lnTo>
                    <a:lnTo>
                      <a:pt x="257" y="204"/>
                    </a:lnTo>
                    <a:lnTo>
                      <a:pt x="240" y="209"/>
                    </a:lnTo>
                    <a:lnTo>
                      <a:pt x="34" y="209"/>
                    </a:lnTo>
                    <a:lnTo>
                      <a:pt x="17" y="204"/>
                    </a:lnTo>
                    <a:lnTo>
                      <a:pt x="5" y="192"/>
                    </a:lnTo>
                    <a:lnTo>
                      <a:pt x="0" y="176"/>
                    </a:lnTo>
                    <a:lnTo>
                      <a:pt x="0" y="111"/>
                    </a:lnTo>
                    <a:lnTo>
                      <a:pt x="5" y="95"/>
                    </a:lnTo>
                    <a:lnTo>
                      <a:pt x="17" y="83"/>
                    </a:lnTo>
                    <a:lnTo>
                      <a:pt x="34" y="78"/>
                    </a:lnTo>
                    <a:lnTo>
                      <a:pt x="72" y="78"/>
                    </a:lnTo>
                    <a:lnTo>
                      <a:pt x="72" y="35"/>
                    </a:lnTo>
                    <a:lnTo>
                      <a:pt x="76" y="17"/>
                    </a:lnTo>
                    <a:lnTo>
                      <a:pt x="88" y="5"/>
                    </a:lnTo>
                    <a:lnTo>
                      <a:pt x="105" y="0"/>
                    </a:lnTo>
                    <a:close/>
                  </a:path>
                </a:pathLst>
              </a:custGeom>
              <a:solidFill>
                <a:srgbClr val="C829A0"/>
              </a:solidFill>
              <a:ln w="0">
                <a:noFill/>
                <a:prstDash val="solid"/>
                <a:round/>
                <a:headEnd/>
                <a:tailEnd/>
              </a:ln>
            </p:spPr>
            <p:txBody>
              <a:bodyPr vert="horz" wrap="square" lIns="137160" tIns="137160" rIns="137160" bIns="137160" numCol="1" anchor="t" anchorCtr="0" compatLnSpc="1">
                <a:prstTxWarp prst="textNoShape">
                  <a:avLst/>
                </a:prstTxWarp>
              </a:bodyPr>
              <a:lstStyle/>
              <a:p>
                <a:endParaRPr lang="en-US">
                  <a:latin typeface="+mj-lt"/>
                </a:endParaRPr>
              </a:p>
            </p:txBody>
          </p:sp>
          <p:sp>
            <p:nvSpPr>
              <p:cNvPr id="26" name="Freeform 105"/>
              <p:cNvSpPr>
                <a:spLocks/>
              </p:cNvSpPr>
              <p:nvPr/>
            </p:nvSpPr>
            <p:spPr bwMode="auto">
              <a:xfrm>
                <a:off x="13639800" y="3810000"/>
                <a:ext cx="293688" cy="44450"/>
              </a:xfrm>
              <a:custGeom>
                <a:avLst/>
                <a:gdLst>
                  <a:gd name="T0" fmla="*/ 14 w 185"/>
                  <a:gd name="T1" fmla="*/ 0 h 28"/>
                  <a:gd name="T2" fmla="*/ 171 w 185"/>
                  <a:gd name="T3" fmla="*/ 0 h 28"/>
                  <a:gd name="T4" fmla="*/ 176 w 185"/>
                  <a:gd name="T5" fmla="*/ 0 h 28"/>
                  <a:gd name="T6" fmla="*/ 181 w 185"/>
                  <a:gd name="T7" fmla="*/ 3 h 28"/>
                  <a:gd name="T8" fmla="*/ 185 w 185"/>
                  <a:gd name="T9" fmla="*/ 9 h 28"/>
                  <a:gd name="T10" fmla="*/ 185 w 185"/>
                  <a:gd name="T11" fmla="*/ 14 h 28"/>
                  <a:gd name="T12" fmla="*/ 185 w 185"/>
                  <a:gd name="T13" fmla="*/ 19 h 28"/>
                  <a:gd name="T14" fmla="*/ 181 w 185"/>
                  <a:gd name="T15" fmla="*/ 24 h 28"/>
                  <a:gd name="T16" fmla="*/ 176 w 185"/>
                  <a:gd name="T17" fmla="*/ 28 h 28"/>
                  <a:gd name="T18" fmla="*/ 171 w 185"/>
                  <a:gd name="T19" fmla="*/ 28 h 28"/>
                  <a:gd name="T20" fmla="*/ 14 w 185"/>
                  <a:gd name="T21" fmla="*/ 28 h 28"/>
                  <a:gd name="T22" fmla="*/ 9 w 185"/>
                  <a:gd name="T23" fmla="*/ 28 h 28"/>
                  <a:gd name="T24" fmla="*/ 5 w 185"/>
                  <a:gd name="T25" fmla="*/ 24 h 28"/>
                  <a:gd name="T26" fmla="*/ 2 w 185"/>
                  <a:gd name="T27" fmla="*/ 19 h 28"/>
                  <a:gd name="T28" fmla="*/ 0 w 185"/>
                  <a:gd name="T29" fmla="*/ 14 h 28"/>
                  <a:gd name="T30" fmla="*/ 2 w 185"/>
                  <a:gd name="T31" fmla="*/ 9 h 28"/>
                  <a:gd name="T32" fmla="*/ 5 w 185"/>
                  <a:gd name="T33" fmla="*/ 3 h 28"/>
                  <a:gd name="T34" fmla="*/ 9 w 185"/>
                  <a:gd name="T35" fmla="*/ 0 h 28"/>
                  <a:gd name="T36" fmla="*/ 14 w 185"/>
                  <a:gd name="T3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5" h="28">
                    <a:moveTo>
                      <a:pt x="14" y="0"/>
                    </a:moveTo>
                    <a:lnTo>
                      <a:pt x="171" y="0"/>
                    </a:lnTo>
                    <a:lnTo>
                      <a:pt x="176" y="0"/>
                    </a:lnTo>
                    <a:lnTo>
                      <a:pt x="181" y="3"/>
                    </a:lnTo>
                    <a:lnTo>
                      <a:pt x="185" y="9"/>
                    </a:lnTo>
                    <a:lnTo>
                      <a:pt x="185" y="14"/>
                    </a:lnTo>
                    <a:lnTo>
                      <a:pt x="185" y="19"/>
                    </a:lnTo>
                    <a:lnTo>
                      <a:pt x="181" y="24"/>
                    </a:lnTo>
                    <a:lnTo>
                      <a:pt x="176" y="28"/>
                    </a:lnTo>
                    <a:lnTo>
                      <a:pt x="171" y="28"/>
                    </a:lnTo>
                    <a:lnTo>
                      <a:pt x="14" y="28"/>
                    </a:lnTo>
                    <a:lnTo>
                      <a:pt x="9" y="28"/>
                    </a:lnTo>
                    <a:lnTo>
                      <a:pt x="5" y="24"/>
                    </a:lnTo>
                    <a:lnTo>
                      <a:pt x="2" y="19"/>
                    </a:lnTo>
                    <a:lnTo>
                      <a:pt x="0" y="14"/>
                    </a:lnTo>
                    <a:lnTo>
                      <a:pt x="2" y="9"/>
                    </a:lnTo>
                    <a:lnTo>
                      <a:pt x="5" y="3"/>
                    </a:lnTo>
                    <a:lnTo>
                      <a:pt x="9" y="0"/>
                    </a:lnTo>
                    <a:lnTo>
                      <a:pt x="14" y="0"/>
                    </a:lnTo>
                    <a:close/>
                  </a:path>
                </a:pathLst>
              </a:custGeom>
              <a:solidFill>
                <a:srgbClr val="C829A0"/>
              </a:solidFill>
              <a:ln w="0">
                <a:noFill/>
                <a:prstDash val="solid"/>
                <a:round/>
                <a:headEnd/>
                <a:tailEnd/>
              </a:ln>
            </p:spPr>
            <p:txBody>
              <a:bodyPr vert="horz" wrap="square" lIns="137160" tIns="137160" rIns="137160" bIns="137160" numCol="1" anchor="t" anchorCtr="0" compatLnSpc="1">
                <a:prstTxWarp prst="textNoShape">
                  <a:avLst/>
                </a:prstTxWarp>
              </a:bodyPr>
              <a:lstStyle/>
              <a:p>
                <a:endParaRPr lang="en-US">
                  <a:latin typeface="+mj-lt"/>
                </a:endParaRPr>
              </a:p>
            </p:txBody>
          </p:sp>
          <p:sp>
            <p:nvSpPr>
              <p:cNvPr id="27" name="Freeform 106"/>
              <p:cNvSpPr>
                <a:spLocks/>
              </p:cNvSpPr>
              <p:nvPr/>
            </p:nvSpPr>
            <p:spPr bwMode="auto">
              <a:xfrm>
                <a:off x="14295438" y="3810000"/>
                <a:ext cx="279400" cy="44450"/>
              </a:xfrm>
              <a:custGeom>
                <a:avLst/>
                <a:gdLst>
                  <a:gd name="T0" fmla="*/ 15 w 176"/>
                  <a:gd name="T1" fmla="*/ 0 h 28"/>
                  <a:gd name="T2" fmla="*/ 162 w 176"/>
                  <a:gd name="T3" fmla="*/ 0 h 28"/>
                  <a:gd name="T4" fmla="*/ 167 w 176"/>
                  <a:gd name="T5" fmla="*/ 0 h 28"/>
                  <a:gd name="T6" fmla="*/ 173 w 176"/>
                  <a:gd name="T7" fmla="*/ 3 h 28"/>
                  <a:gd name="T8" fmla="*/ 176 w 176"/>
                  <a:gd name="T9" fmla="*/ 9 h 28"/>
                  <a:gd name="T10" fmla="*/ 176 w 176"/>
                  <a:gd name="T11" fmla="*/ 14 h 28"/>
                  <a:gd name="T12" fmla="*/ 176 w 176"/>
                  <a:gd name="T13" fmla="*/ 19 h 28"/>
                  <a:gd name="T14" fmla="*/ 173 w 176"/>
                  <a:gd name="T15" fmla="*/ 24 h 28"/>
                  <a:gd name="T16" fmla="*/ 167 w 176"/>
                  <a:gd name="T17" fmla="*/ 28 h 28"/>
                  <a:gd name="T18" fmla="*/ 162 w 176"/>
                  <a:gd name="T19" fmla="*/ 28 h 28"/>
                  <a:gd name="T20" fmla="*/ 15 w 176"/>
                  <a:gd name="T21" fmla="*/ 28 h 28"/>
                  <a:gd name="T22" fmla="*/ 8 w 176"/>
                  <a:gd name="T23" fmla="*/ 28 h 28"/>
                  <a:gd name="T24" fmla="*/ 5 w 176"/>
                  <a:gd name="T25" fmla="*/ 24 h 28"/>
                  <a:gd name="T26" fmla="*/ 2 w 176"/>
                  <a:gd name="T27" fmla="*/ 19 h 28"/>
                  <a:gd name="T28" fmla="*/ 0 w 176"/>
                  <a:gd name="T29" fmla="*/ 14 h 28"/>
                  <a:gd name="T30" fmla="*/ 2 w 176"/>
                  <a:gd name="T31" fmla="*/ 9 h 28"/>
                  <a:gd name="T32" fmla="*/ 5 w 176"/>
                  <a:gd name="T33" fmla="*/ 3 h 28"/>
                  <a:gd name="T34" fmla="*/ 8 w 176"/>
                  <a:gd name="T35" fmla="*/ 0 h 28"/>
                  <a:gd name="T36" fmla="*/ 15 w 176"/>
                  <a:gd name="T3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6" h="28">
                    <a:moveTo>
                      <a:pt x="15" y="0"/>
                    </a:moveTo>
                    <a:lnTo>
                      <a:pt x="162" y="0"/>
                    </a:lnTo>
                    <a:lnTo>
                      <a:pt x="167" y="0"/>
                    </a:lnTo>
                    <a:lnTo>
                      <a:pt x="173" y="3"/>
                    </a:lnTo>
                    <a:lnTo>
                      <a:pt x="176" y="9"/>
                    </a:lnTo>
                    <a:lnTo>
                      <a:pt x="176" y="14"/>
                    </a:lnTo>
                    <a:lnTo>
                      <a:pt x="176" y="19"/>
                    </a:lnTo>
                    <a:lnTo>
                      <a:pt x="173" y="24"/>
                    </a:lnTo>
                    <a:lnTo>
                      <a:pt x="167" y="28"/>
                    </a:lnTo>
                    <a:lnTo>
                      <a:pt x="162" y="28"/>
                    </a:lnTo>
                    <a:lnTo>
                      <a:pt x="15" y="28"/>
                    </a:lnTo>
                    <a:lnTo>
                      <a:pt x="8" y="28"/>
                    </a:lnTo>
                    <a:lnTo>
                      <a:pt x="5" y="24"/>
                    </a:lnTo>
                    <a:lnTo>
                      <a:pt x="2" y="19"/>
                    </a:lnTo>
                    <a:lnTo>
                      <a:pt x="0" y="14"/>
                    </a:lnTo>
                    <a:lnTo>
                      <a:pt x="2" y="9"/>
                    </a:lnTo>
                    <a:lnTo>
                      <a:pt x="5" y="3"/>
                    </a:lnTo>
                    <a:lnTo>
                      <a:pt x="8" y="0"/>
                    </a:lnTo>
                    <a:lnTo>
                      <a:pt x="15" y="0"/>
                    </a:lnTo>
                    <a:close/>
                  </a:path>
                </a:pathLst>
              </a:custGeom>
              <a:solidFill>
                <a:srgbClr val="C829A0"/>
              </a:solidFill>
              <a:ln w="0">
                <a:noFill/>
                <a:prstDash val="solid"/>
                <a:round/>
                <a:headEnd/>
                <a:tailEnd/>
              </a:ln>
            </p:spPr>
            <p:txBody>
              <a:bodyPr vert="horz" wrap="square" lIns="137160" tIns="137160" rIns="137160" bIns="137160" numCol="1" anchor="t" anchorCtr="0" compatLnSpc="1">
                <a:prstTxWarp prst="textNoShape">
                  <a:avLst/>
                </a:prstTxWarp>
              </a:bodyPr>
              <a:lstStyle/>
              <a:p>
                <a:endParaRPr lang="en-US">
                  <a:latin typeface="+mj-lt"/>
                </a:endParaRPr>
              </a:p>
            </p:txBody>
          </p:sp>
          <p:sp>
            <p:nvSpPr>
              <p:cNvPr id="28" name="Freeform 107"/>
              <p:cNvSpPr>
                <a:spLocks/>
              </p:cNvSpPr>
              <p:nvPr/>
            </p:nvSpPr>
            <p:spPr bwMode="auto">
              <a:xfrm>
                <a:off x="14092238" y="3436938"/>
                <a:ext cx="46038" cy="200025"/>
              </a:xfrm>
              <a:custGeom>
                <a:avLst/>
                <a:gdLst>
                  <a:gd name="T0" fmla="*/ 14 w 29"/>
                  <a:gd name="T1" fmla="*/ 0 h 126"/>
                  <a:gd name="T2" fmla="*/ 21 w 29"/>
                  <a:gd name="T3" fmla="*/ 0 h 126"/>
                  <a:gd name="T4" fmla="*/ 24 w 29"/>
                  <a:gd name="T5" fmla="*/ 4 h 126"/>
                  <a:gd name="T6" fmla="*/ 28 w 29"/>
                  <a:gd name="T7" fmla="*/ 9 h 126"/>
                  <a:gd name="T8" fmla="*/ 29 w 29"/>
                  <a:gd name="T9" fmla="*/ 14 h 126"/>
                  <a:gd name="T10" fmla="*/ 29 w 29"/>
                  <a:gd name="T11" fmla="*/ 111 h 126"/>
                  <a:gd name="T12" fmla="*/ 28 w 29"/>
                  <a:gd name="T13" fmla="*/ 116 h 126"/>
                  <a:gd name="T14" fmla="*/ 24 w 29"/>
                  <a:gd name="T15" fmla="*/ 121 h 126"/>
                  <a:gd name="T16" fmla="*/ 21 w 29"/>
                  <a:gd name="T17" fmla="*/ 124 h 126"/>
                  <a:gd name="T18" fmla="*/ 14 w 29"/>
                  <a:gd name="T19" fmla="*/ 126 h 126"/>
                  <a:gd name="T20" fmla="*/ 9 w 29"/>
                  <a:gd name="T21" fmla="*/ 124 h 126"/>
                  <a:gd name="T22" fmla="*/ 5 w 29"/>
                  <a:gd name="T23" fmla="*/ 121 h 126"/>
                  <a:gd name="T24" fmla="*/ 2 w 29"/>
                  <a:gd name="T25" fmla="*/ 116 h 126"/>
                  <a:gd name="T26" fmla="*/ 0 w 29"/>
                  <a:gd name="T27" fmla="*/ 111 h 126"/>
                  <a:gd name="T28" fmla="*/ 0 w 29"/>
                  <a:gd name="T29" fmla="*/ 14 h 126"/>
                  <a:gd name="T30" fmla="*/ 2 w 29"/>
                  <a:gd name="T31" fmla="*/ 9 h 126"/>
                  <a:gd name="T32" fmla="*/ 5 w 29"/>
                  <a:gd name="T33" fmla="*/ 4 h 126"/>
                  <a:gd name="T34" fmla="*/ 9 w 29"/>
                  <a:gd name="T35" fmla="*/ 0 h 126"/>
                  <a:gd name="T36" fmla="*/ 14 w 29"/>
                  <a:gd name="T3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126">
                    <a:moveTo>
                      <a:pt x="14" y="0"/>
                    </a:moveTo>
                    <a:lnTo>
                      <a:pt x="21" y="0"/>
                    </a:lnTo>
                    <a:lnTo>
                      <a:pt x="24" y="4"/>
                    </a:lnTo>
                    <a:lnTo>
                      <a:pt x="28" y="9"/>
                    </a:lnTo>
                    <a:lnTo>
                      <a:pt x="29" y="14"/>
                    </a:lnTo>
                    <a:lnTo>
                      <a:pt x="29" y="111"/>
                    </a:lnTo>
                    <a:lnTo>
                      <a:pt x="28" y="116"/>
                    </a:lnTo>
                    <a:lnTo>
                      <a:pt x="24" y="121"/>
                    </a:lnTo>
                    <a:lnTo>
                      <a:pt x="21" y="124"/>
                    </a:lnTo>
                    <a:lnTo>
                      <a:pt x="14" y="126"/>
                    </a:lnTo>
                    <a:lnTo>
                      <a:pt x="9" y="124"/>
                    </a:lnTo>
                    <a:lnTo>
                      <a:pt x="5" y="121"/>
                    </a:lnTo>
                    <a:lnTo>
                      <a:pt x="2" y="116"/>
                    </a:lnTo>
                    <a:lnTo>
                      <a:pt x="0" y="111"/>
                    </a:lnTo>
                    <a:lnTo>
                      <a:pt x="0" y="14"/>
                    </a:lnTo>
                    <a:lnTo>
                      <a:pt x="2" y="9"/>
                    </a:lnTo>
                    <a:lnTo>
                      <a:pt x="5" y="4"/>
                    </a:lnTo>
                    <a:lnTo>
                      <a:pt x="9" y="0"/>
                    </a:lnTo>
                    <a:lnTo>
                      <a:pt x="14" y="0"/>
                    </a:lnTo>
                    <a:close/>
                  </a:path>
                </a:pathLst>
              </a:custGeom>
              <a:solidFill>
                <a:srgbClr val="C829A0"/>
              </a:solidFill>
              <a:ln w="0">
                <a:noFill/>
                <a:prstDash val="solid"/>
                <a:round/>
                <a:headEnd/>
                <a:tailEnd/>
              </a:ln>
            </p:spPr>
            <p:txBody>
              <a:bodyPr vert="horz" wrap="square" lIns="137160" tIns="137160" rIns="137160" bIns="137160" numCol="1" anchor="t" anchorCtr="0" compatLnSpc="1">
                <a:prstTxWarp prst="textNoShape">
                  <a:avLst/>
                </a:prstTxWarp>
              </a:bodyPr>
              <a:lstStyle/>
              <a:p>
                <a:endParaRPr lang="en-US">
                  <a:latin typeface="+mj-lt"/>
                </a:endParaRPr>
              </a:p>
            </p:txBody>
          </p:sp>
        </p:grpSp>
        <p:sp>
          <p:nvSpPr>
            <p:cNvPr id="23" name="Rectangle 22"/>
            <p:cNvSpPr/>
            <p:nvPr/>
          </p:nvSpPr>
          <p:spPr>
            <a:xfrm>
              <a:off x="3198559" y="4452303"/>
              <a:ext cx="2745291" cy="137160"/>
            </a:xfrm>
            <a:prstGeom prst="rect">
              <a:avLst/>
            </a:prstGeom>
            <a:solidFill>
              <a:srgbClr val="C829A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0" rIns="137160" bIns="137160" numCol="1" spcCol="0" rtlCol="0" fromWordArt="0" anchor="t" anchorCtr="0" forceAA="0" compatLnSpc="1">
              <a:prstTxWarp prst="textNoShape">
                <a:avLst/>
              </a:prstTxWarp>
              <a:noAutofit/>
            </a:bodyPr>
            <a:lstStyle/>
            <a:p>
              <a:pPr algn="ctr"/>
              <a:endParaRPr lang="en-US" sz="2000">
                <a:solidFill>
                  <a:schemeClr val="accent4"/>
                </a:solidFill>
                <a:latin typeface="+mj-lt"/>
              </a:endParaRPr>
            </a:p>
          </p:txBody>
        </p:sp>
      </p:grpSp>
      <p:sp>
        <p:nvSpPr>
          <p:cNvPr id="29" name="Rectangle 28"/>
          <p:cNvSpPr/>
          <p:nvPr/>
        </p:nvSpPr>
        <p:spPr>
          <a:xfrm>
            <a:off x="311150" y="2544445"/>
            <a:ext cx="8520110" cy="177069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r>
              <a:rPr lang="en-US" sz="3000">
                <a:solidFill>
                  <a:schemeClr val="tx1"/>
                </a:solidFill>
                <a:latin typeface="Georgia" charset="0"/>
                <a:ea typeface="Georgia" charset="0"/>
                <a:cs typeface="Georgia" charset="0"/>
              </a:rPr>
              <a:t>Current Trends in Accessibility: Higher Ed</a:t>
            </a:r>
          </a:p>
        </p:txBody>
      </p:sp>
      <p:sp>
        <p:nvSpPr>
          <p:cNvPr id="30" name="Freeform 5"/>
          <p:cNvSpPr>
            <a:spLocks noChangeAspect="1"/>
          </p:cNvSpPr>
          <p:nvPr/>
        </p:nvSpPr>
        <p:spPr bwMode="auto">
          <a:xfrm rot="5400000">
            <a:off x="6185497" y="1160842"/>
            <a:ext cx="250544" cy="292715"/>
          </a:xfrm>
          <a:custGeom>
            <a:avLst/>
            <a:gdLst>
              <a:gd name="T0" fmla="*/ 1256 w 1285"/>
              <a:gd name="T1" fmla="*/ 581 h 1499"/>
              <a:gd name="T2" fmla="*/ 696 w 1285"/>
              <a:gd name="T3" fmla="*/ 22 h 1499"/>
              <a:gd name="T4" fmla="*/ 696 w 1285"/>
              <a:gd name="T5" fmla="*/ 21 h 1499"/>
              <a:gd name="T6" fmla="*/ 691 w 1285"/>
              <a:gd name="T7" fmla="*/ 17 h 1499"/>
              <a:gd name="T8" fmla="*/ 688 w 1285"/>
              <a:gd name="T9" fmla="*/ 15 h 1499"/>
              <a:gd name="T10" fmla="*/ 685 w 1285"/>
              <a:gd name="T11" fmla="*/ 13 h 1499"/>
              <a:gd name="T12" fmla="*/ 682 w 1285"/>
              <a:gd name="T13" fmla="*/ 10 h 1499"/>
              <a:gd name="T14" fmla="*/ 679 w 1285"/>
              <a:gd name="T15" fmla="*/ 9 h 1499"/>
              <a:gd name="T16" fmla="*/ 675 w 1285"/>
              <a:gd name="T17" fmla="*/ 7 h 1499"/>
              <a:gd name="T18" fmla="*/ 672 w 1285"/>
              <a:gd name="T19" fmla="*/ 6 h 1499"/>
              <a:gd name="T20" fmla="*/ 671 w 1285"/>
              <a:gd name="T21" fmla="*/ 5 h 1499"/>
              <a:gd name="T22" fmla="*/ 669 w 1285"/>
              <a:gd name="T23" fmla="*/ 4 h 1499"/>
              <a:gd name="T24" fmla="*/ 665 w 1285"/>
              <a:gd name="T25" fmla="*/ 3 h 1499"/>
              <a:gd name="T26" fmla="*/ 662 w 1285"/>
              <a:gd name="T27" fmla="*/ 2 h 1499"/>
              <a:gd name="T28" fmla="*/ 658 w 1285"/>
              <a:gd name="T29" fmla="*/ 1 h 1499"/>
              <a:gd name="T30" fmla="*/ 654 w 1285"/>
              <a:gd name="T31" fmla="*/ 1 h 1499"/>
              <a:gd name="T32" fmla="*/ 650 w 1285"/>
              <a:gd name="T33" fmla="*/ 0 h 1499"/>
              <a:gd name="T34" fmla="*/ 644 w 1285"/>
              <a:gd name="T35" fmla="*/ 0 h 1499"/>
              <a:gd name="T36" fmla="*/ 643 w 1285"/>
              <a:gd name="T37" fmla="*/ 0 h 1499"/>
              <a:gd name="T38" fmla="*/ 642 w 1285"/>
              <a:gd name="T39" fmla="*/ 0 h 1499"/>
              <a:gd name="T40" fmla="*/ 636 w 1285"/>
              <a:gd name="T41" fmla="*/ 0 h 1499"/>
              <a:gd name="T42" fmla="*/ 632 w 1285"/>
              <a:gd name="T43" fmla="*/ 1 h 1499"/>
              <a:gd name="T44" fmla="*/ 628 w 1285"/>
              <a:gd name="T45" fmla="*/ 1 h 1499"/>
              <a:gd name="T46" fmla="*/ 624 w 1285"/>
              <a:gd name="T47" fmla="*/ 2 h 1499"/>
              <a:gd name="T48" fmla="*/ 621 w 1285"/>
              <a:gd name="T49" fmla="*/ 3 h 1499"/>
              <a:gd name="T50" fmla="*/ 617 w 1285"/>
              <a:gd name="T51" fmla="*/ 4 h 1499"/>
              <a:gd name="T52" fmla="*/ 614 w 1285"/>
              <a:gd name="T53" fmla="*/ 6 h 1499"/>
              <a:gd name="T54" fmla="*/ 611 w 1285"/>
              <a:gd name="T55" fmla="*/ 7 h 1499"/>
              <a:gd name="T56" fmla="*/ 607 w 1285"/>
              <a:gd name="T57" fmla="*/ 9 h 1499"/>
              <a:gd name="T58" fmla="*/ 604 w 1285"/>
              <a:gd name="T59" fmla="*/ 10 h 1499"/>
              <a:gd name="T60" fmla="*/ 601 w 1285"/>
              <a:gd name="T61" fmla="*/ 13 h 1499"/>
              <a:gd name="T62" fmla="*/ 598 w 1285"/>
              <a:gd name="T63" fmla="*/ 15 h 1499"/>
              <a:gd name="T64" fmla="*/ 595 w 1285"/>
              <a:gd name="T65" fmla="*/ 17 h 1499"/>
              <a:gd name="T66" fmla="*/ 595 w 1285"/>
              <a:gd name="T67" fmla="*/ 17 h 1499"/>
              <a:gd name="T68" fmla="*/ 590 w 1285"/>
              <a:gd name="T69" fmla="*/ 21 h 1499"/>
              <a:gd name="T70" fmla="*/ 590 w 1285"/>
              <a:gd name="T71" fmla="*/ 22 h 1499"/>
              <a:gd name="T72" fmla="*/ 30 w 1285"/>
              <a:gd name="T73" fmla="*/ 582 h 1499"/>
              <a:gd name="T74" fmla="*/ 30 w 1285"/>
              <a:gd name="T75" fmla="*/ 688 h 1499"/>
              <a:gd name="T76" fmla="*/ 83 w 1285"/>
              <a:gd name="T77" fmla="*/ 711 h 1499"/>
              <a:gd name="T78" fmla="*/ 137 w 1285"/>
              <a:gd name="T79" fmla="*/ 688 h 1499"/>
              <a:gd name="T80" fmla="*/ 568 w 1285"/>
              <a:gd name="T81" fmla="*/ 258 h 1499"/>
              <a:gd name="T82" fmla="*/ 568 w 1285"/>
              <a:gd name="T83" fmla="*/ 1423 h 1499"/>
              <a:gd name="T84" fmla="*/ 643 w 1285"/>
              <a:gd name="T85" fmla="*/ 1499 h 1499"/>
              <a:gd name="T86" fmla="*/ 719 w 1285"/>
              <a:gd name="T87" fmla="*/ 1423 h 1499"/>
              <a:gd name="T88" fmla="*/ 719 w 1285"/>
              <a:gd name="T89" fmla="*/ 258 h 1499"/>
              <a:gd name="T90" fmla="*/ 1149 w 1285"/>
              <a:gd name="T91" fmla="*/ 688 h 1499"/>
              <a:gd name="T92" fmla="*/ 1202 w 1285"/>
              <a:gd name="T93" fmla="*/ 710 h 1499"/>
              <a:gd name="T94" fmla="*/ 1256 w 1285"/>
              <a:gd name="T95" fmla="*/ 688 h 1499"/>
              <a:gd name="T96" fmla="*/ 1256 w 1285"/>
              <a:gd name="T97" fmla="*/ 581 h 1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85" h="1499">
                <a:moveTo>
                  <a:pt x="1256" y="581"/>
                </a:moveTo>
                <a:cubicBezTo>
                  <a:pt x="696" y="22"/>
                  <a:pt x="696" y="22"/>
                  <a:pt x="696" y="22"/>
                </a:cubicBezTo>
                <a:cubicBezTo>
                  <a:pt x="696" y="22"/>
                  <a:pt x="696" y="21"/>
                  <a:pt x="696" y="21"/>
                </a:cubicBezTo>
                <a:cubicBezTo>
                  <a:pt x="694" y="20"/>
                  <a:pt x="693" y="18"/>
                  <a:pt x="691" y="17"/>
                </a:cubicBezTo>
                <a:cubicBezTo>
                  <a:pt x="690" y="16"/>
                  <a:pt x="689" y="15"/>
                  <a:pt x="688" y="15"/>
                </a:cubicBezTo>
                <a:cubicBezTo>
                  <a:pt x="687" y="14"/>
                  <a:pt x="686" y="13"/>
                  <a:pt x="685" y="13"/>
                </a:cubicBezTo>
                <a:cubicBezTo>
                  <a:pt x="684" y="12"/>
                  <a:pt x="683" y="11"/>
                  <a:pt x="682" y="10"/>
                </a:cubicBezTo>
                <a:cubicBezTo>
                  <a:pt x="681" y="10"/>
                  <a:pt x="680" y="9"/>
                  <a:pt x="679" y="9"/>
                </a:cubicBezTo>
                <a:cubicBezTo>
                  <a:pt x="678" y="8"/>
                  <a:pt x="676" y="8"/>
                  <a:pt x="675" y="7"/>
                </a:cubicBezTo>
                <a:cubicBezTo>
                  <a:pt x="674" y="7"/>
                  <a:pt x="673" y="6"/>
                  <a:pt x="672" y="6"/>
                </a:cubicBezTo>
                <a:cubicBezTo>
                  <a:pt x="672" y="5"/>
                  <a:pt x="672" y="5"/>
                  <a:pt x="671" y="5"/>
                </a:cubicBezTo>
                <a:cubicBezTo>
                  <a:pt x="671" y="5"/>
                  <a:pt x="670" y="5"/>
                  <a:pt x="669" y="4"/>
                </a:cubicBezTo>
                <a:cubicBezTo>
                  <a:pt x="667" y="4"/>
                  <a:pt x="666" y="3"/>
                  <a:pt x="665" y="3"/>
                </a:cubicBezTo>
                <a:cubicBezTo>
                  <a:pt x="664" y="3"/>
                  <a:pt x="663" y="2"/>
                  <a:pt x="662" y="2"/>
                </a:cubicBezTo>
                <a:cubicBezTo>
                  <a:pt x="660" y="2"/>
                  <a:pt x="659" y="1"/>
                  <a:pt x="658" y="1"/>
                </a:cubicBezTo>
                <a:cubicBezTo>
                  <a:pt x="657" y="1"/>
                  <a:pt x="655" y="1"/>
                  <a:pt x="654" y="1"/>
                </a:cubicBezTo>
                <a:cubicBezTo>
                  <a:pt x="653" y="1"/>
                  <a:pt x="652" y="0"/>
                  <a:pt x="650" y="0"/>
                </a:cubicBezTo>
                <a:cubicBezTo>
                  <a:pt x="648" y="0"/>
                  <a:pt x="646" y="0"/>
                  <a:pt x="644" y="0"/>
                </a:cubicBezTo>
                <a:cubicBezTo>
                  <a:pt x="644" y="0"/>
                  <a:pt x="644" y="0"/>
                  <a:pt x="643" y="0"/>
                </a:cubicBezTo>
                <a:cubicBezTo>
                  <a:pt x="643" y="0"/>
                  <a:pt x="642" y="0"/>
                  <a:pt x="642" y="0"/>
                </a:cubicBezTo>
                <a:cubicBezTo>
                  <a:pt x="640" y="0"/>
                  <a:pt x="638" y="0"/>
                  <a:pt x="636" y="0"/>
                </a:cubicBezTo>
                <a:cubicBezTo>
                  <a:pt x="634" y="0"/>
                  <a:pt x="633" y="1"/>
                  <a:pt x="632" y="1"/>
                </a:cubicBezTo>
                <a:cubicBezTo>
                  <a:pt x="631" y="1"/>
                  <a:pt x="630" y="1"/>
                  <a:pt x="628" y="1"/>
                </a:cubicBezTo>
                <a:cubicBezTo>
                  <a:pt x="627" y="1"/>
                  <a:pt x="626" y="2"/>
                  <a:pt x="624" y="2"/>
                </a:cubicBezTo>
                <a:cubicBezTo>
                  <a:pt x="623" y="2"/>
                  <a:pt x="622" y="3"/>
                  <a:pt x="621" y="3"/>
                </a:cubicBezTo>
                <a:cubicBezTo>
                  <a:pt x="620" y="3"/>
                  <a:pt x="619" y="4"/>
                  <a:pt x="617" y="4"/>
                </a:cubicBezTo>
                <a:cubicBezTo>
                  <a:pt x="616" y="5"/>
                  <a:pt x="615" y="5"/>
                  <a:pt x="614" y="6"/>
                </a:cubicBezTo>
                <a:cubicBezTo>
                  <a:pt x="613" y="6"/>
                  <a:pt x="612" y="7"/>
                  <a:pt x="611" y="7"/>
                </a:cubicBezTo>
                <a:cubicBezTo>
                  <a:pt x="610" y="8"/>
                  <a:pt x="609" y="8"/>
                  <a:pt x="607" y="9"/>
                </a:cubicBezTo>
                <a:cubicBezTo>
                  <a:pt x="606" y="9"/>
                  <a:pt x="605" y="10"/>
                  <a:pt x="604" y="10"/>
                </a:cubicBezTo>
                <a:cubicBezTo>
                  <a:pt x="603" y="11"/>
                  <a:pt x="602" y="12"/>
                  <a:pt x="601" y="13"/>
                </a:cubicBezTo>
                <a:cubicBezTo>
                  <a:pt x="600" y="13"/>
                  <a:pt x="599" y="14"/>
                  <a:pt x="598" y="15"/>
                </a:cubicBezTo>
                <a:cubicBezTo>
                  <a:pt x="597" y="15"/>
                  <a:pt x="596" y="16"/>
                  <a:pt x="595" y="17"/>
                </a:cubicBezTo>
                <a:cubicBezTo>
                  <a:pt x="595" y="17"/>
                  <a:pt x="595" y="17"/>
                  <a:pt x="595" y="17"/>
                </a:cubicBezTo>
                <a:cubicBezTo>
                  <a:pt x="594" y="18"/>
                  <a:pt x="592" y="20"/>
                  <a:pt x="590" y="21"/>
                </a:cubicBezTo>
                <a:cubicBezTo>
                  <a:pt x="590" y="21"/>
                  <a:pt x="590" y="22"/>
                  <a:pt x="590" y="22"/>
                </a:cubicBezTo>
                <a:cubicBezTo>
                  <a:pt x="30" y="582"/>
                  <a:pt x="30" y="582"/>
                  <a:pt x="30" y="582"/>
                </a:cubicBezTo>
                <a:cubicBezTo>
                  <a:pt x="0" y="611"/>
                  <a:pt x="0" y="659"/>
                  <a:pt x="30" y="688"/>
                </a:cubicBezTo>
                <a:cubicBezTo>
                  <a:pt x="45" y="703"/>
                  <a:pt x="64" y="711"/>
                  <a:pt x="83" y="711"/>
                </a:cubicBezTo>
                <a:cubicBezTo>
                  <a:pt x="103" y="711"/>
                  <a:pt x="122" y="703"/>
                  <a:pt x="137" y="688"/>
                </a:cubicBezTo>
                <a:cubicBezTo>
                  <a:pt x="568" y="258"/>
                  <a:pt x="568" y="258"/>
                  <a:pt x="568" y="258"/>
                </a:cubicBezTo>
                <a:cubicBezTo>
                  <a:pt x="568" y="1423"/>
                  <a:pt x="568" y="1423"/>
                  <a:pt x="568" y="1423"/>
                </a:cubicBezTo>
                <a:cubicBezTo>
                  <a:pt x="568" y="1465"/>
                  <a:pt x="601" y="1499"/>
                  <a:pt x="643" y="1499"/>
                </a:cubicBezTo>
                <a:cubicBezTo>
                  <a:pt x="685" y="1499"/>
                  <a:pt x="719" y="1465"/>
                  <a:pt x="719" y="1423"/>
                </a:cubicBezTo>
                <a:cubicBezTo>
                  <a:pt x="719" y="258"/>
                  <a:pt x="719" y="258"/>
                  <a:pt x="719" y="258"/>
                </a:cubicBezTo>
                <a:cubicBezTo>
                  <a:pt x="1149" y="688"/>
                  <a:pt x="1149" y="688"/>
                  <a:pt x="1149" y="688"/>
                </a:cubicBezTo>
                <a:cubicBezTo>
                  <a:pt x="1164" y="703"/>
                  <a:pt x="1183" y="710"/>
                  <a:pt x="1202" y="710"/>
                </a:cubicBezTo>
                <a:cubicBezTo>
                  <a:pt x="1222" y="710"/>
                  <a:pt x="1241" y="703"/>
                  <a:pt x="1256" y="688"/>
                </a:cubicBezTo>
                <a:cubicBezTo>
                  <a:pt x="1285" y="659"/>
                  <a:pt x="1285" y="611"/>
                  <a:pt x="1256" y="581"/>
                </a:cubicBezTo>
                <a:close/>
              </a:path>
            </a:pathLst>
          </a:custGeom>
          <a:solidFill>
            <a:srgbClr val="FF2A65"/>
          </a:solidFill>
          <a:ln w="9525">
            <a:noFill/>
            <a:round/>
            <a:headEnd/>
            <a:tailEnd/>
          </a:ln>
          <a:extLst/>
        </p:spPr>
        <p:txBody>
          <a:bodyPr vert="horz" wrap="square" lIns="68598" tIns="34299" rIns="68598" bIns="34299" numCol="1" anchor="t" anchorCtr="0" compatLnSpc="1">
            <a:prstTxWarp prst="textNoShape">
              <a:avLst/>
            </a:prstTxWarp>
          </a:bodyPr>
          <a:lstStyle/>
          <a:p>
            <a:endParaRPr lang="en-US" sz="2600">
              <a:latin typeface="+mj-lt"/>
            </a:endParaRPr>
          </a:p>
        </p:txBody>
      </p:sp>
      <p:sp>
        <p:nvSpPr>
          <p:cNvPr id="31" name="Donut 30"/>
          <p:cNvSpPr/>
          <p:nvPr/>
        </p:nvSpPr>
        <p:spPr>
          <a:xfrm>
            <a:off x="6001420" y="1212788"/>
            <a:ext cx="188824" cy="188825"/>
          </a:xfrm>
          <a:prstGeom prst="donut">
            <a:avLst>
              <a:gd name="adj" fmla="val 16681"/>
            </a:avLst>
          </a:prstGeom>
          <a:solidFill>
            <a:srgbClr val="FF2A6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tx1"/>
              </a:solidFill>
              <a:latin typeface="+mj-lt"/>
            </a:endParaRPr>
          </a:p>
        </p:txBody>
      </p:sp>
      <p:sp>
        <p:nvSpPr>
          <p:cNvPr id="32" name="Freeform 5"/>
          <p:cNvSpPr>
            <a:spLocks noChangeAspect="1"/>
          </p:cNvSpPr>
          <p:nvPr/>
        </p:nvSpPr>
        <p:spPr bwMode="auto">
          <a:xfrm rot="5400000">
            <a:off x="6690506" y="1160842"/>
            <a:ext cx="250544" cy="292715"/>
          </a:xfrm>
          <a:custGeom>
            <a:avLst/>
            <a:gdLst>
              <a:gd name="T0" fmla="*/ 1256 w 1285"/>
              <a:gd name="T1" fmla="*/ 581 h 1499"/>
              <a:gd name="T2" fmla="*/ 696 w 1285"/>
              <a:gd name="T3" fmla="*/ 22 h 1499"/>
              <a:gd name="T4" fmla="*/ 696 w 1285"/>
              <a:gd name="T5" fmla="*/ 21 h 1499"/>
              <a:gd name="T6" fmla="*/ 691 w 1285"/>
              <a:gd name="T7" fmla="*/ 17 h 1499"/>
              <a:gd name="T8" fmla="*/ 688 w 1285"/>
              <a:gd name="T9" fmla="*/ 15 h 1499"/>
              <a:gd name="T10" fmla="*/ 685 w 1285"/>
              <a:gd name="T11" fmla="*/ 13 h 1499"/>
              <a:gd name="T12" fmla="*/ 682 w 1285"/>
              <a:gd name="T13" fmla="*/ 10 h 1499"/>
              <a:gd name="T14" fmla="*/ 679 w 1285"/>
              <a:gd name="T15" fmla="*/ 9 h 1499"/>
              <a:gd name="T16" fmla="*/ 675 w 1285"/>
              <a:gd name="T17" fmla="*/ 7 h 1499"/>
              <a:gd name="T18" fmla="*/ 672 w 1285"/>
              <a:gd name="T19" fmla="*/ 6 h 1499"/>
              <a:gd name="T20" fmla="*/ 671 w 1285"/>
              <a:gd name="T21" fmla="*/ 5 h 1499"/>
              <a:gd name="T22" fmla="*/ 669 w 1285"/>
              <a:gd name="T23" fmla="*/ 4 h 1499"/>
              <a:gd name="T24" fmla="*/ 665 w 1285"/>
              <a:gd name="T25" fmla="*/ 3 h 1499"/>
              <a:gd name="T26" fmla="*/ 662 w 1285"/>
              <a:gd name="T27" fmla="*/ 2 h 1499"/>
              <a:gd name="T28" fmla="*/ 658 w 1285"/>
              <a:gd name="T29" fmla="*/ 1 h 1499"/>
              <a:gd name="T30" fmla="*/ 654 w 1285"/>
              <a:gd name="T31" fmla="*/ 1 h 1499"/>
              <a:gd name="T32" fmla="*/ 650 w 1285"/>
              <a:gd name="T33" fmla="*/ 0 h 1499"/>
              <a:gd name="T34" fmla="*/ 644 w 1285"/>
              <a:gd name="T35" fmla="*/ 0 h 1499"/>
              <a:gd name="T36" fmla="*/ 643 w 1285"/>
              <a:gd name="T37" fmla="*/ 0 h 1499"/>
              <a:gd name="T38" fmla="*/ 642 w 1285"/>
              <a:gd name="T39" fmla="*/ 0 h 1499"/>
              <a:gd name="T40" fmla="*/ 636 w 1285"/>
              <a:gd name="T41" fmla="*/ 0 h 1499"/>
              <a:gd name="T42" fmla="*/ 632 w 1285"/>
              <a:gd name="T43" fmla="*/ 1 h 1499"/>
              <a:gd name="T44" fmla="*/ 628 w 1285"/>
              <a:gd name="T45" fmla="*/ 1 h 1499"/>
              <a:gd name="T46" fmla="*/ 624 w 1285"/>
              <a:gd name="T47" fmla="*/ 2 h 1499"/>
              <a:gd name="T48" fmla="*/ 621 w 1285"/>
              <a:gd name="T49" fmla="*/ 3 h 1499"/>
              <a:gd name="T50" fmla="*/ 617 w 1285"/>
              <a:gd name="T51" fmla="*/ 4 h 1499"/>
              <a:gd name="T52" fmla="*/ 614 w 1285"/>
              <a:gd name="T53" fmla="*/ 6 h 1499"/>
              <a:gd name="T54" fmla="*/ 611 w 1285"/>
              <a:gd name="T55" fmla="*/ 7 h 1499"/>
              <a:gd name="T56" fmla="*/ 607 w 1285"/>
              <a:gd name="T57" fmla="*/ 9 h 1499"/>
              <a:gd name="T58" fmla="*/ 604 w 1285"/>
              <a:gd name="T59" fmla="*/ 10 h 1499"/>
              <a:gd name="T60" fmla="*/ 601 w 1285"/>
              <a:gd name="T61" fmla="*/ 13 h 1499"/>
              <a:gd name="T62" fmla="*/ 598 w 1285"/>
              <a:gd name="T63" fmla="*/ 15 h 1499"/>
              <a:gd name="T64" fmla="*/ 595 w 1285"/>
              <a:gd name="T65" fmla="*/ 17 h 1499"/>
              <a:gd name="T66" fmla="*/ 595 w 1285"/>
              <a:gd name="T67" fmla="*/ 17 h 1499"/>
              <a:gd name="T68" fmla="*/ 590 w 1285"/>
              <a:gd name="T69" fmla="*/ 21 h 1499"/>
              <a:gd name="T70" fmla="*/ 590 w 1285"/>
              <a:gd name="T71" fmla="*/ 22 h 1499"/>
              <a:gd name="T72" fmla="*/ 30 w 1285"/>
              <a:gd name="T73" fmla="*/ 582 h 1499"/>
              <a:gd name="T74" fmla="*/ 30 w 1285"/>
              <a:gd name="T75" fmla="*/ 688 h 1499"/>
              <a:gd name="T76" fmla="*/ 83 w 1285"/>
              <a:gd name="T77" fmla="*/ 711 h 1499"/>
              <a:gd name="T78" fmla="*/ 137 w 1285"/>
              <a:gd name="T79" fmla="*/ 688 h 1499"/>
              <a:gd name="T80" fmla="*/ 568 w 1285"/>
              <a:gd name="T81" fmla="*/ 258 h 1499"/>
              <a:gd name="T82" fmla="*/ 568 w 1285"/>
              <a:gd name="T83" fmla="*/ 1423 h 1499"/>
              <a:gd name="T84" fmla="*/ 643 w 1285"/>
              <a:gd name="T85" fmla="*/ 1499 h 1499"/>
              <a:gd name="T86" fmla="*/ 719 w 1285"/>
              <a:gd name="T87" fmla="*/ 1423 h 1499"/>
              <a:gd name="T88" fmla="*/ 719 w 1285"/>
              <a:gd name="T89" fmla="*/ 258 h 1499"/>
              <a:gd name="T90" fmla="*/ 1149 w 1285"/>
              <a:gd name="T91" fmla="*/ 688 h 1499"/>
              <a:gd name="T92" fmla="*/ 1202 w 1285"/>
              <a:gd name="T93" fmla="*/ 710 h 1499"/>
              <a:gd name="T94" fmla="*/ 1256 w 1285"/>
              <a:gd name="T95" fmla="*/ 688 h 1499"/>
              <a:gd name="T96" fmla="*/ 1256 w 1285"/>
              <a:gd name="T97" fmla="*/ 581 h 1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85" h="1499">
                <a:moveTo>
                  <a:pt x="1256" y="581"/>
                </a:moveTo>
                <a:cubicBezTo>
                  <a:pt x="696" y="22"/>
                  <a:pt x="696" y="22"/>
                  <a:pt x="696" y="22"/>
                </a:cubicBezTo>
                <a:cubicBezTo>
                  <a:pt x="696" y="22"/>
                  <a:pt x="696" y="21"/>
                  <a:pt x="696" y="21"/>
                </a:cubicBezTo>
                <a:cubicBezTo>
                  <a:pt x="694" y="20"/>
                  <a:pt x="693" y="18"/>
                  <a:pt x="691" y="17"/>
                </a:cubicBezTo>
                <a:cubicBezTo>
                  <a:pt x="690" y="16"/>
                  <a:pt x="689" y="15"/>
                  <a:pt x="688" y="15"/>
                </a:cubicBezTo>
                <a:cubicBezTo>
                  <a:pt x="687" y="14"/>
                  <a:pt x="686" y="13"/>
                  <a:pt x="685" y="13"/>
                </a:cubicBezTo>
                <a:cubicBezTo>
                  <a:pt x="684" y="12"/>
                  <a:pt x="683" y="11"/>
                  <a:pt x="682" y="10"/>
                </a:cubicBezTo>
                <a:cubicBezTo>
                  <a:pt x="681" y="10"/>
                  <a:pt x="680" y="9"/>
                  <a:pt x="679" y="9"/>
                </a:cubicBezTo>
                <a:cubicBezTo>
                  <a:pt x="678" y="8"/>
                  <a:pt x="676" y="8"/>
                  <a:pt x="675" y="7"/>
                </a:cubicBezTo>
                <a:cubicBezTo>
                  <a:pt x="674" y="7"/>
                  <a:pt x="673" y="6"/>
                  <a:pt x="672" y="6"/>
                </a:cubicBezTo>
                <a:cubicBezTo>
                  <a:pt x="672" y="5"/>
                  <a:pt x="672" y="5"/>
                  <a:pt x="671" y="5"/>
                </a:cubicBezTo>
                <a:cubicBezTo>
                  <a:pt x="671" y="5"/>
                  <a:pt x="670" y="5"/>
                  <a:pt x="669" y="4"/>
                </a:cubicBezTo>
                <a:cubicBezTo>
                  <a:pt x="667" y="4"/>
                  <a:pt x="666" y="3"/>
                  <a:pt x="665" y="3"/>
                </a:cubicBezTo>
                <a:cubicBezTo>
                  <a:pt x="664" y="3"/>
                  <a:pt x="663" y="2"/>
                  <a:pt x="662" y="2"/>
                </a:cubicBezTo>
                <a:cubicBezTo>
                  <a:pt x="660" y="2"/>
                  <a:pt x="659" y="1"/>
                  <a:pt x="658" y="1"/>
                </a:cubicBezTo>
                <a:cubicBezTo>
                  <a:pt x="657" y="1"/>
                  <a:pt x="655" y="1"/>
                  <a:pt x="654" y="1"/>
                </a:cubicBezTo>
                <a:cubicBezTo>
                  <a:pt x="653" y="1"/>
                  <a:pt x="652" y="0"/>
                  <a:pt x="650" y="0"/>
                </a:cubicBezTo>
                <a:cubicBezTo>
                  <a:pt x="648" y="0"/>
                  <a:pt x="646" y="0"/>
                  <a:pt x="644" y="0"/>
                </a:cubicBezTo>
                <a:cubicBezTo>
                  <a:pt x="644" y="0"/>
                  <a:pt x="644" y="0"/>
                  <a:pt x="643" y="0"/>
                </a:cubicBezTo>
                <a:cubicBezTo>
                  <a:pt x="643" y="0"/>
                  <a:pt x="642" y="0"/>
                  <a:pt x="642" y="0"/>
                </a:cubicBezTo>
                <a:cubicBezTo>
                  <a:pt x="640" y="0"/>
                  <a:pt x="638" y="0"/>
                  <a:pt x="636" y="0"/>
                </a:cubicBezTo>
                <a:cubicBezTo>
                  <a:pt x="634" y="0"/>
                  <a:pt x="633" y="1"/>
                  <a:pt x="632" y="1"/>
                </a:cubicBezTo>
                <a:cubicBezTo>
                  <a:pt x="631" y="1"/>
                  <a:pt x="630" y="1"/>
                  <a:pt x="628" y="1"/>
                </a:cubicBezTo>
                <a:cubicBezTo>
                  <a:pt x="627" y="1"/>
                  <a:pt x="626" y="2"/>
                  <a:pt x="624" y="2"/>
                </a:cubicBezTo>
                <a:cubicBezTo>
                  <a:pt x="623" y="2"/>
                  <a:pt x="622" y="3"/>
                  <a:pt x="621" y="3"/>
                </a:cubicBezTo>
                <a:cubicBezTo>
                  <a:pt x="620" y="3"/>
                  <a:pt x="619" y="4"/>
                  <a:pt x="617" y="4"/>
                </a:cubicBezTo>
                <a:cubicBezTo>
                  <a:pt x="616" y="5"/>
                  <a:pt x="615" y="5"/>
                  <a:pt x="614" y="6"/>
                </a:cubicBezTo>
                <a:cubicBezTo>
                  <a:pt x="613" y="6"/>
                  <a:pt x="612" y="7"/>
                  <a:pt x="611" y="7"/>
                </a:cubicBezTo>
                <a:cubicBezTo>
                  <a:pt x="610" y="8"/>
                  <a:pt x="609" y="8"/>
                  <a:pt x="607" y="9"/>
                </a:cubicBezTo>
                <a:cubicBezTo>
                  <a:pt x="606" y="9"/>
                  <a:pt x="605" y="10"/>
                  <a:pt x="604" y="10"/>
                </a:cubicBezTo>
                <a:cubicBezTo>
                  <a:pt x="603" y="11"/>
                  <a:pt x="602" y="12"/>
                  <a:pt x="601" y="13"/>
                </a:cubicBezTo>
                <a:cubicBezTo>
                  <a:pt x="600" y="13"/>
                  <a:pt x="599" y="14"/>
                  <a:pt x="598" y="15"/>
                </a:cubicBezTo>
                <a:cubicBezTo>
                  <a:pt x="597" y="15"/>
                  <a:pt x="596" y="16"/>
                  <a:pt x="595" y="17"/>
                </a:cubicBezTo>
                <a:cubicBezTo>
                  <a:pt x="595" y="17"/>
                  <a:pt x="595" y="17"/>
                  <a:pt x="595" y="17"/>
                </a:cubicBezTo>
                <a:cubicBezTo>
                  <a:pt x="594" y="18"/>
                  <a:pt x="592" y="20"/>
                  <a:pt x="590" y="21"/>
                </a:cubicBezTo>
                <a:cubicBezTo>
                  <a:pt x="590" y="21"/>
                  <a:pt x="590" y="22"/>
                  <a:pt x="590" y="22"/>
                </a:cubicBezTo>
                <a:cubicBezTo>
                  <a:pt x="30" y="582"/>
                  <a:pt x="30" y="582"/>
                  <a:pt x="30" y="582"/>
                </a:cubicBezTo>
                <a:cubicBezTo>
                  <a:pt x="0" y="611"/>
                  <a:pt x="0" y="659"/>
                  <a:pt x="30" y="688"/>
                </a:cubicBezTo>
                <a:cubicBezTo>
                  <a:pt x="45" y="703"/>
                  <a:pt x="64" y="711"/>
                  <a:pt x="83" y="711"/>
                </a:cubicBezTo>
                <a:cubicBezTo>
                  <a:pt x="103" y="711"/>
                  <a:pt x="122" y="703"/>
                  <a:pt x="137" y="688"/>
                </a:cubicBezTo>
                <a:cubicBezTo>
                  <a:pt x="568" y="258"/>
                  <a:pt x="568" y="258"/>
                  <a:pt x="568" y="258"/>
                </a:cubicBezTo>
                <a:cubicBezTo>
                  <a:pt x="568" y="1423"/>
                  <a:pt x="568" y="1423"/>
                  <a:pt x="568" y="1423"/>
                </a:cubicBezTo>
                <a:cubicBezTo>
                  <a:pt x="568" y="1465"/>
                  <a:pt x="601" y="1499"/>
                  <a:pt x="643" y="1499"/>
                </a:cubicBezTo>
                <a:cubicBezTo>
                  <a:pt x="685" y="1499"/>
                  <a:pt x="719" y="1465"/>
                  <a:pt x="719" y="1423"/>
                </a:cubicBezTo>
                <a:cubicBezTo>
                  <a:pt x="719" y="258"/>
                  <a:pt x="719" y="258"/>
                  <a:pt x="719" y="258"/>
                </a:cubicBezTo>
                <a:cubicBezTo>
                  <a:pt x="1149" y="688"/>
                  <a:pt x="1149" y="688"/>
                  <a:pt x="1149" y="688"/>
                </a:cubicBezTo>
                <a:cubicBezTo>
                  <a:pt x="1164" y="703"/>
                  <a:pt x="1183" y="710"/>
                  <a:pt x="1202" y="710"/>
                </a:cubicBezTo>
                <a:cubicBezTo>
                  <a:pt x="1222" y="710"/>
                  <a:pt x="1241" y="703"/>
                  <a:pt x="1256" y="688"/>
                </a:cubicBezTo>
                <a:cubicBezTo>
                  <a:pt x="1285" y="659"/>
                  <a:pt x="1285" y="611"/>
                  <a:pt x="1256" y="581"/>
                </a:cubicBezTo>
                <a:close/>
              </a:path>
            </a:pathLst>
          </a:custGeom>
          <a:solidFill>
            <a:srgbClr val="FF2A65"/>
          </a:solidFill>
          <a:ln w="9525">
            <a:noFill/>
            <a:round/>
            <a:headEnd/>
            <a:tailEnd/>
          </a:ln>
          <a:extLst/>
        </p:spPr>
        <p:txBody>
          <a:bodyPr vert="horz" wrap="square" lIns="68598" tIns="34299" rIns="68598" bIns="34299" numCol="1" anchor="t" anchorCtr="0" compatLnSpc="1">
            <a:prstTxWarp prst="textNoShape">
              <a:avLst/>
            </a:prstTxWarp>
          </a:bodyPr>
          <a:lstStyle/>
          <a:p>
            <a:endParaRPr lang="en-US" sz="2600">
              <a:latin typeface="+mj-lt"/>
            </a:endParaRPr>
          </a:p>
        </p:txBody>
      </p:sp>
      <p:sp>
        <p:nvSpPr>
          <p:cNvPr id="33" name="Donut 32"/>
          <p:cNvSpPr/>
          <p:nvPr/>
        </p:nvSpPr>
        <p:spPr>
          <a:xfrm>
            <a:off x="6506429" y="1212788"/>
            <a:ext cx="188824" cy="188825"/>
          </a:xfrm>
          <a:prstGeom prst="donut">
            <a:avLst>
              <a:gd name="adj" fmla="val 16681"/>
            </a:avLst>
          </a:prstGeom>
          <a:solidFill>
            <a:srgbClr val="FF2A6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tx1"/>
              </a:solidFill>
              <a:latin typeface="+mj-lt"/>
            </a:endParaRPr>
          </a:p>
        </p:txBody>
      </p:sp>
      <p:sp>
        <p:nvSpPr>
          <p:cNvPr id="34" name="Freeform 5"/>
          <p:cNvSpPr>
            <a:spLocks noChangeAspect="1"/>
          </p:cNvSpPr>
          <p:nvPr/>
        </p:nvSpPr>
        <p:spPr bwMode="auto">
          <a:xfrm rot="5400000">
            <a:off x="7195516" y="1160842"/>
            <a:ext cx="250544" cy="292715"/>
          </a:xfrm>
          <a:custGeom>
            <a:avLst/>
            <a:gdLst>
              <a:gd name="T0" fmla="*/ 1256 w 1285"/>
              <a:gd name="T1" fmla="*/ 581 h 1499"/>
              <a:gd name="T2" fmla="*/ 696 w 1285"/>
              <a:gd name="T3" fmla="*/ 22 h 1499"/>
              <a:gd name="T4" fmla="*/ 696 w 1285"/>
              <a:gd name="T5" fmla="*/ 21 h 1499"/>
              <a:gd name="T6" fmla="*/ 691 w 1285"/>
              <a:gd name="T7" fmla="*/ 17 h 1499"/>
              <a:gd name="T8" fmla="*/ 688 w 1285"/>
              <a:gd name="T9" fmla="*/ 15 h 1499"/>
              <a:gd name="T10" fmla="*/ 685 w 1285"/>
              <a:gd name="T11" fmla="*/ 13 h 1499"/>
              <a:gd name="T12" fmla="*/ 682 w 1285"/>
              <a:gd name="T13" fmla="*/ 10 h 1499"/>
              <a:gd name="T14" fmla="*/ 679 w 1285"/>
              <a:gd name="T15" fmla="*/ 9 h 1499"/>
              <a:gd name="T16" fmla="*/ 675 w 1285"/>
              <a:gd name="T17" fmla="*/ 7 h 1499"/>
              <a:gd name="T18" fmla="*/ 672 w 1285"/>
              <a:gd name="T19" fmla="*/ 6 h 1499"/>
              <a:gd name="T20" fmla="*/ 671 w 1285"/>
              <a:gd name="T21" fmla="*/ 5 h 1499"/>
              <a:gd name="T22" fmla="*/ 669 w 1285"/>
              <a:gd name="T23" fmla="*/ 4 h 1499"/>
              <a:gd name="T24" fmla="*/ 665 w 1285"/>
              <a:gd name="T25" fmla="*/ 3 h 1499"/>
              <a:gd name="T26" fmla="*/ 662 w 1285"/>
              <a:gd name="T27" fmla="*/ 2 h 1499"/>
              <a:gd name="T28" fmla="*/ 658 w 1285"/>
              <a:gd name="T29" fmla="*/ 1 h 1499"/>
              <a:gd name="T30" fmla="*/ 654 w 1285"/>
              <a:gd name="T31" fmla="*/ 1 h 1499"/>
              <a:gd name="T32" fmla="*/ 650 w 1285"/>
              <a:gd name="T33" fmla="*/ 0 h 1499"/>
              <a:gd name="T34" fmla="*/ 644 w 1285"/>
              <a:gd name="T35" fmla="*/ 0 h 1499"/>
              <a:gd name="T36" fmla="*/ 643 w 1285"/>
              <a:gd name="T37" fmla="*/ 0 h 1499"/>
              <a:gd name="T38" fmla="*/ 642 w 1285"/>
              <a:gd name="T39" fmla="*/ 0 h 1499"/>
              <a:gd name="T40" fmla="*/ 636 w 1285"/>
              <a:gd name="T41" fmla="*/ 0 h 1499"/>
              <a:gd name="T42" fmla="*/ 632 w 1285"/>
              <a:gd name="T43" fmla="*/ 1 h 1499"/>
              <a:gd name="T44" fmla="*/ 628 w 1285"/>
              <a:gd name="T45" fmla="*/ 1 h 1499"/>
              <a:gd name="T46" fmla="*/ 624 w 1285"/>
              <a:gd name="T47" fmla="*/ 2 h 1499"/>
              <a:gd name="T48" fmla="*/ 621 w 1285"/>
              <a:gd name="T49" fmla="*/ 3 h 1499"/>
              <a:gd name="T50" fmla="*/ 617 w 1285"/>
              <a:gd name="T51" fmla="*/ 4 h 1499"/>
              <a:gd name="T52" fmla="*/ 614 w 1285"/>
              <a:gd name="T53" fmla="*/ 6 h 1499"/>
              <a:gd name="T54" fmla="*/ 611 w 1285"/>
              <a:gd name="T55" fmla="*/ 7 h 1499"/>
              <a:gd name="T56" fmla="*/ 607 w 1285"/>
              <a:gd name="T57" fmla="*/ 9 h 1499"/>
              <a:gd name="T58" fmla="*/ 604 w 1285"/>
              <a:gd name="T59" fmla="*/ 10 h 1499"/>
              <a:gd name="T60" fmla="*/ 601 w 1285"/>
              <a:gd name="T61" fmla="*/ 13 h 1499"/>
              <a:gd name="T62" fmla="*/ 598 w 1285"/>
              <a:gd name="T63" fmla="*/ 15 h 1499"/>
              <a:gd name="T64" fmla="*/ 595 w 1285"/>
              <a:gd name="T65" fmla="*/ 17 h 1499"/>
              <a:gd name="T66" fmla="*/ 595 w 1285"/>
              <a:gd name="T67" fmla="*/ 17 h 1499"/>
              <a:gd name="T68" fmla="*/ 590 w 1285"/>
              <a:gd name="T69" fmla="*/ 21 h 1499"/>
              <a:gd name="T70" fmla="*/ 590 w 1285"/>
              <a:gd name="T71" fmla="*/ 22 h 1499"/>
              <a:gd name="T72" fmla="*/ 30 w 1285"/>
              <a:gd name="T73" fmla="*/ 582 h 1499"/>
              <a:gd name="T74" fmla="*/ 30 w 1285"/>
              <a:gd name="T75" fmla="*/ 688 h 1499"/>
              <a:gd name="T76" fmla="*/ 83 w 1285"/>
              <a:gd name="T77" fmla="*/ 711 h 1499"/>
              <a:gd name="T78" fmla="*/ 137 w 1285"/>
              <a:gd name="T79" fmla="*/ 688 h 1499"/>
              <a:gd name="T80" fmla="*/ 568 w 1285"/>
              <a:gd name="T81" fmla="*/ 258 h 1499"/>
              <a:gd name="T82" fmla="*/ 568 w 1285"/>
              <a:gd name="T83" fmla="*/ 1423 h 1499"/>
              <a:gd name="T84" fmla="*/ 643 w 1285"/>
              <a:gd name="T85" fmla="*/ 1499 h 1499"/>
              <a:gd name="T86" fmla="*/ 719 w 1285"/>
              <a:gd name="T87" fmla="*/ 1423 h 1499"/>
              <a:gd name="T88" fmla="*/ 719 w 1285"/>
              <a:gd name="T89" fmla="*/ 258 h 1499"/>
              <a:gd name="T90" fmla="*/ 1149 w 1285"/>
              <a:gd name="T91" fmla="*/ 688 h 1499"/>
              <a:gd name="T92" fmla="*/ 1202 w 1285"/>
              <a:gd name="T93" fmla="*/ 710 h 1499"/>
              <a:gd name="T94" fmla="*/ 1256 w 1285"/>
              <a:gd name="T95" fmla="*/ 688 h 1499"/>
              <a:gd name="T96" fmla="*/ 1256 w 1285"/>
              <a:gd name="T97" fmla="*/ 581 h 1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85" h="1499">
                <a:moveTo>
                  <a:pt x="1256" y="581"/>
                </a:moveTo>
                <a:cubicBezTo>
                  <a:pt x="696" y="22"/>
                  <a:pt x="696" y="22"/>
                  <a:pt x="696" y="22"/>
                </a:cubicBezTo>
                <a:cubicBezTo>
                  <a:pt x="696" y="22"/>
                  <a:pt x="696" y="21"/>
                  <a:pt x="696" y="21"/>
                </a:cubicBezTo>
                <a:cubicBezTo>
                  <a:pt x="694" y="20"/>
                  <a:pt x="693" y="18"/>
                  <a:pt x="691" y="17"/>
                </a:cubicBezTo>
                <a:cubicBezTo>
                  <a:pt x="690" y="16"/>
                  <a:pt x="689" y="15"/>
                  <a:pt x="688" y="15"/>
                </a:cubicBezTo>
                <a:cubicBezTo>
                  <a:pt x="687" y="14"/>
                  <a:pt x="686" y="13"/>
                  <a:pt x="685" y="13"/>
                </a:cubicBezTo>
                <a:cubicBezTo>
                  <a:pt x="684" y="12"/>
                  <a:pt x="683" y="11"/>
                  <a:pt x="682" y="10"/>
                </a:cubicBezTo>
                <a:cubicBezTo>
                  <a:pt x="681" y="10"/>
                  <a:pt x="680" y="9"/>
                  <a:pt x="679" y="9"/>
                </a:cubicBezTo>
                <a:cubicBezTo>
                  <a:pt x="678" y="8"/>
                  <a:pt x="676" y="8"/>
                  <a:pt x="675" y="7"/>
                </a:cubicBezTo>
                <a:cubicBezTo>
                  <a:pt x="674" y="7"/>
                  <a:pt x="673" y="6"/>
                  <a:pt x="672" y="6"/>
                </a:cubicBezTo>
                <a:cubicBezTo>
                  <a:pt x="672" y="5"/>
                  <a:pt x="672" y="5"/>
                  <a:pt x="671" y="5"/>
                </a:cubicBezTo>
                <a:cubicBezTo>
                  <a:pt x="671" y="5"/>
                  <a:pt x="670" y="5"/>
                  <a:pt x="669" y="4"/>
                </a:cubicBezTo>
                <a:cubicBezTo>
                  <a:pt x="667" y="4"/>
                  <a:pt x="666" y="3"/>
                  <a:pt x="665" y="3"/>
                </a:cubicBezTo>
                <a:cubicBezTo>
                  <a:pt x="664" y="3"/>
                  <a:pt x="663" y="2"/>
                  <a:pt x="662" y="2"/>
                </a:cubicBezTo>
                <a:cubicBezTo>
                  <a:pt x="660" y="2"/>
                  <a:pt x="659" y="1"/>
                  <a:pt x="658" y="1"/>
                </a:cubicBezTo>
                <a:cubicBezTo>
                  <a:pt x="657" y="1"/>
                  <a:pt x="655" y="1"/>
                  <a:pt x="654" y="1"/>
                </a:cubicBezTo>
                <a:cubicBezTo>
                  <a:pt x="653" y="1"/>
                  <a:pt x="652" y="0"/>
                  <a:pt x="650" y="0"/>
                </a:cubicBezTo>
                <a:cubicBezTo>
                  <a:pt x="648" y="0"/>
                  <a:pt x="646" y="0"/>
                  <a:pt x="644" y="0"/>
                </a:cubicBezTo>
                <a:cubicBezTo>
                  <a:pt x="644" y="0"/>
                  <a:pt x="644" y="0"/>
                  <a:pt x="643" y="0"/>
                </a:cubicBezTo>
                <a:cubicBezTo>
                  <a:pt x="643" y="0"/>
                  <a:pt x="642" y="0"/>
                  <a:pt x="642" y="0"/>
                </a:cubicBezTo>
                <a:cubicBezTo>
                  <a:pt x="640" y="0"/>
                  <a:pt x="638" y="0"/>
                  <a:pt x="636" y="0"/>
                </a:cubicBezTo>
                <a:cubicBezTo>
                  <a:pt x="634" y="0"/>
                  <a:pt x="633" y="1"/>
                  <a:pt x="632" y="1"/>
                </a:cubicBezTo>
                <a:cubicBezTo>
                  <a:pt x="631" y="1"/>
                  <a:pt x="630" y="1"/>
                  <a:pt x="628" y="1"/>
                </a:cubicBezTo>
                <a:cubicBezTo>
                  <a:pt x="627" y="1"/>
                  <a:pt x="626" y="2"/>
                  <a:pt x="624" y="2"/>
                </a:cubicBezTo>
                <a:cubicBezTo>
                  <a:pt x="623" y="2"/>
                  <a:pt x="622" y="3"/>
                  <a:pt x="621" y="3"/>
                </a:cubicBezTo>
                <a:cubicBezTo>
                  <a:pt x="620" y="3"/>
                  <a:pt x="619" y="4"/>
                  <a:pt x="617" y="4"/>
                </a:cubicBezTo>
                <a:cubicBezTo>
                  <a:pt x="616" y="5"/>
                  <a:pt x="615" y="5"/>
                  <a:pt x="614" y="6"/>
                </a:cubicBezTo>
                <a:cubicBezTo>
                  <a:pt x="613" y="6"/>
                  <a:pt x="612" y="7"/>
                  <a:pt x="611" y="7"/>
                </a:cubicBezTo>
                <a:cubicBezTo>
                  <a:pt x="610" y="8"/>
                  <a:pt x="609" y="8"/>
                  <a:pt x="607" y="9"/>
                </a:cubicBezTo>
                <a:cubicBezTo>
                  <a:pt x="606" y="9"/>
                  <a:pt x="605" y="10"/>
                  <a:pt x="604" y="10"/>
                </a:cubicBezTo>
                <a:cubicBezTo>
                  <a:pt x="603" y="11"/>
                  <a:pt x="602" y="12"/>
                  <a:pt x="601" y="13"/>
                </a:cubicBezTo>
                <a:cubicBezTo>
                  <a:pt x="600" y="13"/>
                  <a:pt x="599" y="14"/>
                  <a:pt x="598" y="15"/>
                </a:cubicBezTo>
                <a:cubicBezTo>
                  <a:pt x="597" y="15"/>
                  <a:pt x="596" y="16"/>
                  <a:pt x="595" y="17"/>
                </a:cubicBezTo>
                <a:cubicBezTo>
                  <a:pt x="595" y="17"/>
                  <a:pt x="595" y="17"/>
                  <a:pt x="595" y="17"/>
                </a:cubicBezTo>
                <a:cubicBezTo>
                  <a:pt x="594" y="18"/>
                  <a:pt x="592" y="20"/>
                  <a:pt x="590" y="21"/>
                </a:cubicBezTo>
                <a:cubicBezTo>
                  <a:pt x="590" y="21"/>
                  <a:pt x="590" y="22"/>
                  <a:pt x="590" y="22"/>
                </a:cubicBezTo>
                <a:cubicBezTo>
                  <a:pt x="30" y="582"/>
                  <a:pt x="30" y="582"/>
                  <a:pt x="30" y="582"/>
                </a:cubicBezTo>
                <a:cubicBezTo>
                  <a:pt x="0" y="611"/>
                  <a:pt x="0" y="659"/>
                  <a:pt x="30" y="688"/>
                </a:cubicBezTo>
                <a:cubicBezTo>
                  <a:pt x="45" y="703"/>
                  <a:pt x="64" y="711"/>
                  <a:pt x="83" y="711"/>
                </a:cubicBezTo>
                <a:cubicBezTo>
                  <a:pt x="103" y="711"/>
                  <a:pt x="122" y="703"/>
                  <a:pt x="137" y="688"/>
                </a:cubicBezTo>
                <a:cubicBezTo>
                  <a:pt x="568" y="258"/>
                  <a:pt x="568" y="258"/>
                  <a:pt x="568" y="258"/>
                </a:cubicBezTo>
                <a:cubicBezTo>
                  <a:pt x="568" y="1423"/>
                  <a:pt x="568" y="1423"/>
                  <a:pt x="568" y="1423"/>
                </a:cubicBezTo>
                <a:cubicBezTo>
                  <a:pt x="568" y="1465"/>
                  <a:pt x="601" y="1499"/>
                  <a:pt x="643" y="1499"/>
                </a:cubicBezTo>
                <a:cubicBezTo>
                  <a:pt x="685" y="1499"/>
                  <a:pt x="719" y="1465"/>
                  <a:pt x="719" y="1423"/>
                </a:cubicBezTo>
                <a:cubicBezTo>
                  <a:pt x="719" y="258"/>
                  <a:pt x="719" y="258"/>
                  <a:pt x="719" y="258"/>
                </a:cubicBezTo>
                <a:cubicBezTo>
                  <a:pt x="1149" y="688"/>
                  <a:pt x="1149" y="688"/>
                  <a:pt x="1149" y="688"/>
                </a:cubicBezTo>
                <a:cubicBezTo>
                  <a:pt x="1164" y="703"/>
                  <a:pt x="1183" y="710"/>
                  <a:pt x="1202" y="710"/>
                </a:cubicBezTo>
                <a:cubicBezTo>
                  <a:pt x="1222" y="710"/>
                  <a:pt x="1241" y="703"/>
                  <a:pt x="1256" y="688"/>
                </a:cubicBezTo>
                <a:cubicBezTo>
                  <a:pt x="1285" y="659"/>
                  <a:pt x="1285" y="611"/>
                  <a:pt x="1256" y="581"/>
                </a:cubicBezTo>
                <a:close/>
              </a:path>
            </a:pathLst>
          </a:custGeom>
          <a:solidFill>
            <a:srgbClr val="FF2A65"/>
          </a:solidFill>
          <a:ln w="9525">
            <a:noFill/>
            <a:round/>
            <a:headEnd/>
            <a:tailEnd/>
          </a:ln>
          <a:extLst/>
        </p:spPr>
        <p:txBody>
          <a:bodyPr vert="horz" wrap="square" lIns="68598" tIns="34299" rIns="68598" bIns="34299" numCol="1" anchor="t" anchorCtr="0" compatLnSpc="1">
            <a:prstTxWarp prst="textNoShape">
              <a:avLst/>
            </a:prstTxWarp>
          </a:bodyPr>
          <a:lstStyle/>
          <a:p>
            <a:endParaRPr lang="en-US" sz="2600">
              <a:latin typeface="+mj-lt"/>
            </a:endParaRPr>
          </a:p>
        </p:txBody>
      </p:sp>
      <p:sp>
        <p:nvSpPr>
          <p:cNvPr id="35" name="Donut 34"/>
          <p:cNvSpPr/>
          <p:nvPr/>
        </p:nvSpPr>
        <p:spPr>
          <a:xfrm>
            <a:off x="7011439" y="1212788"/>
            <a:ext cx="188824" cy="188825"/>
          </a:xfrm>
          <a:prstGeom prst="donut">
            <a:avLst>
              <a:gd name="adj" fmla="val 16681"/>
            </a:avLst>
          </a:prstGeom>
          <a:solidFill>
            <a:srgbClr val="FF2A6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tx1"/>
              </a:solidFill>
              <a:latin typeface="+mj-lt"/>
            </a:endParaRPr>
          </a:p>
        </p:txBody>
      </p:sp>
    </p:spTree>
    <p:extLst>
      <p:ext uri="{BB962C8B-B14F-4D97-AF65-F5344CB8AC3E}">
        <p14:creationId xmlns:p14="http://schemas.microsoft.com/office/powerpoint/2010/main" val="218571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0">
                <a:solidFill>
                  <a:schemeClr val="tx1"/>
                </a:solidFill>
              </a:rPr>
              <a:t>Institutional Challenges</a:t>
            </a:r>
          </a:p>
        </p:txBody>
      </p:sp>
      <p:sp>
        <p:nvSpPr>
          <p:cNvPr id="3" name="TextBox 2"/>
          <p:cNvSpPr txBox="1"/>
          <p:nvPr/>
        </p:nvSpPr>
        <p:spPr>
          <a:xfrm>
            <a:off x="1441938" y="644769"/>
            <a:ext cx="914400" cy="914400"/>
          </a:xfrm>
          <a:prstGeom prst="rect">
            <a:avLst/>
          </a:prstGeom>
          <a:noFill/>
        </p:spPr>
        <p:txBody>
          <a:bodyPr wrap="none" lIns="137160" tIns="137160" rIns="137160" bIns="137160" rtlCol="0">
            <a:noAutofit/>
          </a:bodyPr>
          <a:lstStyle/>
          <a:p>
            <a:endParaRPr lang="en-US"/>
          </a:p>
        </p:txBody>
      </p:sp>
      <p:grpSp>
        <p:nvGrpSpPr>
          <p:cNvPr id="2" name="Group 1"/>
          <p:cNvGrpSpPr/>
          <p:nvPr/>
        </p:nvGrpSpPr>
        <p:grpSpPr>
          <a:xfrm>
            <a:off x="0" y="2494800"/>
            <a:ext cx="9145432" cy="2679285"/>
            <a:chOff x="0" y="2056838"/>
            <a:chExt cx="13004756" cy="3809929"/>
          </a:xfrm>
        </p:grpSpPr>
        <p:sp>
          <p:nvSpPr>
            <p:cNvPr id="5" name="Shape 220"/>
            <p:cNvSpPr/>
            <p:nvPr/>
          </p:nvSpPr>
          <p:spPr>
            <a:xfrm>
              <a:off x="0" y="2258985"/>
              <a:ext cx="3116200" cy="3607782"/>
            </a:xfrm>
            <a:prstGeom prst="rect">
              <a:avLst/>
            </a:prstGeom>
            <a:solidFill>
              <a:srgbClr val="FFFFFF"/>
            </a:solidFill>
            <a:ln w="12700">
              <a:miter lim="400000"/>
            </a:ln>
          </p:spPr>
          <p:txBody>
            <a:bodyPr lIns="137160" tIns="137160" rIns="137160" bIns="137160"/>
            <a:lstStyle/>
            <a:p>
              <a:pPr algn="l" defTabSz="457200">
                <a:spcBef>
                  <a:spcPts val="1200"/>
                </a:spcBef>
                <a:defRPr sz="1600">
                  <a:solidFill>
                    <a:srgbClr val="191B23"/>
                  </a:solidFill>
                  <a:latin typeface="Calibri"/>
                  <a:ea typeface="Calibri"/>
                  <a:cs typeface="Calibri"/>
                  <a:sym typeface="Calibri"/>
                </a:defRPr>
              </a:pPr>
              <a:endParaRPr/>
            </a:p>
          </p:txBody>
        </p:sp>
        <p:sp>
          <p:nvSpPr>
            <p:cNvPr id="6" name="Shape 222"/>
            <p:cNvSpPr/>
            <p:nvPr/>
          </p:nvSpPr>
          <p:spPr>
            <a:xfrm>
              <a:off x="194985" y="4254924"/>
              <a:ext cx="2726230" cy="1368872"/>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lvl1pPr defTabSz="457200">
                <a:defRPr sz="2600">
                  <a:solidFill>
                    <a:srgbClr val="191B23"/>
                  </a:solidFill>
                  <a:latin typeface="Calibri"/>
                  <a:ea typeface="Calibri"/>
                  <a:cs typeface="Calibri"/>
                  <a:sym typeface="Calibri"/>
                </a:defRPr>
              </a:lvl1pPr>
            </a:lstStyle>
            <a:p>
              <a:pPr algn="ctr"/>
              <a:r>
                <a:rPr sz="2100"/>
                <a:t>No insight into how institution is doing</a:t>
              </a:r>
            </a:p>
          </p:txBody>
        </p:sp>
        <p:sp>
          <p:nvSpPr>
            <p:cNvPr id="7" name="Shape 224"/>
            <p:cNvSpPr/>
            <p:nvPr/>
          </p:nvSpPr>
          <p:spPr>
            <a:xfrm>
              <a:off x="979296" y="2762223"/>
              <a:ext cx="1157606" cy="1180852"/>
            </a:xfrm>
            <a:custGeom>
              <a:avLst/>
              <a:gdLst/>
              <a:ahLst/>
              <a:cxnLst>
                <a:cxn ang="0">
                  <a:pos x="wd2" y="hd2"/>
                </a:cxn>
                <a:cxn ang="5400000">
                  <a:pos x="wd2" y="hd2"/>
                </a:cxn>
                <a:cxn ang="10800000">
                  <a:pos x="wd2" y="hd2"/>
                </a:cxn>
                <a:cxn ang="16200000">
                  <a:pos x="wd2" y="hd2"/>
                </a:cxn>
              </a:cxnLst>
              <a:rect l="0" t="0" r="r" b="b"/>
              <a:pathLst>
                <a:path w="21449" h="21600" extrusionOk="0">
                  <a:moveTo>
                    <a:pt x="8825" y="14989"/>
                  </a:moveTo>
                  <a:cubicBezTo>
                    <a:pt x="5319" y="14989"/>
                    <a:pt x="2466" y="12173"/>
                    <a:pt x="2466" y="8712"/>
                  </a:cubicBezTo>
                  <a:cubicBezTo>
                    <a:pt x="2466" y="5250"/>
                    <a:pt x="5319" y="2435"/>
                    <a:pt x="8825" y="2435"/>
                  </a:cubicBezTo>
                  <a:cubicBezTo>
                    <a:pt x="12331" y="2435"/>
                    <a:pt x="15183" y="5250"/>
                    <a:pt x="15183" y="8712"/>
                  </a:cubicBezTo>
                  <a:cubicBezTo>
                    <a:pt x="15183" y="12173"/>
                    <a:pt x="12331" y="14989"/>
                    <a:pt x="8825" y="14989"/>
                  </a:cubicBezTo>
                  <a:close/>
                  <a:moveTo>
                    <a:pt x="16213" y="13473"/>
                  </a:moveTo>
                  <a:lnTo>
                    <a:pt x="16281" y="13366"/>
                  </a:lnTo>
                  <a:cubicBezTo>
                    <a:pt x="17176" y="11973"/>
                    <a:pt x="17649" y="10364"/>
                    <a:pt x="17649" y="8712"/>
                  </a:cubicBezTo>
                  <a:cubicBezTo>
                    <a:pt x="17649" y="3908"/>
                    <a:pt x="13691" y="0"/>
                    <a:pt x="8825" y="0"/>
                  </a:cubicBezTo>
                  <a:cubicBezTo>
                    <a:pt x="3959" y="0"/>
                    <a:pt x="0" y="3908"/>
                    <a:pt x="0" y="8712"/>
                  </a:cubicBezTo>
                  <a:cubicBezTo>
                    <a:pt x="0" y="13516"/>
                    <a:pt x="3959" y="17424"/>
                    <a:pt x="8825" y="17424"/>
                  </a:cubicBezTo>
                  <a:cubicBezTo>
                    <a:pt x="10414" y="17424"/>
                    <a:pt x="11973" y="17000"/>
                    <a:pt x="13334" y="16198"/>
                  </a:cubicBezTo>
                  <a:lnTo>
                    <a:pt x="13440" y="16135"/>
                  </a:lnTo>
                  <a:lnTo>
                    <a:pt x="18118" y="20882"/>
                  </a:lnTo>
                  <a:cubicBezTo>
                    <a:pt x="18508" y="21267"/>
                    <a:pt x="18969" y="21600"/>
                    <a:pt x="19451" y="21600"/>
                  </a:cubicBezTo>
                  <a:lnTo>
                    <a:pt x="19452" y="21600"/>
                  </a:lnTo>
                  <a:cubicBezTo>
                    <a:pt x="20227" y="21600"/>
                    <a:pt x="20989" y="20944"/>
                    <a:pt x="21306" y="20191"/>
                  </a:cubicBezTo>
                  <a:cubicBezTo>
                    <a:pt x="21600" y="19489"/>
                    <a:pt x="21435" y="18693"/>
                    <a:pt x="20852" y="18118"/>
                  </a:cubicBezTo>
                  <a:cubicBezTo>
                    <a:pt x="20852" y="18118"/>
                    <a:pt x="16213" y="13473"/>
                    <a:pt x="16213" y="13473"/>
                  </a:cubicBezTo>
                  <a:close/>
                </a:path>
              </a:pathLst>
            </a:custGeom>
            <a:solidFill>
              <a:srgbClr val="C800A1"/>
            </a:solidFill>
            <a:ln w="12700">
              <a:miter lim="400000"/>
            </a:ln>
          </p:spPr>
          <p:txBody>
            <a:bodyPr lIns="71436" tIns="71436" rIns="71436" bIns="71436" anchor="ctr"/>
            <a:lstStyle/>
            <a:p>
              <a:pPr defTabSz="825500">
                <a:defRPr sz="3000">
                  <a:solidFill>
                    <a:srgbClr val="FFFFFF"/>
                  </a:solidFill>
                  <a:effectLst>
                    <a:outerShdw blurRad="38100" dist="12700" dir="5400000" rotWithShape="0">
                      <a:srgbClr val="000000">
                        <a:alpha val="50000"/>
                      </a:srgbClr>
                    </a:outerShdw>
                  </a:effectLst>
                  <a:latin typeface="Lato Regular"/>
                  <a:ea typeface="Lato Regular"/>
                  <a:cs typeface="Lato Regular"/>
                  <a:sym typeface="Lato Regular"/>
                </a:defRPr>
              </a:pPr>
              <a:endParaRPr/>
            </a:p>
          </p:txBody>
        </p:sp>
        <p:sp>
          <p:nvSpPr>
            <p:cNvPr id="8" name="Shape 225"/>
            <p:cNvSpPr/>
            <p:nvPr/>
          </p:nvSpPr>
          <p:spPr>
            <a:xfrm>
              <a:off x="3298602" y="2254211"/>
              <a:ext cx="3116200" cy="3612556"/>
            </a:xfrm>
            <a:prstGeom prst="rect">
              <a:avLst/>
            </a:prstGeom>
            <a:solidFill>
              <a:srgbClr val="FFFFFF"/>
            </a:solidFill>
            <a:ln w="12700">
              <a:miter lim="400000"/>
            </a:ln>
          </p:spPr>
          <p:txBody>
            <a:bodyPr lIns="137160" tIns="137160" rIns="137160" bIns="137160"/>
            <a:lstStyle/>
            <a:p>
              <a:pPr algn="l" defTabSz="457200">
                <a:spcBef>
                  <a:spcPts val="1200"/>
                </a:spcBef>
                <a:defRPr sz="1600">
                  <a:solidFill>
                    <a:srgbClr val="191B23"/>
                  </a:solidFill>
                  <a:latin typeface="Calibri"/>
                  <a:ea typeface="Calibri"/>
                  <a:cs typeface="Calibri"/>
                  <a:sym typeface="Calibri"/>
                </a:defRPr>
              </a:pPr>
              <a:endParaRPr/>
            </a:p>
          </p:txBody>
        </p:sp>
        <p:sp>
          <p:nvSpPr>
            <p:cNvPr id="9" name="Shape 226"/>
            <p:cNvSpPr/>
            <p:nvPr/>
          </p:nvSpPr>
          <p:spPr>
            <a:xfrm>
              <a:off x="6589954" y="2229010"/>
              <a:ext cx="3116200" cy="3637757"/>
            </a:xfrm>
            <a:prstGeom prst="rect">
              <a:avLst/>
            </a:prstGeom>
            <a:solidFill>
              <a:srgbClr val="FFFFFF"/>
            </a:solidFill>
            <a:ln w="12700">
              <a:miter lim="400000"/>
            </a:ln>
          </p:spPr>
          <p:txBody>
            <a:bodyPr lIns="137160" tIns="137160" rIns="137160" bIns="137160"/>
            <a:lstStyle/>
            <a:p>
              <a:pPr algn="l" defTabSz="457200">
                <a:spcBef>
                  <a:spcPts val="1200"/>
                </a:spcBef>
                <a:defRPr sz="1600">
                  <a:solidFill>
                    <a:srgbClr val="191B23"/>
                  </a:solidFill>
                  <a:latin typeface="Calibri"/>
                  <a:ea typeface="Calibri"/>
                  <a:cs typeface="Calibri"/>
                  <a:sym typeface="Calibri"/>
                </a:defRPr>
              </a:pPr>
              <a:endParaRPr/>
            </a:p>
          </p:txBody>
        </p:sp>
        <p:sp>
          <p:nvSpPr>
            <p:cNvPr id="10" name="Shape 227"/>
            <p:cNvSpPr/>
            <p:nvPr/>
          </p:nvSpPr>
          <p:spPr>
            <a:xfrm>
              <a:off x="9888556" y="2229010"/>
              <a:ext cx="3116200" cy="3637757"/>
            </a:xfrm>
            <a:prstGeom prst="rect">
              <a:avLst/>
            </a:prstGeom>
            <a:solidFill>
              <a:srgbClr val="FFFFFF"/>
            </a:solidFill>
            <a:ln w="12700">
              <a:miter lim="400000"/>
            </a:ln>
          </p:spPr>
          <p:txBody>
            <a:bodyPr lIns="137160" tIns="137160" rIns="137160" bIns="137160"/>
            <a:lstStyle/>
            <a:p>
              <a:pPr algn="l" defTabSz="457200">
                <a:spcBef>
                  <a:spcPts val="1200"/>
                </a:spcBef>
                <a:defRPr sz="1600">
                  <a:solidFill>
                    <a:srgbClr val="191B23"/>
                  </a:solidFill>
                  <a:latin typeface="Calibri"/>
                  <a:ea typeface="Calibri"/>
                  <a:cs typeface="Calibri"/>
                  <a:sym typeface="Calibri"/>
                </a:defRPr>
              </a:pPr>
              <a:endParaRPr/>
            </a:p>
          </p:txBody>
        </p:sp>
        <p:sp>
          <p:nvSpPr>
            <p:cNvPr id="11" name="Shape 228"/>
            <p:cNvSpPr/>
            <p:nvPr/>
          </p:nvSpPr>
          <p:spPr>
            <a:xfrm>
              <a:off x="0" y="2056838"/>
              <a:ext cx="3111501" cy="194947"/>
            </a:xfrm>
            <a:prstGeom prst="rect">
              <a:avLst/>
            </a:prstGeom>
            <a:solidFill>
              <a:srgbClr val="C800A1"/>
            </a:solidFill>
            <a:ln w="12700">
              <a:miter lim="400000"/>
            </a:ln>
          </p:spPr>
          <p:txBody>
            <a:bodyPr lIns="137160" tIns="137160" rIns="137160" bIns="137160"/>
            <a:lstStyle/>
            <a:p>
              <a:pPr algn="l" defTabSz="457200">
                <a:spcBef>
                  <a:spcPts val="1200"/>
                </a:spcBef>
                <a:defRPr sz="1800">
                  <a:solidFill>
                    <a:srgbClr val="191B23"/>
                  </a:solidFill>
                  <a:latin typeface="Calibri"/>
                  <a:ea typeface="Calibri"/>
                  <a:cs typeface="Calibri"/>
                  <a:sym typeface="Calibri"/>
                </a:defRPr>
              </a:pPr>
              <a:endParaRPr/>
            </a:p>
          </p:txBody>
        </p:sp>
        <p:sp>
          <p:nvSpPr>
            <p:cNvPr id="12" name="Shape 229"/>
            <p:cNvSpPr/>
            <p:nvPr/>
          </p:nvSpPr>
          <p:spPr>
            <a:xfrm>
              <a:off x="4435764" y="2762223"/>
              <a:ext cx="834626" cy="1180852"/>
            </a:xfrm>
            <a:custGeom>
              <a:avLst/>
              <a:gdLst/>
              <a:ahLst/>
              <a:cxnLst>
                <a:cxn ang="0">
                  <a:pos x="wd2" y="hd2"/>
                </a:cxn>
                <a:cxn ang="5400000">
                  <a:pos x="wd2" y="hd2"/>
                </a:cxn>
                <a:cxn ang="10800000">
                  <a:pos x="wd2" y="hd2"/>
                </a:cxn>
                <a:cxn ang="16200000">
                  <a:pos x="wd2" y="hd2"/>
                </a:cxn>
              </a:cxnLst>
              <a:rect l="0" t="0" r="r" b="b"/>
              <a:pathLst>
                <a:path w="21600" h="21600" extrusionOk="0">
                  <a:moveTo>
                    <a:pt x="10800" y="11535"/>
                  </a:moveTo>
                  <a:cubicBezTo>
                    <a:pt x="7279" y="11535"/>
                    <a:pt x="4425" y="9519"/>
                    <a:pt x="4425" y="7033"/>
                  </a:cubicBezTo>
                  <a:cubicBezTo>
                    <a:pt x="4425" y="4546"/>
                    <a:pt x="7279" y="2530"/>
                    <a:pt x="10800" y="2530"/>
                  </a:cubicBezTo>
                  <a:cubicBezTo>
                    <a:pt x="14321" y="2530"/>
                    <a:pt x="17175" y="4546"/>
                    <a:pt x="17175" y="7033"/>
                  </a:cubicBezTo>
                  <a:cubicBezTo>
                    <a:pt x="17175" y="9519"/>
                    <a:pt x="14321" y="11535"/>
                    <a:pt x="10800" y="11535"/>
                  </a:cubicBezTo>
                  <a:close/>
                  <a:moveTo>
                    <a:pt x="10800" y="0"/>
                  </a:moveTo>
                  <a:cubicBezTo>
                    <a:pt x="4835" y="0"/>
                    <a:pt x="0" y="3415"/>
                    <a:pt x="0" y="7628"/>
                  </a:cubicBezTo>
                  <a:cubicBezTo>
                    <a:pt x="0" y="9353"/>
                    <a:pt x="812" y="10944"/>
                    <a:pt x="2178" y="12222"/>
                  </a:cubicBezTo>
                  <a:cubicBezTo>
                    <a:pt x="2261" y="12320"/>
                    <a:pt x="10220" y="21373"/>
                    <a:pt x="10220" y="21373"/>
                  </a:cubicBezTo>
                  <a:cubicBezTo>
                    <a:pt x="10354" y="21524"/>
                    <a:pt x="10577" y="21600"/>
                    <a:pt x="10800" y="21600"/>
                  </a:cubicBezTo>
                  <a:cubicBezTo>
                    <a:pt x="11023" y="21600"/>
                    <a:pt x="11246" y="21524"/>
                    <a:pt x="11380" y="21373"/>
                  </a:cubicBezTo>
                  <a:cubicBezTo>
                    <a:pt x="11380" y="21373"/>
                    <a:pt x="19339" y="12320"/>
                    <a:pt x="19422" y="12222"/>
                  </a:cubicBezTo>
                  <a:cubicBezTo>
                    <a:pt x="20788" y="10944"/>
                    <a:pt x="21600" y="9353"/>
                    <a:pt x="21600" y="7628"/>
                  </a:cubicBezTo>
                  <a:cubicBezTo>
                    <a:pt x="21600" y="3415"/>
                    <a:pt x="16765" y="0"/>
                    <a:pt x="10800" y="0"/>
                  </a:cubicBezTo>
                  <a:close/>
                </a:path>
              </a:pathLst>
            </a:custGeom>
            <a:solidFill>
              <a:srgbClr val="C800A1"/>
            </a:solidFill>
            <a:ln w="12700">
              <a:miter lim="400000"/>
            </a:ln>
          </p:spPr>
          <p:txBody>
            <a:bodyPr lIns="71436" tIns="71436" rIns="71436" bIns="71436"/>
            <a:lstStyle/>
            <a:p>
              <a:pPr algn="l" defTabSz="1828754">
                <a:defRPr>
                  <a:solidFill>
                    <a:srgbClr val="333333"/>
                  </a:solidFill>
                  <a:latin typeface="Lato Regular"/>
                  <a:ea typeface="Lato Regular"/>
                  <a:cs typeface="Lato Regular"/>
                  <a:sym typeface="Lato Regular"/>
                </a:defRPr>
              </a:pPr>
              <a:endParaRPr/>
            </a:p>
          </p:txBody>
        </p:sp>
        <p:sp>
          <p:nvSpPr>
            <p:cNvPr id="14" name="Shape 230"/>
            <p:cNvSpPr/>
            <p:nvPr/>
          </p:nvSpPr>
          <p:spPr>
            <a:xfrm>
              <a:off x="3300952" y="2056838"/>
              <a:ext cx="3111501" cy="194947"/>
            </a:xfrm>
            <a:prstGeom prst="rect">
              <a:avLst/>
            </a:prstGeom>
            <a:solidFill>
              <a:srgbClr val="C800A1"/>
            </a:solidFill>
            <a:ln w="12700">
              <a:miter lim="400000"/>
            </a:ln>
          </p:spPr>
          <p:txBody>
            <a:bodyPr lIns="137160" tIns="137160" rIns="137160" bIns="137160"/>
            <a:lstStyle/>
            <a:p>
              <a:pPr algn="l" defTabSz="457200">
                <a:spcBef>
                  <a:spcPts val="1200"/>
                </a:spcBef>
                <a:defRPr sz="1800">
                  <a:solidFill>
                    <a:srgbClr val="191B23"/>
                  </a:solidFill>
                  <a:latin typeface="Calibri"/>
                  <a:ea typeface="Calibri"/>
                  <a:cs typeface="Calibri"/>
                  <a:sym typeface="Calibri"/>
                </a:defRPr>
              </a:pPr>
              <a:endParaRPr/>
            </a:p>
          </p:txBody>
        </p:sp>
        <p:sp>
          <p:nvSpPr>
            <p:cNvPr id="15" name="Shape 231"/>
            <p:cNvSpPr/>
            <p:nvPr/>
          </p:nvSpPr>
          <p:spPr>
            <a:xfrm>
              <a:off x="3493587" y="4254924"/>
              <a:ext cx="2726230" cy="1368872"/>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lvl1pPr defTabSz="457200">
                <a:defRPr sz="2600">
                  <a:solidFill>
                    <a:srgbClr val="191B23"/>
                  </a:solidFill>
                  <a:latin typeface="Calibri"/>
                  <a:ea typeface="Calibri"/>
                  <a:cs typeface="Calibri"/>
                  <a:sym typeface="Calibri"/>
                </a:defRPr>
              </a:lvl1pPr>
            </a:lstStyle>
            <a:p>
              <a:pPr algn="ctr"/>
              <a:r>
                <a:rPr sz="2100"/>
                <a:t>Difficult to track and identify what to focus on</a:t>
              </a:r>
            </a:p>
          </p:txBody>
        </p:sp>
        <p:sp>
          <p:nvSpPr>
            <p:cNvPr id="16" name="Shape 232"/>
            <p:cNvSpPr/>
            <p:nvPr/>
          </p:nvSpPr>
          <p:spPr>
            <a:xfrm>
              <a:off x="10852986" y="2804617"/>
              <a:ext cx="980608" cy="1096065"/>
            </a:xfrm>
            <a:custGeom>
              <a:avLst/>
              <a:gdLst/>
              <a:ahLst/>
              <a:cxnLst>
                <a:cxn ang="0">
                  <a:pos x="wd2" y="hd2"/>
                </a:cxn>
                <a:cxn ang="5400000">
                  <a:pos x="wd2" y="hd2"/>
                </a:cxn>
                <a:cxn ang="10800000">
                  <a:pos x="wd2" y="hd2"/>
                </a:cxn>
                <a:cxn ang="16200000">
                  <a:pos x="wd2" y="hd2"/>
                </a:cxn>
              </a:cxnLst>
              <a:rect l="0" t="0" r="r" b="b"/>
              <a:pathLst>
                <a:path w="21600" h="21600" extrusionOk="0">
                  <a:moveTo>
                    <a:pt x="4065" y="0"/>
                  </a:moveTo>
                  <a:lnTo>
                    <a:pt x="4065" y="15962"/>
                  </a:lnTo>
                  <a:lnTo>
                    <a:pt x="0" y="19358"/>
                  </a:lnTo>
                  <a:lnTo>
                    <a:pt x="2509" y="21600"/>
                  </a:lnTo>
                  <a:lnTo>
                    <a:pt x="4065" y="20117"/>
                  </a:lnTo>
                  <a:lnTo>
                    <a:pt x="4065" y="20348"/>
                  </a:lnTo>
                  <a:lnTo>
                    <a:pt x="21600" y="20348"/>
                  </a:lnTo>
                  <a:lnTo>
                    <a:pt x="21600" y="5933"/>
                  </a:lnTo>
                  <a:cubicBezTo>
                    <a:pt x="21600" y="5933"/>
                    <a:pt x="15208" y="0"/>
                    <a:pt x="15208" y="0"/>
                  </a:cubicBezTo>
                  <a:lnTo>
                    <a:pt x="4065" y="0"/>
                  </a:lnTo>
                  <a:close/>
                  <a:moveTo>
                    <a:pt x="5906" y="1651"/>
                  </a:moveTo>
                  <a:lnTo>
                    <a:pt x="14126" y="1651"/>
                  </a:lnTo>
                  <a:lnTo>
                    <a:pt x="14126" y="6686"/>
                  </a:lnTo>
                  <a:lnTo>
                    <a:pt x="19752" y="6686"/>
                  </a:lnTo>
                  <a:cubicBezTo>
                    <a:pt x="19752" y="6686"/>
                    <a:pt x="19752" y="18697"/>
                    <a:pt x="19752" y="18697"/>
                  </a:cubicBezTo>
                  <a:lnTo>
                    <a:pt x="5906" y="18697"/>
                  </a:lnTo>
                  <a:lnTo>
                    <a:pt x="5906" y="18350"/>
                  </a:lnTo>
                  <a:lnTo>
                    <a:pt x="11896" y="12631"/>
                  </a:lnTo>
                  <a:lnTo>
                    <a:pt x="13134" y="13743"/>
                  </a:lnTo>
                  <a:lnTo>
                    <a:pt x="16602" y="10644"/>
                  </a:lnTo>
                  <a:lnTo>
                    <a:pt x="12265" y="6762"/>
                  </a:lnTo>
                  <a:lnTo>
                    <a:pt x="8797" y="9867"/>
                  </a:lnTo>
                  <a:lnTo>
                    <a:pt x="10029" y="10974"/>
                  </a:lnTo>
                  <a:lnTo>
                    <a:pt x="5906" y="14421"/>
                  </a:lnTo>
                  <a:lnTo>
                    <a:pt x="5906" y="1651"/>
                  </a:lnTo>
                  <a:close/>
                  <a:moveTo>
                    <a:pt x="15506" y="2654"/>
                  </a:moveTo>
                  <a:lnTo>
                    <a:pt x="18521" y="5446"/>
                  </a:lnTo>
                  <a:lnTo>
                    <a:pt x="15506" y="5446"/>
                  </a:lnTo>
                  <a:cubicBezTo>
                    <a:pt x="15506" y="5446"/>
                    <a:pt x="15506" y="2654"/>
                    <a:pt x="15506" y="2654"/>
                  </a:cubicBezTo>
                  <a:close/>
                  <a:moveTo>
                    <a:pt x="11157" y="5933"/>
                  </a:moveTo>
                  <a:cubicBezTo>
                    <a:pt x="11026" y="5933"/>
                    <a:pt x="10894" y="5976"/>
                    <a:pt x="10794" y="6066"/>
                  </a:cubicBezTo>
                  <a:lnTo>
                    <a:pt x="7617" y="8905"/>
                  </a:lnTo>
                  <a:cubicBezTo>
                    <a:pt x="7420" y="9087"/>
                    <a:pt x="7414" y="9375"/>
                    <a:pt x="7617" y="9560"/>
                  </a:cubicBezTo>
                  <a:cubicBezTo>
                    <a:pt x="7814" y="9735"/>
                    <a:pt x="8145" y="9734"/>
                    <a:pt x="8343" y="9554"/>
                  </a:cubicBezTo>
                  <a:lnTo>
                    <a:pt x="11520" y="6715"/>
                  </a:lnTo>
                  <a:cubicBezTo>
                    <a:pt x="11721" y="6535"/>
                    <a:pt x="11721" y="6244"/>
                    <a:pt x="11520" y="6066"/>
                  </a:cubicBezTo>
                  <a:cubicBezTo>
                    <a:pt x="11419" y="5976"/>
                    <a:pt x="11288" y="5933"/>
                    <a:pt x="11157" y="5933"/>
                  </a:cubicBezTo>
                  <a:close/>
                  <a:moveTo>
                    <a:pt x="16965" y="10754"/>
                  </a:moveTo>
                  <a:cubicBezTo>
                    <a:pt x="16834" y="10754"/>
                    <a:pt x="16703" y="10798"/>
                    <a:pt x="16602" y="10887"/>
                  </a:cubicBezTo>
                  <a:lnTo>
                    <a:pt x="13425" y="13726"/>
                  </a:lnTo>
                  <a:cubicBezTo>
                    <a:pt x="13224" y="13907"/>
                    <a:pt x="13224" y="14198"/>
                    <a:pt x="13425" y="14375"/>
                  </a:cubicBezTo>
                  <a:cubicBezTo>
                    <a:pt x="13627" y="14555"/>
                    <a:pt x="13952" y="14552"/>
                    <a:pt x="14152" y="14375"/>
                  </a:cubicBezTo>
                  <a:lnTo>
                    <a:pt x="17328" y="11536"/>
                  </a:lnTo>
                  <a:cubicBezTo>
                    <a:pt x="17531" y="11356"/>
                    <a:pt x="17529" y="11067"/>
                    <a:pt x="17328" y="10887"/>
                  </a:cubicBezTo>
                  <a:cubicBezTo>
                    <a:pt x="17229" y="10798"/>
                    <a:pt x="17096" y="10754"/>
                    <a:pt x="16965" y="10754"/>
                  </a:cubicBezTo>
                  <a:close/>
                </a:path>
              </a:pathLst>
            </a:custGeom>
            <a:solidFill>
              <a:srgbClr val="C800A1"/>
            </a:solidFill>
            <a:ln w="12700">
              <a:miter lim="400000"/>
            </a:ln>
          </p:spPr>
          <p:txBody>
            <a:bodyPr lIns="71436" tIns="71436" rIns="71436" bIns="71436"/>
            <a:lstStyle/>
            <a:p>
              <a:pPr algn="l" defTabSz="1828754">
                <a:defRPr>
                  <a:solidFill>
                    <a:srgbClr val="333333"/>
                  </a:solidFill>
                  <a:latin typeface="Lato Regular"/>
                  <a:ea typeface="Lato Regular"/>
                  <a:cs typeface="Lato Regular"/>
                  <a:sym typeface="Lato Regular"/>
                </a:defRPr>
              </a:pPr>
              <a:endParaRPr/>
            </a:p>
          </p:txBody>
        </p:sp>
        <p:sp>
          <p:nvSpPr>
            <p:cNvPr id="17" name="Shape 233"/>
            <p:cNvSpPr/>
            <p:nvPr/>
          </p:nvSpPr>
          <p:spPr>
            <a:xfrm>
              <a:off x="9980175" y="4254924"/>
              <a:ext cx="2726230" cy="1368872"/>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lvl1pPr defTabSz="457200">
                <a:defRPr sz="2600">
                  <a:solidFill>
                    <a:srgbClr val="191B23"/>
                  </a:solidFill>
                  <a:latin typeface="Calibri"/>
                  <a:ea typeface="Calibri"/>
                  <a:cs typeface="Calibri"/>
                  <a:sym typeface="Calibri"/>
                </a:defRPr>
              </a:lvl1pPr>
            </a:lstStyle>
            <a:p>
              <a:pPr algn="ctr"/>
              <a:r>
                <a:rPr sz="2100"/>
                <a:t>Lawsuits because of legal requirements</a:t>
              </a:r>
            </a:p>
          </p:txBody>
        </p:sp>
        <p:sp>
          <p:nvSpPr>
            <p:cNvPr id="18" name="Shape 234"/>
            <p:cNvSpPr/>
            <p:nvPr/>
          </p:nvSpPr>
          <p:spPr>
            <a:xfrm>
              <a:off x="6834373" y="4254924"/>
              <a:ext cx="2726230" cy="1368872"/>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lvl1pPr defTabSz="457200">
                <a:defRPr sz="2600">
                  <a:solidFill>
                    <a:srgbClr val="191B23"/>
                  </a:solidFill>
                  <a:latin typeface="Calibri"/>
                  <a:ea typeface="Calibri"/>
                  <a:cs typeface="Calibri"/>
                  <a:sym typeface="Calibri"/>
                </a:defRPr>
              </a:lvl1pPr>
            </a:lstStyle>
            <a:p>
              <a:pPr algn="ctr"/>
              <a:r>
                <a:rPr sz="2100"/>
                <a:t>Manual remediation workflow</a:t>
              </a:r>
            </a:p>
          </p:txBody>
        </p:sp>
        <p:sp>
          <p:nvSpPr>
            <p:cNvPr id="19" name="Shape 235"/>
            <p:cNvSpPr/>
            <p:nvPr/>
          </p:nvSpPr>
          <p:spPr>
            <a:xfrm>
              <a:off x="6589954" y="2056838"/>
              <a:ext cx="3111501" cy="194947"/>
            </a:xfrm>
            <a:prstGeom prst="rect">
              <a:avLst/>
            </a:prstGeom>
            <a:solidFill>
              <a:srgbClr val="C800A1"/>
            </a:solidFill>
            <a:ln w="12700">
              <a:miter lim="400000"/>
            </a:ln>
          </p:spPr>
          <p:txBody>
            <a:bodyPr lIns="137160" tIns="137160" rIns="137160" bIns="137160"/>
            <a:lstStyle/>
            <a:p>
              <a:pPr algn="l" defTabSz="457200">
                <a:spcBef>
                  <a:spcPts val="1200"/>
                </a:spcBef>
                <a:defRPr sz="1800">
                  <a:solidFill>
                    <a:srgbClr val="191B23"/>
                  </a:solidFill>
                  <a:latin typeface="Calibri"/>
                  <a:ea typeface="Calibri"/>
                  <a:cs typeface="Calibri"/>
                  <a:sym typeface="Calibri"/>
                </a:defRPr>
              </a:pPr>
              <a:endParaRPr/>
            </a:p>
          </p:txBody>
        </p:sp>
        <p:sp>
          <p:nvSpPr>
            <p:cNvPr id="20" name="Shape 236"/>
            <p:cNvSpPr/>
            <p:nvPr/>
          </p:nvSpPr>
          <p:spPr>
            <a:xfrm>
              <a:off x="9890906" y="2056838"/>
              <a:ext cx="3111501" cy="194947"/>
            </a:xfrm>
            <a:prstGeom prst="rect">
              <a:avLst/>
            </a:prstGeom>
            <a:solidFill>
              <a:srgbClr val="C800A1"/>
            </a:solidFill>
            <a:ln w="12700">
              <a:miter lim="400000"/>
            </a:ln>
          </p:spPr>
          <p:txBody>
            <a:bodyPr lIns="137160" tIns="137160" rIns="137160" bIns="137160"/>
            <a:lstStyle/>
            <a:p>
              <a:pPr algn="l" defTabSz="457200">
                <a:spcBef>
                  <a:spcPts val="1200"/>
                </a:spcBef>
                <a:defRPr sz="1800">
                  <a:solidFill>
                    <a:srgbClr val="191B23"/>
                  </a:solidFill>
                  <a:latin typeface="Calibri"/>
                  <a:ea typeface="Calibri"/>
                  <a:cs typeface="Calibri"/>
                  <a:sym typeface="Calibri"/>
                </a:defRPr>
              </a:pPr>
              <a:endParaRPr/>
            </a:p>
          </p:txBody>
        </p:sp>
        <p:sp>
          <p:nvSpPr>
            <p:cNvPr id="21" name="Shape 237"/>
            <p:cNvSpPr/>
            <p:nvPr/>
          </p:nvSpPr>
          <p:spPr>
            <a:xfrm>
              <a:off x="7698852" y="2804617"/>
              <a:ext cx="997273" cy="1096065"/>
            </a:xfrm>
            <a:custGeom>
              <a:avLst/>
              <a:gdLst/>
              <a:ahLst/>
              <a:cxnLst>
                <a:cxn ang="0">
                  <a:pos x="wd2" y="hd2"/>
                </a:cxn>
                <a:cxn ang="5400000">
                  <a:pos x="wd2" y="hd2"/>
                </a:cxn>
                <a:cxn ang="10800000">
                  <a:pos x="wd2" y="hd2"/>
                </a:cxn>
                <a:cxn ang="16200000">
                  <a:pos x="wd2" y="hd2"/>
                </a:cxn>
              </a:cxnLst>
              <a:rect l="0" t="0" r="r" b="b"/>
              <a:pathLst>
                <a:path w="21600" h="21600" extrusionOk="0">
                  <a:moveTo>
                    <a:pt x="1868" y="0"/>
                  </a:moveTo>
                  <a:cubicBezTo>
                    <a:pt x="842" y="0"/>
                    <a:pt x="0" y="764"/>
                    <a:pt x="0" y="1697"/>
                  </a:cubicBezTo>
                  <a:lnTo>
                    <a:pt x="0" y="19903"/>
                  </a:lnTo>
                  <a:cubicBezTo>
                    <a:pt x="0" y="20836"/>
                    <a:pt x="842" y="21600"/>
                    <a:pt x="1868" y="21600"/>
                  </a:cubicBezTo>
                  <a:lnTo>
                    <a:pt x="15366" y="21600"/>
                  </a:lnTo>
                  <a:cubicBezTo>
                    <a:pt x="16392" y="21600"/>
                    <a:pt x="17227" y="20836"/>
                    <a:pt x="17227" y="19903"/>
                  </a:cubicBezTo>
                  <a:lnTo>
                    <a:pt x="17227" y="1697"/>
                  </a:lnTo>
                  <a:cubicBezTo>
                    <a:pt x="17227" y="764"/>
                    <a:pt x="16392" y="0"/>
                    <a:pt x="15366" y="0"/>
                  </a:cubicBezTo>
                  <a:lnTo>
                    <a:pt x="1868" y="0"/>
                  </a:lnTo>
                  <a:close/>
                  <a:moveTo>
                    <a:pt x="19326" y="1967"/>
                  </a:moveTo>
                  <a:lnTo>
                    <a:pt x="19326" y="2864"/>
                  </a:lnTo>
                  <a:lnTo>
                    <a:pt x="18845" y="2864"/>
                  </a:lnTo>
                  <a:lnTo>
                    <a:pt x="18845" y="3522"/>
                  </a:lnTo>
                  <a:lnTo>
                    <a:pt x="18974" y="3522"/>
                  </a:lnTo>
                  <a:lnTo>
                    <a:pt x="18974" y="17340"/>
                  </a:lnTo>
                  <a:lnTo>
                    <a:pt x="20747" y="17340"/>
                  </a:lnTo>
                  <a:lnTo>
                    <a:pt x="20747" y="4223"/>
                  </a:lnTo>
                  <a:lnTo>
                    <a:pt x="21255" y="4223"/>
                  </a:lnTo>
                  <a:lnTo>
                    <a:pt x="21255" y="11181"/>
                  </a:lnTo>
                  <a:lnTo>
                    <a:pt x="21600" y="11181"/>
                  </a:lnTo>
                  <a:lnTo>
                    <a:pt x="21600" y="3903"/>
                  </a:lnTo>
                  <a:cubicBezTo>
                    <a:pt x="21600" y="3903"/>
                    <a:pt x="21255" y="3903"/>
                    <a:pt x="21255" y="3903"/>
                  </a:cubicBezTo>
                  <a:lnTo>
                    <a:pt x="20747" y="3903"/>
                  </a:lnTo>
                  <a:lnTo>
                    <a:pt x="20747" y="3522"/>
                  </a:lnTo>
                  <a:lnTo>
                    <a:pt x="20876" y="3522"/>
                  </a:lnTo>
                  <a:lnTo>
                    <a:pt x="20876" y="2864"/>
                  </a:lnTo>
                  <a:lnTo>
                    <a:pt x="20395" y="2864"/>
                  </a:lnTo>
                  <a:lnTo>
                    <a:pt x="20395" y="1967"/>
                  </a:lnTo>
                  <a:lnTo>
                    <a:pt x="19326" y="1967"/>
                  </a:lnTo>
                  <a:close/>
                  <a:moveTo>
                    <a:pt x="2220" y="3940"/>
                  </a:moveTo>
                  <a:lnTo>
                    <a:pt x="15007" y="3940"/>
                  </a:lnTo>
                  <a:cubicBezTo>
                    <a:pt x="15007" y="3940"/>
                    <a:pt x="15007" y="4985"/>
                    <a:pt x="15007" y="4985"/>
                  </a:cubicBezTo>
                  <a:lnTo>
                    <a:pt x="2220" y="4985"/>
                  </a:lnTo>
                  <a:lnTo>
                    <a:pt x="2220" y="3940"/>
                  </a:lnTo>
                  <a:close/>
                  <a:moveTo>
                    <a:pt x="2220" y="5778"/>
                  </a:moveTo>
                  <a:lnTo>
                    <a:pt x="15007" y="5778"/>
                  </a:lnTo>
                  <a:cubicBezTo>
                    <a:pt x="15007" y="5778"/>
                    <a:pt x="15007" y="6829"/>
                    <a:pt x="15007" y="6829"/>
                  </a:cubicBezTo>
                  <a:lnTo>
                    <a:pt x="2220" y="6829"/>
                  </a:lnTo>
                  <a:lnTo>
                    <a:pt x="2220" y="5778"/>
                  </a:lnTo>
                  <a:close/>
                  <a:moveTo>
                    <a:pt x="2220" y="7616"/>
                  </a:moveTo>
                  <a:lnTo>
                    <a:pt x="15007" y="7616"/>
                  </a:lnTo>
                  <a:cubicBezTo>
                    <a:pt x="15007" y="7616"/>
                    <a:pt x="15007" y="8667"/>
                    <a:pt x="15007" y="8667"/>
                  </a:cubicBezTo>
                  <a:lnTo>
                    <a:pt x="2220" y="8667"/>
                  </a:lnTo>
                  <a:lnTo>
                    <a:pt x="2220" y="7616"/>
                  </a:lnTo>
                  <a:close/>
                  <a:moveTo>
                    <a:pt x="2220" y="9460"/>
                  </a:moveTo>
                  <a:lnTo>
                    <a:pt x="15007" y="9460"/>
                  </a:lnTo>
                  <a:cubicBezTo>
                    <a:pt x="15007" y="9460"/>
                    <a:pt x="15007" y="10505"/>
                    <a:pt x="15007" y="10505"/>
                  </a:cubicBezTo>
                  <a:lnTo>
                    <a:pt x="2220" y="10505"/>
                  </a:lnTo>
                  <a:lnTo>
                    <a:pt x="2220" y="9460"/>
                  </a:lnTo>
                  <a:close/>
                  <a:moveTo>
                    <a:pt x="2220" y="11298"/>
                  </a:moveTo>
                  <a:lnTo>
                    <a:pt x="15007" y="11298"/>
                  </a:lnTo>
                  <a:cubicBezTo>
                    <a:pt x="15007" y="11298"/>
                    <a:pt x="15007" y="12349"/>
                    <a:pt x="15007" y="12349"/>
                  </a:cubicBezTo>
                  <a:lnTo>
                    <a:pt x="2220" y="12349"/>
                  </a:lnTo>
                  <a:lnTo>
                    <a:pt x="2220" y="11298"/>
                  </a:lnTo>
                  <a:close/>
                  <a:moveTo>
                    <a:pt x="10553" y="13498"/>
                  </a:moveTo>
                  <a:lnTo>
                    <a:pt x="15007" y="13498"/>
                  </a:lnTo>
                  <a:cubicBezTo>
                    <a:pt x="15007" y="13498"/>
                    <a:pt x="15007" y="14550"/>
                    <a:pt x="15007" y="14550"/>
                  </a:cubicBezTo>
                  <a:lnTo>
                    <a:pt x="10553" y="14550"/>
                  </a:lnTo>
                  <a:lnTo>
                    <a:pt x="10553" y="13498"/>
                  </a:lnTo>
                  <a:close/>
                  <a:moveTo>
                    <a:pt x="18845" y="17703"/>
                  </a:moveTo>
                  <a:lnTo>
                    <a:pt x="18845" y="17998"/>
                  </a:lnTo>
                  <a:lnTo>
                    <a:pt x="19522" y="19061"/>
                  </a:lnTo>
                  <a:lnTo>
                    <a:pt x="19651" y="19061"/>
                  </a:lnTo>
                  <a:lnTo>
                    <a:pt x="19651" y="19498"/>
                  </a:lnTo>
                  <a:lnTo>
                    <a:pt x="19806" y="19498"/>
                  </a:lnTo>
                  <a:lnTo>
                    <a:pt x="19806" y="19061"/>
                  </a:lnTo>
                  <a:lnTo>
                    <a:pt x="19948" y="19061"/>
                  </a:lnTo>
                  <a:lnTo>
                    <a:pt x="20618" y="17998"/>
                  </a:lnTo>
                  <a:cubicBezTo>
                    <a:pt x="20618" y="17998"/>
                    <a:pt x="20619" y="17703"/>
                    <a:pt x="20618" y="17703"/>
                  </a:cubicBezTo>
                  <a:lnTo>
                    <a:pt x="18845" y="17703"/>
                  </a:lnTo>
                  <a:close/>
                </a:path>
              </a:pathLst>
            </a:custGeom>
            <a:solidFill>
              <a:srgbClr val="C800A1"/>
            </a:solidFill>
            <a:ln w="12700">
              <a:miter lim="400000"/>
            </a:ln>
          </p:spPr>
          <p:txBody>
            <a:bodyPr lIns="71436" tIns="71436" rIns="71436" bIns="71436"/>
            <a:lstStyle/>
            <a:p>
              <a:pPr algn="l" defTabSz="1828754">
                <a:defRPr>
                  <a:solidFill>
                    <a:srgbClr val="333333"/>
                  </a:solidFill>
                  <a:latin typeface="Lato Regular"/>
                  <a:ea typeface="Lato Regular"/>
                  <a:cs typeface="Lato Regular"/>
                  <a:sym typeface="Lato Regular"/>
                </a:defRPr>
              </a:pPr>
              <a:endParaRPr/>
            </a:p>
          </p:txBody>
        </p:sp>
      </p:grpSp>
    </p:spTree>
    <p:extLst>
      <p:ext uri="{BB962C8B-B14F-4D97-AF65-F5344CB8AC3E}">
        <p14:creationId xmlns:p14="http://schemas.microsoft.com/office/powerpoint/2010/main" val="1247371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0">
                <a:solidFill>
                  <a:schemeClr val="tx1"/>
                </a:solidFill>
              </a:rPr>
              <a:t>Instructor </a:t>
            </a:r>
            <a:r>
              <a:rPr lang="en-US"/>
              <a:t>Challenges</a:t>
            </a:r>
            <a:endParaRPr lang="en-US" b="0">
              <a:solidFill>
                <a:schemeClr val="tx1"/>
              </a:solidFill>
            </a:endParaRPr>
          </a:p>
        </p:txBody>
      </p:sp>
      <p:sp>
        <p:nvSpPr>
          <p:cNvPr id="3" name="TextBox 2"/>
          <p:cNvSpPr txBox="1"/>
          <p:nvPr/>
        </p:nvSpPr>
        <p:spPr>
          <a:xfrm>
            <a:off x="1441938" y="644769"/>
            <a:ext cx="914400" cy="914400"/>
          </a:xfrm>
          <a:prstGeom prst="rect">
            <a:avLst/>
          </a:prstGeom>
          <a:noFill/>
        </p:spPr>
        <p:txBody>
          <a:bodyPr wrap="none" lIns="137160" tIns="137160" rIns="137160" bIns="137160" rtlCol="0">
            <a:noAutofit/>
          </a:bodyPr>
          <a:lstStyle/>
          <a:p>
            <a:endParaRPr lang="en-US"/>
          </a:p>
        </p:txBody>
      </p:sp>
      <p:grpSp>
        <p:nvGrpSpPr>
          <p:cNvPr id="2" name="Group 1"/>
          <p:cNvGrpSpPr/>
          <p:nvPr/>
        </p:nvGrpSpPr>
        <p:grpSpPr>
          <a:xfrm>
            <a:off x="-3050" y="2494800"/>
            <a:ext cx="9190499" cy="2632392"/>
            <a:chOff x="-3050" y="3451885"/>
            <a:chExt cx="13061503" cy="3741145"/>
          </a:xfrm>
        </p:grpSpPr>
        <p:sp>
          <p:nvSpPr>
            <p:cNvPr id="18" name="Shape 241"/>
            <p:cNvSpPr/>
            <p:nvPr/>
          </p:nvSpPr>
          <p:spPr>
            <a:xfrm>
              <a:off x="22" y="3560829"/>
              <a:ext cx="4175229" cy="3632201"/>
            </a:xfrm>
            <a:prstGeom prst="rect">
              <a:avLst/>
            </a:prstGeom>
            <a:solidFill>
              <a:srgbClr val="FFFFFF"/>
            </a:solidFill>
            <a:ln w="12700">
              <a:miter lim="400000"/>
            </a:ln>
          </p:spPr>
          <p:txBody>
            <a:bodyPr lIns="137160" tIns="137160" rIns="137160" bIns="137160"/>
            <a:lstStyle/>
            <a:p>
              <a:pPr algn="l" defTabSz="457200">
                <a:spcBef>
                  <a:spcPts val="1200"/>
                </a:spcBef>
                <a:defRPr sz="1600">
                  <a:solidFill>
                    <a:srgbClr val="191B23"/>
                  </a:solidFill>
                  <a:latin typeface="Calibri"/>
                  <a:ea typeface="Calibri"/>
                  <a:cs typeface="Calibri"/>
                  <a:sym typeface="Calibri"/>
                </a:defRPr>
              </a:pPr>
              <a:endParaRPr/>
            </a:p>
          </p:txBody>
        </p:sp>
        <p:sp>
          <p:nvSpPr>
            <p:cNvPr id="19" name="Shape 242"/>
            <p:cNvSpPr/>
            <p:nvPr/>
          </p:nvSpPr>
          <p:spPr>
            <a:xfrm>
              <a:off x="-3050" y="3451885"/>
              <a:ext cx="4178301" cy="194947"/>
            </a:xfrm>
            <a:prstGeom prst="rect">
              <a:avLst/>
            </a:prstGeom>
            <a:solidFill>
              <a:srgbClr val="FF7F41"/>
            </a:solidFill>
            <a:ln w="12700">
              <a:miter lim="400000"/>
            </a:ln>
          </p:spPr>
          <p:txBody>
            <a:bodyPr lIns="137160" tIns="137160" rIns="137160" bIns="137160"/>
            <a:lstStyle/>
            <a:p>
              <a:pPr algn="l" defTabSz="457200">
                <a:spcBef>
                  <a:spcPts val="1200"/>
                </a:spcBef>
                <a:defRPr sz="1800">
                  <a:solidFill>
                    <a:srgbClr val="191B23"/>
                  </a:solidFill>
                  <a:latin typeface="Calibri"/>
                  <a:ea typeface="Calibri"/>
                  <a:cs typeface="Calibri"/>
                  <a:sym typeface="Calibri"/>
                </a:defRPr>
              </a:pPr>
              <a:endParaRPr/>
            </a:p>
          </p:txBody>
        </p:sp>
        <p:sp>
          <p:nvSpPr>
            <p:cNvPr id="20" name="Shape 244"/>
            <p:cNvSpPr/>
            <p:nvPr/>
          </p:nvSpPr>
          <p:spPr>
            <a:xfrm>
              <a:off x="724522" y="5598162"/>
              <a:ext cx="2726230" cy="1368873"/>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lvl1pPr defTabSz="457200">
                <a:defRPr sz="2600">
                  <a:solidFill>
                    <a:srgbClr val="191B23"/>
                  </a:solidFill>
                  <a:latin typeface="Calibri"/>
                  <a:ea typeface="Calibri"/>
                  <a:cs typeface="Calibri"/>
                  <a:sym typeface="Calibri"/>
                </a:defRPr>
              </a:lvl1pPr>
            </a:lstStyle>
            <a:p>
              <a:pPr algn="ctr"/>
              <a:r>
                <a:rPr sz="2100"/>
                <a:t>Lack of awareness of what to do</a:t>
              </a:r>
            </a:p>
          </p:txBody>
        </p:sp>
        <p:sp>
          <p:nvSpPr>
            <p:cNvPr id="21" name="Shape 246"/>
            <p:cNvSpPr/>
            <p:nvPr/>
          </p:nvSpPr>
          <p:spPr>
            <a:xfrm>
              <a:off x="4419642" y="3554433"/>
              <a:ext cx="4175228" cy="3632201"/>
            </a:xfrm>
            <a:prstGeom prst="rect">
              <a:avLst/>
            </a:prstGeom>
            <a:solidFill>
              <a:srgbClr val="FFFFFF"/>
            </a:solidFill>
            <a:ln w="12700">
              <a:miter lim="400000"/>
            </a:ln>
          </p:spPr>
          <p:txBody>
            <a:bodyPr lIns="137160" tIns="137160" rIns="137160" bIns="137160"/>
            <a:lstStyle/>
            <a:p>
              <a:pPr algn="l" defTabSz="457200">
                <a:spcBef>
                  <a:spcPts val="1200"/>
                </a:spcBef>
                <a:defRPr sz="1600">
                  <a:solidFill>
                    <a:srgbClr val="191B23"/>
                  </a:solidFill>
                  <a:latin typeface="Calibri"/>
                  <a:ea typeface="Calibri"/>
                  <a:cs typeface="Calibri"/>
                  <a:sym typeface="Calibri"/>
                </a:defRPr>
              </a:pPr>
              <a:endParaRPr/>
            </a:p>
          </p:txBody>
        </p:sp>
        <p:sp>
          <p:nvSpPr>
            <p:cNvPr id="22" name="Shape 247"/>
            <p:cNvSpPr/>
            <p:nvPr/>
          </p:nvSpPr>
          <p:spPr>
            <a:xfrm>
              <a:off x="8829549" y="3520668"/>
              <a:ext cx="4175229" cy="3632201"/>
            </a:xfrm>
            <a:prstGeom prst="rect">
              <a:avLst/>
            </a:prstGeom>
            <a:solidFill>
              <a:srgbClr val="FFFFFF"/>
            </a:solidFill>
            <a:ln w="12700">
              <a:miter lim="400000"/>
            </a:ln>
          </p:spPr>
          <p:txBody>
            <a:bodyPr lIns="137160" tIns="137160" rIns="137160" bIns="137160"/>
            <a:lstStyle/>
            <a:p>
              <a:pPr algn="l" defTabSz="457200">
                <a:spcBef>
                  <a:spcPts val="1200"/>
                </a:spcBef>
                <a:defRPr sz="1600">
                  <a:solidFill>
                    <a:srgbClr val="191B23"/>
                  </a:solidFill>
                  <a:latin typeface="Calibri"/>
                  <a:ea typeface="Calibri"/>
                  <a:cs typeface="Calibri"/>
                  <a:sym typeface="Calibri"/>
                </a:defRPr>
              </a:pPr>
              <a:endParaRPr/>
            </a:p>
          </p:txBody>
        </p:sp>
        <p:sp>
          <p:nvSpPr>
            <p:cNvPr id="23" name="Shape 248"/>
            <p:cNvSpPr/>
            <p:nvPr/>
          </p:nvSpPr>
          <p:spPr>
            <a:xfrm>
              <a:off x="4640277" y="5598162"/>
              <a:ext cx="3724246" cy="1368873"/>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lvl1pPr defTabSz="457200">
                <a:defRPr sz="2600">
                  <a:solidFill>
                    <a:srgbClr val="191B23"/>
                  </a:solidFill>
                  <a:latin typeface="Calibri"/>
                  <a:ea typeface="Calibri"/>
                  <a:cs typeface="Calibri"/>
                  <a:sym typeface="Calibri"/>
                </a:defRPr>
              </a:lvl1pPr>
            </a:lstStyle>
            <a:p>
              <a:pPr algn="ctr"/>
              <a:r>
                <a:rPr sz="2100"/>
                <a:t>Lack of understanding on how it can affect students</a:t>
              </a:r>
            </a:p>
          </p:txBody>
        </p:sp>
        <p:sp>
          <p:nvSpPr>
            <p:cNvPr id="24" name="Shape 249"/>
            <p:cNvSpPr/>
            <p:nvPr/>
          </p:nvSpPr>
          <p:spPr>
            <a:xfrm>
              <a:off x="9082946" y="5598162"/>
              <a:ext cx="3668435" cy="1368873"/>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lvl1pPr defTabSz="457200">
                <a:defRPr sz="2600">
                  <a:solidFill>
                    <a:srgbClr val="191B23"/>
                  </a:solidFill>
                  <a:latin typeface="Calibri"/>
                  <a:ea typeface="Calibri"/>
                  <a:cs typeface="Calibri"/>
                  <a:sym typeface="Calibri"/>
                </a:defRPr>
              </a:lvl1pPr>
            </a:lstStyle>
            <a:p>
              <a:pPr algn="ctr"/>
              <a:r>
                <a:rPr sz="2100"/>
                <a:t>Lack of guidance on how to improve accessibility</a:t>
              </a:r>
            </a:p>
          </p:txBody>
        </p:sp>
        <p:sp>
          <p:nvSpPr>
            <p:cNvPr id="25" name="Shape 250"/>
            <p:cNvSpPr/>
            <p:nvPr/>
          </p:nvSpPr>
          <p:spPr>
            <a:xfrm>
              <a:off x="4413250" y="3451885"/>
              <a:ext cx="4178300" cy="194947"/>
            </a:xfrm>
            <a:prstGeom prst="rect">
              <a:avLst/>
            </a:prstGeom>
            <a:solidFill>
              <a:srgbClr val="FF7F41"/>
            </a:solidFill>
            <a:ln w="12700">
              <a:miter lim="400000"/>
            </a:ln>
          </p:spPr>
          <p:txBody>
            <a:bodyPr lIns="137160" tIns="137160" rIns="137160" bIns="137160"/>
            <a:lstStyle/>
            <a:p>
              <a:pPr algn="l" defTabSz="457200">
                <a:spcBef>
                  <a:spcPts val="1200"/>
                </a:spcBef>
                <a:defRPr sz="1800">
                  <a:solidFill>
                    <a:srgbClr val="191B23"/>
                  </a:solidFill>
                  <a:latin typeface="Calibri"/>
                  <a:ea typeface="Calibri"/>
                  <a:cs typeface="Calibri"/>
                  <a:sym typeface="Calibri"/>
                </a:defRPr>
              </a:pPr>
              <a:endParaRPr/>
            </a:p>
          </p:txBody>
        </p:sp>
        <p:sp>
          <p:nvSpPr>
            <p:cNvPr id="26" name="Shape 251"/>
            <p:cNvSpPr/>
            <p:nvPr/>
          </p:nvSpPr>
          <p:spPr>
            <a:xfrm>
              <a:off x="8832870" y="3451885"/>
              <a:ext cx="4225583" cy="194947"/>
            </a:xfrm>
            <a:prstGeom prst="rect">
              <a:avLst/>
            </a:prstGeom>
            <a:solidFill>
              <a:srgbClr val="FF7F41"/>
            </a:solidFill>
            <a:ln w="12700">
              <a:miter lim="400000"/>
            </a:ln>
          </p:spPr>
          <p:txBody>
            <a:bodyPr lIns="137160" tIns="137160" rIns="137160" bIns="137160"/>
            <a:lstStyle/>
            <a:p>
              <a:pPr algn="l" defTabSz="457200">
                <a:spcBef>
                  <a:spcPts val="1200"/>
                </a:spcBef>
                <a:defRPr sz="1800">
                  <a:solidFill>
                    <a:srgbClr val="191B23"/>
                  </a:solidFill>
                  <a:latin typeface="Calibri"/>
                  <a:ea typeface="Calibri"/>
                  <a:cs typeface="Calibri"/>
                  <a:sym typeface="Calibri"/>
                </a:defRPr>
              </a:pPr>
              <a:endParaRPr/>
            </a:p>
          </p:txBody>
        </p:sp>
        <p:sp>
          <p:nvSpPr>
            <p:cNvPr id="27" name="Shape 252"/>
            <p:cNvSpPr/>
            <p:nvPr/>
          </p:nvSpPr>
          <p:spPr>
            <a:xfrm>
              <a:off x="1755500" y="4199664"/>
              <a:ext cx="664272" cy="1096065"/>
            </a:xfrm>
            <a:custGeom>
              <a:avLst/>
              <a:gdLst/>
              <a:ahLst/>
              <a:cxnLst>
                <a:cxn ang="0">
                  <a:pos x="wd2" y="hd2"/>
                </a:cxn>
                <a:cxn ang="5400000">
                  <a:pos x="wd2" y="hd2"/>
                </a:cxn>
                <a:cxn ang="10800000">
                  <a:pos x="wd2" y="hd2"/>
                </a:cxn>
                <a:cxn ang="16200000">
                  <a:pos x="wd2" y="hd2"/>
                </a:cxn>
              </a:cxnLst>
              <a:rect l="0" t="0" r="r" b="b"/>
              <a:pathLst>
                <a:path w="21581" h="21600" extrusionOk="0">
                  <a:moveTo>
                    <a:pt x="8667" y="18581"/>
                  </a:moveTo>
                  <a:lnTo>
                    <a:pt x="12394" y="18581"/>
                  </a:lnTo>
                  <a:cubicBezTo>
                    <a:pt x="12681" y="18581"/>
                    <a:pt x="12913" y="18722"/>
                    <a:pt x="12913" y="18895"/>
                  </a:cubicBezTo>
                  <a:lnTo>
                    <a:pt x="12913" y="21285"/>
                  </a:lnTo>
                  <a:cubicBezTo>
                    <a:pt x="12913" y="21459"/>
                    <a:pt x="12681" y="21600"/>
                    <a:pt x="12394" y="21600"/>
                  </a:cubicBezTo>
                  <a:lnTo>
                    <a:pt x="8667" y="21600"/>
                  </a:lnTo>
                  <a:cubicBezTo>
                    <a:pt x="8381" y="21600"/>
                    <a:pt x="8148" y="21459"/>
                    <a:pt x="8148" y="21285"/>
                  </a:cubicBezTo>
                  <a:lnTo>
                    <a:pt x="8148" y="18895"/>
                  </a:lnTo>
                  <a:cubicBezTo>
                    <a:pt x="8148" y="18722"/>
                    <a:pt x="8381" y="18581"/>
                    <a:pt x="8667" y="18581"/>
                  </a:cubicBezTo>
                  <a:close/>
                  <a:moveTo>
                    <a:pt x="2940" y="1909"/>
                  </a:moveTo>
                  <a:cubicBezTo>
                    <a:pt x="4912" y="637"/>
                    <a:pt x="7619" y="0"/>
                    <a:pt x="11061" y="0"/>
                  </a:cubicBezTo>
                  <a:cubicBezTo>
                    <a:pt x="14244" y="0"/>
                    <a:pt x="16794" y="544"/>
                    <a:pt x="18708" y="1633"/>
                  </a:cubicBezTo>
                  <a:cubicBezTo>
                    <a:pt x="20623" y="2722"/>
                    <a:pt x="21581" y="4113"/>
                    <a:pt x="21581" y="5806"/>
                  </a:cubicBezTo>
                  <a:cubicBezTo>
                    <a:pt x="21581" y="6832"/>
                    <a:pt x="21234" y="7665"/>
                    <a:pt x="20539" y="8303"/>
                  </a:cubicBezTo>
                  <a:cubicBezTo>
                    <a:pt x="19845" y="8942"/>
                    <a:pt x="18422" y="9881"/>
                    <a:pt x="16271" y="11119"/>
                  </a:cubicBezTo>
                  <a:cubicBezTo>
                    <a:pt x="14706" y="12019"/>
                    <a:pt x="13687" y="12782"/>
                    <a:pt x="13215" y="13406"/>
                  </a:cubicBezTo>
                  <a:cubicBezTo>
                    <a:pt x="12801" y="13952"/>
                    <a:pt x="12569" y="14726"/>
                    <a:pt x="12517" y="15727"/>
                  </a:cubicBezTo>
                  <a:cubicBezTo>
                    <a:pt x="12504" y="15974"/>
                    <a:pt x="12168" y="16171"/>
                    <a:pt x="11761" y="16171"/>
                  </a:cubicBezTo>
                  <a:lnTo>
                    <a:pt x="9014" y="16171"/>
                  </a:lnTo>
                  <a:cubicBezTo>
                    <a:pt x="8584" y="16171"/>
                    <a:pt x="8242" y="15953"/>
                    <a:pt x="8255" y="15693"/>
                  </a:cubicBezTo>
                  <a:cubicBezTo>
                    <a:pt x="8311" y="14528"/>
                    <a:pt x="8579" y="13572"/>
                    <a:pt x="9058" y="12825"/>
                  </a:cubicBezTo>
                  <a:cubicBezTo>
                    <a:pt x="9601" y="11978"/>
                    <a:pt x="10808" y="11008"/>
                    <a:pt x="12681" y="9915"/>
                  </a:cubicBezTo>
                  <a:lnTo>
                    <a:pt x="14635" y="8768"/>
                  </a:lnTo>
                  <a:cubicBezTo>
                    <a:pt x="15221" y="8439"/>
                    <a:pt x="15696" y="8095"/>
                    <a:pt x="16061" y="7737"/>
                  </a:cubicBezTo>
                  <a:cubicBezTo>
                    <a:pt x="16724" y="7108"/>
                    <a:pt x="17056" y="6455"/>
                    <a:pt x="17056" y="5777"/>
                  </a:cubicBezTo>
                  <a:cubicBezTo>
                    <a:pt x="17056" y="4829"/>
                    <a:pt x="16579" y="4007"/>
                    <a:pt x="15625" y="3310"/>
                  </a:cubicBezTo>
                  <a:cubicBezTo>
                    <a:pt x="14672" y="2613"/>
                    <a:pt x="13095" y="2265"/>
                    <a:pt x="10895" y="2265"/>
                  </a:cubicBezTo>
                  <a:cubicBezTo>
                    <a:pt x="8173" y="2265"/>
                    <a:pt x="6291" y="2865"/>
                    <a:pt x="5247" y="4064"/>
                  </a:cubicBezTo>
                  <a:cubicBezTo>
                    <a:pt x="4729" y="4655"/>
                    <a:pt x="4408" y="5475"/>
                    <a:pt x="4284" y="6526"/>
                  </a:cubicBezTo>
                  <a:cubicBezTo>
                    <a:pt x="4255" y="6766"/>
                    <a:pt x="3926" y="6953"/>
                    <a:pt x="3529" y="6953"/>
                  </a:cubicBezTo>
                  <a:lnTo>
                    <a:pt x="760" y="6953"/>
                  </a:lnTo>
                  <a:cubicBezTo>
                    <a:pt x="325" y="6953"/>
                    <a:pt x="-19" y="6731"/>
                    <a:pt x="1" y="6467"/>
                  </a:cubicBezTo>
                  <a:cubicBezTo>
                    <a:pt x="144" y="4601"/>
                    <a:pt x="1124" y="3081"/>
                    <a:pt x="2940" y="1909"/>
                  </a:cubicBezTo>
                  <a:close/>
                </a:path>
              </a:pathLst>
            </a:custGeom>
            <a:solidFill>
              <a:srgbClr val="FF7F41"/>
            </a:solidFill>
            <a:ln w="12700">
              <a:miter lim="400000"/>
            </a:ln>
          </p:spPr>
          <p:txBody>
            <a:bodyPr lIns="71436" tIns="71436" rIns="71436" bIns="71436"/>
            <a:lstStyle/>
            <a:p>
              <a:pPr algn="l" defTabSz="1828754">
                <a:defRPr>
                  <a:solidFill>
                    <a:srgbClr val="333333"/>
                  </a:solidFill>
                  <a:latin typeface="Lato Regular"/>
                  <a:ea typeface="Lato Regular"/>
                  <a:cs typeface="Lato Regular"/>
                  <a:sym typeface="Lato Regular"/>
                </a:defRPr>
              </a:pPr>
              <a:endParaRPr/>
            </a:p>
          </p:txBody>
        </p:sp>
        <p:sp>
          <p:nvSpPr>
            <p:cNvPr id="28" name="Shape 253"/>
            <p:cNvSpPr/>
            <p:nvPr/>
          </p:nvSpPr>
          <p:spPr>
            <a:xfrm>
              <a:off x="10576182" y="4199664"/>
              <a:ext cx="681963" cy="1096065"/>
            </a:xfrm>
            <a:custGeom>
              <a:avLst/>
              <a:gdLst/>
              <a:ahLst/>
              <a:cxnLst>
                <a:cxn ang="0">
                  <a:pos x="wd2" y="hd2"/>
                </a:cxn>
                <a:cxn ang="5400000">
                  <a:pos x="wd2" y="hd2"/>
                </a:cxn>
                <a:cxn ang="10800000">
                  <a:pos x="wd2" y="hd2"/>
                </a:cxn>
                <a:cxn ang="16200000">
                  <a:pos x="wd2" y="hd2"/>
                </a:cxn>
              </a:cxnLst>
              <a:rect l="0" t="0" r="r" b="b"/>
              <a:pathLst>
                <a:path w="21600" h="21600" extrusionOk="0">
                  <a:moveTo>
                    <a:pt x="10546" y="0"/>
                  </a:moveTo>
                  <a:cubicBezTo>
                    <a:pt x="9416" y="0"/>
                    <a:pt x="8506" y="572"/>
                    <a:pt x="8506" y="1274"/>
                  </a:cubicBezTo>
                  <a:cubicBezTo>
                    <a:pt x="8506" y="1440"/>
                    <a:pt x="8558" y="1596"/>
                    <a:pt x="8651" y="1742"/>
                  </a:cubicBezTo>
                  <a:lnTo>
                    <a:pt x="6701" y="1742"/>
                  </a:lnTo>
                  <a:cubicBezTo>
                    <a:pt x="5567" y="1742"/>
                    <a:pt x="4643" y="2316"/>
                    <a:pt x="4643" y="3021"/>
                  </a:cubicBezTo>
                  <a:lnTo>
                    <a:pt x="4643" y="3985"/>
                  </a:lnTo>
                  <a:lnTo>
                    <a:pt x="16449" y="3985"/>
                  </a:lnTo>
                  <a:cubicBezTo>
                    <a:pt x="16449" y="3985"/>
                    <a:pt x="16449" y="3021"/>
                    <a:pt x="16449" y="3021"/>
                  </a:cubicBezTo>
                  <a:cubicBezTo>
                    <a:pt x="16449" y="2316"/>
                    <a:pt x="15525" y="1742"/>
                    <a:pt x="14391" y="1742"/>
                  </a:cubicBezTo>
                  <a:lnTo>
                    <a:pt x="12450" y="1742"/>
                  </a:lnTo>
                  <a:cubicBezTo>
                    <a:pt x="12544" y="1596"/>
                    <a:pt x="12595" y="1440"/>
                    <a:pt x="12595" y="1274"/>
                  </a:cubicBezTo>
                  <a:cubicBezTo>
                    <a:pt x="12595" y="572"/>
                    <a:pt x="11676" y="0"/>
                    <a:pt x="10546" y="0"/>
                  </a:cubicBezTo>
                  <a:close/>
                  <a:moveTo>
                    <a:pt x="10546" y="558"/>
                  </a:moveTo>
                  <a:cubicBezTo>
                    <a:pt x="11182" y="558"/>
                    <a:pt x="11698" y="879"/>
                    <a:pt x="11698" y="1274"/>
                  </a:cubicBezTo>
                  <a:cubicBezTo>
                    <a:pt x="11698" y="1454"/>
                    <a:pt x="11593" y="1616"/>
                    <a:pt x="11417" y="1742"/>
                  </a:cubicBezTo>
                  <a:lnTo>
                    <a:pt x="9685" y="1742"/>
                  </a:lnTo>
                  <a:cubicBezTo>
                    <a:pt x="9508" y="1616"/>
                    <a:pt x="9394" y="1454"/>
                    <a:pt x="9394" y="1274"/>
                  </a:cubicBezTo>
                  <a:cubicBezTo>
                    <a:pt x="9394" y="879"/>
                    <a:pt x="9910" y="558"/>
                    <a:pt x="10546" y="558"/>
                  </a:cubicBezTo>
                  <a:close/>
                  <a:moveTo>
                    <a:pt x="1859" y="3066"/>
                  </a:moveTo>
                  <a:cubicBezTo>
                    <a:pt x="931" y="3066"/>
                    <a:pt x="0" y="3641"/>
                    <a:pt x="0" y="4346"/>
                  </a:cubicBezTo>
                  <a:lnTo>
                    <a:pt x="0" y="20320"/>
                  </a:lnTo>
                  <a:cubicBezTo>
                    <a:pt x="0" y="21026"/>
                    <a:pt x="924" y="21600"/>
                    <a:pt x="2058" y="21600"/>
                  </a:cubicBezTo>
                  <a:lnTo>
                    <a:pt x="19542" y="21600"/>
                  </a:lnTo>
                  <a:cubicBezTo>
                    <a:pt x="20676" y="21600"/>
                    <a:pt x="21600" y="21026"/>
                    <a:pt x="21600" y="20320"/>
                  </a:cubicBezTo>
                  <a:lnTo>
                    <a:pt x="21600" y="4346"/>
                  </a:lnTo>
                  <a:cubicBezTo>
                    <a:pt x="21600" y="3641"/>
                    <a:pt x="20676" y="3066"/>
                    <a:pt x="19542" y="3066"/>
                  </a:cubicBezTo>
                  <a:lnTo>
                    <a:pt x="17229" y="3066"/>
                  </a:lnTo>
                  <a:cubicBezTo>
                    <a:pt x="17309" y="3208"/>
                    <a:pt x="17356" y="3359"/>
                    <a:pt x="17356" y="3517"/>
                  </a:cubicBezTo>
                  <a:lnTo>
                    <a:pt x="17356" y="4549"/>
                  </a:lnTo>
                  <a:lnTo>
                    <a:pt x="4244" y="4549"/>
                  </a:lnTo>
                  <a:lnTo>
                    <a:pt x="4244" y="3517"/>
                  </a:lnTo>
                  <a:cubicBezTo>
                    <a:pt x="4244" y="3359"/>
                    <a:pt x="4302" y="3173"/>
                    <a:pt x="4371" y="3066"/>
                  </a:cubicBezTo>
                  <a:lnTo>
                    <a:pt x="1859" y="3066"/>
                  </a:lnTo>
                  <a:close/>
                  <a:moveTo>
                    <a:pt x="2340" y="7311"/>
                  </a:moveTo>
                  <a:lnTo>
                    <a:pt x="6239" y="7311"/>
                  </a:lnTo>
                  <a:lnTo>
                    <a:pt x="4171" y="9210"/>
                  </a:lnTo>
                  <a:lnTo>
                    <a:pt x="3201" y="8444"/>
                  </a:lnTo>
                  <a:lnTo>
                    <a:pt x="2621" y="8726"/>
                  </a:lnTo>
                  <a:lnTo>
                    <a:pt x="4217" y="9983"/>
                  </a:lnTo>
                  <a:lnTo>
                    <a:pt x="7055" y="7373"/>
                  </a:lnTo>
                  <a:cubicBezTo>
                    <a:pt x="7055" y="7373"/>
                    <a:pt x="7055" y="10242"/>
                    <a:pt x="7055" y="10242"/>
                  </a:cubicBezTo>
                  <a:lnTo>
                    <a:pt x="2340" y="10242"/>
                  </a:lnTo>
                  <a:lnTo>
                    <a:pt x="2340" y="7311"/>
                  </a:lnTo>
                  <a:close/>
                  <a:moveTo>
                    <a:pt x="8551" y="7322"/>
                  </a:moveTo>
                  <a:lnTo>
                    <a:pt x="18662" y="7322"/>
                  </a:lnTo>
                  <a:cubicBezTo>
                    <a:pt x="18662" y="7322"/>
                    <a:pt x="18662" y="8077"/>
                    <a:pt x="18662" y="8077"/>
                  </a:cubicBezTo>
                  <a:lnTo>
                    <a:pt x="8551" y="8077"/>
                  </a:lnTo>
                  <a:lnTo>
                    <a:pt x="8551" y="7322"/>
                  </a:lnTo>
                  <a:close/>
                  <a:moveTo>
                    <a:pt x="8551" y="8404"/>
                  </a:moveTo>
                  <a:lnTo>
                    <a:pt x="18662" y="8404"/>
                  </a:lnTo>
                  <a:cubicBezTo>
                    <a:pt x="18662" y="8404"/>
                    <a:pt x="18662" y="9160"/>
                    <a:pt x="18662" y="9160"/>
                  </a:cubicBezTo>
                  <a:lnTo>
                    <a:pt x="8551" y="9160"/>
                  </a:lnTo>
                  <a:lnTo>
                    <a:pt x="8551" y="8404"/>
                  </a:lnTo>
                  <a:close/>
                  <a:moveTo>
                    <a:pt x="2340" y="11189"/>
                  </a:moveTo>
                  <a:lnTo>
                    <a:pt x="6311" y="11189"/>
                  </a:lnTo>
                  <a:lnTo>
                    <a:pt x="4171" y="13156"/>
                  </a:lnTo>
                  <a:lnTo>
                    <a:pt x="3201" y="12390"/>
                  </a:lnTo>
                  <a:lnTo>
                    <a:pt x="2621" y="12671"/>
                  </a:lnTo>
                  <a:lnTo>
                    <a:pt x="4217" y="13928"/>
                  </a:lnTo>
                  <a:lnTo>
                    <a:pt x="7055" y="11319"/>
                  </a:lnTo>
                  <a:cubicBezTo>
                    <a:pt x="7055" y="11319"/>
                    <a:pt x="7055" y="14120"/>
                    <a:pt x="7055" y="14120"/>
                  </a:cubicBezTo>
                  <a:lnTo>
                    <a:pt x="2340" y="14120"/>
                  </a:lnTo>
                  <a:lnTo>
                    <a:pt x="2340" y="11189"/>
                  </a:lnTo>
                  <a:close/>
                  <a:moveTo>
                    <a:pt x="8551" y="11268"/>
                  </a:moveTo>
                  <a:lnTo>
                    <a:pt x="18662" y="11268"/>
                  </a:lnTo>
                  <a:cubicBezTo>
                    <a:pt x="18662" y="11268"/>
                    <a:pt x="18662" y="12023"/>
                    <a:pt x="18662" y="12023"/>
                  </a:cubicBezTo>
                  <a:lnTo>
                    <a:pt x="8551" y="12023"/>
                  </a:lnTo>
                  <a:lnTo>
                    <a:pt x="8551" y="11268"/>
                  </a:lnTo>
                  <a:close/>
                  <a:moveTo>
                    <a:pt x="8551" y="12350"/>
                  </a:moveTo>
                  <a:lnTo>
                    <a:pt x="18662" y="12350"/>
                  </a:lnTo>
                  <a:cubicBezTo>
                    <a:pt x="18662" y="12350"/>
                    <a:pt x="18662" y="13105"/>
                    <a:pt x="18662" y="13105"/>
                  </a:cubicBezTo>
                  <a:lnTo>
                    <a:pt x="8551" y="13105"/>
                  </a:lnTo>
                  <a:lnTo>
                    <a:pt x="8551" y="12350"/>
                  </a:lnTo>
                  <a:close/>
                  <a:moveTo>
                    <a:pt x="8551" y="15349"/>
                  </a:moveTo>
                  <a:lnTo>
                    <a:pt x="18662" y="15349"/>
                  </a:lnTo>
                  <a:cubicBezTo>
                    <a:pt x="18662" y="15349"/>
                    <a:pt x="18662" y="16104"/>
                    <a:pt x="18662" y="16104"/>
                  </a:cubicBezTo>
                  <a:lnTo>
                    <a:pt x="8551" y="16104"/>
                  </a:lnTo>
                  <a:lnTo>
                    <a:pt x="8551" y="15349"/>
                  </a:lnTo>
                  <a:close/>
                  <a:moveTo>
                    <a:pt x="2340" y="15383"/>
                  </a:moveTo>
                  <a:lnTo>
                    <a:pt x="7055" y="15383"/>
                  </a:lnTo>
                  <a:cubicBezTo>
                    <a:pt x="7055" y="15383"/>
                    <a:pt x="7055" y="18314"/>
                    <a:pt x="7055" y="18314"/>
                  </a:cubicBezTo>
                  <a:lnTo>
                    <a:pt x="2340" y="18314"/>
                  </a:lnTo>
                  <a:lnTo>
                    <a:pt x="2340" y="15383"/>
                  </a:lnTo>
                  <a:close/>
                  <a:moveTo>
                    <a:pt x="8551" y="16431"/>
                  </a:moveTo>
                  <a:lnTo>
                    <a:pt x="18662" y="16431"/>
                  </a:lnTo>
                  <a:cubicBezTo>
                    <a:pt x="18662" y="16431"/>
                    <a:pt x="18662" y="17186"/>
                    <a:pt x="18662" y="17186"/>
                  </a:cubicBezTo>
                  <a:lnTo>
                    <a:pt x="8551" y="17186"/>
                  </a:lnTo>
                  <a:lnTo>
                    <a:pt x="8551" y="16431"/>
                  </a:lnTo>
                  <a:close/>
                </a:path>
              </a:pathLst>
            </a:custGeom>
            <a:solidFill>
              <a:srgbClr val="FF7F41"/>
            </a:solidFill>
            <a:ln w="12700">
              <a:miter lim="400000"/>
            </a:ln>
          </p:spPr>
          <p:txBody>
            <a:bodyPr lIns="71436" tIns="71436" rIns="71436" bIns="71436"/>
            <a:lstStyle/>
            <a:p>
              <a:pPr algn="l" defTabSz="1828754">
                <a:defRPr>
                  <a:solidFill>
                    <a:srgbClr val="333333"/>
                  </a:solidFill>
                  <a:latin typeface="Lato Regular"/>
                  <a:ea typeface="Lato Regular"/>
                  <a:cs typeface="Lato Regular"/>
                  <a:sym typeface="Lato Regular"/>
                </a:defRPr>
              </a:pPr>
              <a:endParaRPr/>
            </a:p>
          </p:txBody>
        </p:sp>
        <p:pic>
          <p:nvPicPr>
            <p:cNvPr id="29" name="pasted-image.pdf"/>
            <p:cNvPicPr>
              <a:picLocks noChangeAspect="1"/>
            </p:cNvPicPr>
            <p:nvPr/>
          </p:nvPicPr>
          <p:blipFill>
            <a:blip r:embed="rId3">
              <a:extLst/>
            </a:blip>
            <a:stretch>
              <a:fillRect/>
            </a:stretch>
          </p:blipFill>
          <p:spPr>
            <a:xfrm>
              <a:off x="5965945" y="4227663"/>
              <a:ext cx="1072910" cy="1040066"/>
            </a:xfrm>
            <a:prstGeom prst="rect">
              <a:avLst/>
            </a:prstGeom>
            <a:ln w="12700">
              <a:miter lim="400000"/>
            </a:ln>
          </p:spPr>
        </p:pic>
      </p:grpSp>
    </p:spTree>
    <p:extLst>
      <p:ext uri="{BB962C8B-B14F-4D97-AF65-F5344CB8AC3E}">
        <p14:creationId xmlns:p14="http://schemas.microsoft.com/office/powerpoint/2010/main" val="795366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0">
                <a:solidFill>
                  <a:schemeClr val="tx1"/>
                </a:solidFill>
              </a:rPr>
              <a:t>Student </a:t>
            </a:r>
            <a:r>
              <a:rPr lang="en-US"/>
              <a:t>Challenges</a:t>
            </a:r>
            <a:endParaRPr lang="en-US" b="0">
              <a:solidFill>
                <a:schemeClr val="tx1"/>
              </a:solidFill>
            </a:endParaRPr>
          </a:p>
        </p:txBody>
      </p:sp>
      <p:sp>
        <p:nvSpPr>
          <p:cNvPr id="3" name="TextBox 2"/>
          <p:cNvSpPr txBox="1"/>
          <p:nvPr/>
        </p:nvSpPr>
        <p:spPr>
          <a:xfrm>
            <a:off x="1441938" y="644769"/>
            <a:ext cx="914400" cy="914400"/>
          </a:xfrm>
          <a:prstGeom prst="rect">
            <a:avLst/>
          </a:prstGeom>
          <a:noFill/>
        </p:spPr>
        <p:txBody>
          <a:bodyPr wrap="none" lIns="137160" tIns="137160" rIns="137160" bIns="137160" rtlCol="0">
            <a:noAutofit/>
          </a:bodyPr>
          <a:lstStyle/>
          <a:p>
            <a:endParaRPr lang="en-US"/>
          </a:p>
        </p:txBody>
      </p:sp>
      <p:grpSp>
        <p:nvGrpSpPr>
          <p:cNvPr id="2" name="Group 1"/>
          <p:cNvGrpSpPr/>
          <p:nvPr/>
        </p:nvGrpSpPr>
        <p:grpSpPr>
          <a:xfrm>
            <a:off x="-6268" y="2494800"/>
            <a:ext cx="9150268" cy="2679406"/>
            <a:chOff x="-6268" y="3451885"/>
            <a:chExt cx="13011046" cy="3809929"/>
          </a:xfrm>
        </p:grpSpPr>
        <p:sp>
          <p:nvSpPr>
            <p:cNvPr id="22" name="Shape 258"/>
            <p:cNvSpPr/>
            <p:nvPr/>
          </p:nvSpPr>
          <p:spPr>
            <a:xfrm>
              <a:off x="9886229" y="3451885"/>
              <a:ext cx="3111501" cy="194947"/>
            </a:xfrm>
            <a:prstGeom prst="rect">
              <a:avLst/>
            </a:prstGeom>
            <a:solidFill>
              <a:srgbClr val="FFCD01"/>
            </a:solidFill>
            <a:ln w="12700">
              <a:miter lim="400000"/>
            </a:ln>
          </p:spPr>
          <p:txBody>
            <a:bodyPr lIns="137160" tIns="137160" rIns="137160" bIns="137160"/>
            <a:lstStyle/>
            <a:p>
              <a:pPr algn="l" defTabSz="457200">
                <a:spcBef>
                  <a:spcPts val="1200"/>
                </a:spcBef>
                <a:defRPr sz="1800">
                  <a:solidFill>
                    <a:srgbClr val="191B23"/>
                  </a:solidFill>
                  <a:latin typeface="Calibri"/>
                  <a:ea typeface="Calibri"/>
                  <a:cs typeface="Calibri"/>
                  <a:sym typeface="Calibri"/>
                </a:defRPr>
              </a:pPr>
              <a:endParaRPr/>
            </a:p>
          </p:txBody>
        </p:sp>
        <p:sp>
          <p:nvSpPr>
            <p:cNvPr id="23" name="Shape 259"/>
            <p:cNvSpPr/>
            <p:nvPr/>
          </p:nvSpPr>
          <p:spPr>
            <a:xfrm>
              <a:off x="6597226" y="3451885"/>
              <a:ext cx="3111501" cy="194947"/>
            </a:xfrm>
            <a:prstGeom prst="rect">
              <a:avLst/>
            </a:prstGeom>
            <a:solidFill>
              <a:srgbClr val="FFCD01"/>
            </a:solidFill>
            <a:ln w="12700">
              <a:miter lim="400000"/>
            </a:ln>
          </p:spPr>
          <p:txBody>
            <a:bodyPr lIns="137160" tIns="137160" rIns="137160" bIns="137160"/>
            <a:lstStyle/>
            <a:p>
              <a:pPr algn="l" defTabSz="457200">
                <a:spcBef>
                  <a:spcPts val="1200"/>
                </a:spcBef>
                <a:defRPr sz="1800">
                  <a:solidFill>
                    <a:srgbClr val="191B23"/>
                  </a:solidFill>
                  <a:latin typeface="Calibri"/>
                  <a:ea typeface="Calibri"/>
                  <a:cs typeface="Calibri"/>
                  <a:sym typeface="Calibri"/>
                </a:defRPr>
              </a:pPr>
              <a:endParaRPr/>
            </a:p>
          </p:txBody>
        </p:sp>
        <p:sp>
          <p:nvSpPr>
            <p:cNvPr id="24" name="Shape 260"/>
            <p:cNvSpPr/>
            <p:nvPr/>
          </p:nvSpPr>
          <p:spPr>
            <a:xfrm>
              <a:off x="3293407" y="3451885"/>
              <a:ext cx="3111501" cy="194947"/>
            </a:xfrm>
            <a:prstGeom prst="rect">
              <a:avLst/>
            </a:prstGeom>
            <a:solidFill>
              <a:srgbClr val="FFCD01"/>
            </a:solidFill>
            <a:ln w="12700">
              <a:miter lim="400000"/>
            </a:ln>
          </p:spPr>
          <p:txBody>
            <a:bodyPr lIns="137160" tIns="137160" rIns="137160" bIns="137160"/>
            <a:lstStyle/>
            <a:p>
              <a:pPr algn="l" defTabSz="457200">
                <a:spcBef>
                  <a:spcPts val="1200"/>
                </a:spcBef>
                <a:defRPr sz="1800">
                  <a:solidFill>
                    <a:srgbClr val="191B23"/>
                  </a:solidFill>
                  <a:latin typeface="Calibri"/>
                  <a:ea typeface="Calibri"/>
                  <a:cs typeface="Calibri"/>
                  <a:sym typeface="Calibri"/>
                </a:defRPr>
              </a:pPr>
              <a:endParaRPr/>
            </a:p>
          </p:txBody>
        </p:sp>
        <p:sp>
          <p:nvSpPr>
            <p:cNvPr id="25" name="Shape 261"/>
            <p:cNvSpPr/>
            <p:nvPr/>
          </p:nvSpPr>
          <p:spPr>
            <a:xfrm>
              <a:off x="9888578" y="3624057"/>
              <a:ext cx="3116200" cy="3637757"/>
            </a:xfrm>
            <a:prstGeom prst="rect">
              <a:avLst/>
            </a:prstGeom>
            <a:solidFill>
              <a:srgbClr val="FFFFFF"/>
            </a:solidFill>
            <a:ln w="12700">
              <a:miter lim="400000"/>
            </a:ln>
          </p:spPr>
          <p:txBody>
            <a:bodyPr lIns="137160" tIns="137160" rIns="137160" bIns="137160"/>
            <a:lstStyle/>
            <a:p>
              <a:pPr algn="l" defTabSz="457200">
                <a:spcBef>
                  <a:spcPts val="1200"/>
                </a:spcBef>
                <a:defRPr sz="1600">
                  <a:solidFill>
                    <a:srgbClr val="191B23"/>
                  </a:solidFill>
                  <a:latin typeface="Calibri"/>
                  <a:ea typeface="Calibri"/>
                  <a:cs typeface="Calibri"/>
                  <a:sym typeface="Calibri"/>
                </a:defRPr>
              </a:pPr>
              <a:endParaRPr/>
            </a:p>
          </p:txBody>
        </p:sp>
        <p:pic>
          <p:nvPicPr>
            <p:cNvPr id="26" name="pasted-image.pdf"/>
            <p:cNvPicPr>
              <a:picLocks noChangeAspect="1"/>
            </p:cNvPicPr>
            <p:nvPr/>
          </p:nvPicPr>
          <p:blipFill>
            <a:blip r:embed="rId3">
              <a:extLst/>
            </a:blip>
            <a:stretch>
              <a:fillRect/>
            </a:stretch>
          </p:blipFill>
          <p:spPr>
            <a:xfrm>
              <a:off x="10752886" y="4157270"/>
              <a:ext cx="1180852" cy="1180852"/>
            </a:xfrm>
            <a:prstGeom prst="rect">
              <a:avLst/>
            </a:prstGeom>
            <a:ln w="12700">
              <a:miter lim="400000"/>
            </a:ln>
          </p:spPr>
        </p:pic>
        <p:sp>
          <p:nvSpPr>
            <p:cNvPr id="27" name="Shape 263"/>
            <p:cNvSpPr/>
            <p:nvPr/>
          </p:nvSpPr>
          <p:spPr>
            <a:xfrm>
              <a:off x="6589976" y="3624057"/>
              <a:ext cx="3116200" cy="3637757"/>
            </a:xfrm>
            <a:prstGeom prst="rect">
              <a:avLst/>
            </a:prstGeom>
            <a:solidFill>
              <a:srgbClr val="FFFFFF"/>
            </a:solidFill>
            <a:ln w="12700">
              <a:miter lim="400000"/>
            </a:ln>
          </p:spPr>
          <p:txBody>
            <a:bodyPr lIns="137160" tIns="137160" rIns="137160" bIns="137160"/>
            <a:lstStyle/>
            <a:p>
              <a:pPr algn="l" defTabSz="457200">
                <a:spcBef>
                  <a:spcPts val="1200"/>
                </a:spcBef>
                <a:defRPr sz="1600">
                  <a:solidFill>
                    <a:srgbClr val="191B23"/>
                  </a:solidFill>
                  <a:latin typeface="Calibri"/>
                  <a:ea typeface="Calibri"/>
                  <a:cs typeface="Calibri"/>
                  <a:sym typeface="Calibri"/>
                </a:defRPr>
              </a:pPr>
              <a:endParaRPr/>
            </a:p>
          </p:txBody>
        </p:sp>
        <p:sp>
          <p:nvSpPr>
            <p:cNvPr id="28" name="Shape 264"/>
            <p:cNvSpPr/>
            <p:nvPr/>
          </p:nvSpPr>
          <p:spPr>
            <a:xfrm>
              <a:off x="7558466" y="4157270"/>
              <a:ext cx="1179220" cy="118085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45" y="0"/>
                    <a:pt x="0" y="4845"/>
                    <a:pt x="0" y="10800"/>
                  </a:cubicBezTo>
                  <a:cubicBezTo>
                    <a:pt x="0" y="16755"/>
                    <a:pt x="4845" y="21600"/>
                    <a:pt x="10800" y="21600"/>
                  </a:cubicBezTo>
                  <a:cubicBezTo>
                    <a:pt x="16755" y="21600"/>
                    <a:pt x="21600" y="16755"/>
                    <a:pt x="21600" y="10800"/>
                  </a:cubicBezTo>
                  <a:cubicBezTo>
                    <a:pt x="21600" y="4845"/>
                    <a:pt x="16755" y="0"/>
                    <a:pt x="10800" y="0"/>
                  </a:cubicBezTo>
                  <a:close/>
                  <a:moveTo>
                    <a:pt x="10800" y="1549"/>
                  </a:moveTo>
                  <a:cubicBezTo>
                    <a:pt x="14026" y="1549"/>
                    <a:pt x="16870" y="3213"/>
                    <a:pt x="18527" y="5723"/>
                  </a:cubicBezTo>
                  <a:lnTo>
                    <a:pt x="18201" y="5723"/>
                  </a:lnTo>
                  <a:lnTo>
                    <a:pt x="18010" y="5532"/>
                  </a:lnTo>
                  <a:lnTo>
                    <a:pt x="16892" y="5532"/>
                  </a:lnTo>
                  <a:lnTo>
                    <a:pt x="16517" y="5157"/>
                  </a:lnTo>
                  <a:lnTo>
                    <a:pt x="15017" y="5157"/>
                  </a:lnTo>
                  <a:lnTo>
                    <a:pt x="14642" y="5532"/>
                  </a:lnTo>
                  <a:lnTo>
                    <a:pt x="14267" y="5532"/>
                  </a:lnTo>
                  <a:lnTo>
                    <a:pt x="13892" y="5907"/>
                  </a:lnTo>
                  <a:lnTo>
                    <a:pt x="12392" y="5907"/>
                  </a:lnTo>
                  <a:lnTo>
                    <a:pt x="12208" y="6092"/>
                  </a:lnTo>
                  <a:lnTo>
                    <a:pt x="12017" y="5907"/>
                  </a:lnTo>
                  <a:lnTo>
                    <a:pt x="10517" y="5907"/>
                  </a:lnTo>
                  <a:lnTo>
                    <a:pt x="9583" y="6841"/>
                  </a:lnTo>
                  <a:lnTo>
                    <a:pt x="9767" y="7032"/>
                  </a:lnTo>
                  <a:lnTo>
                    <a:pt x="9767" y="7407"/>
                  </a:lnTo>
                  <a:lnTo>
                    <a:pt x="9392" y="7782"/>
                  </a:lnTo>
                  <a:lnTo>
                    <a:pt x="9017" y="7782"/>
                  </a:lnTo>
                  <a:lnTo>
                    <a:pt x="8833" y="7966"/>
                  </a:lnTo>
                  <a:lnTo>
                    <a:pt x="9017" y="8157"/>
                  </a:lnTo>
                  <a:lnTo>
                    <a:pt x="9017" y="8532"/>
                  </a:lnTo>
                  <a:lnTo>
                    <a:pt x="8268" y="8532"/>
                  </a:lnTo>
                  <a:lnTo>
                    <a:pt x="8083" y="8716"/>
                  </a:lnTo>
                  <a:lnTo>
                    <a:pt x="8083" y="9091"/>
                  </a:lnTo>
                  <a:lnTo>
                    <a:pt x="8274" y="9282"/>
                  </a:lnTo>
                  <a:lnTo>
                    <a:pt x="8649" y="9282"/>
                  </a:lnTo>
                  <a:lnTo>
                    <a:pt x="9392" y="8532"/>
                  </a:lnTo>
                  <a:lnTo>
                    <a:pt x="9767" y="8532"/>
                  </a:lnTo>
                  <a:lnTo>
                    <a:pt x="9958" y="8341"/>
                  </a:lnTo>
                  <a:lnTo>
                    <a:pt x="10333" y="8716"/>
                  </a:lnTo>
                  <a:lnTo>
                    <a:pt x="10517" y="8532"/>
                  </a:lnTo>
                  <a:lnTo>
                    <a:pt x="10892" y="8907"/>
                  </a:lnTo>
                  <a:lnTo>
                    <a:pt x="11267" y="8907"/>
                  </a:lnTo>
                  <a:lnTo>
                    <a:pt x="11642" y="9282"/>
                  </a:lnTo>
                  <a:lnTo>
                    <a:pt x="12392" y="9282"/>
                  </a:lnTo>
                  <a:lnTo>
                    <a:pt x="12392" y="9657"/>
                  </a:lnTo>
                  <a:lnTo>
                    <a:pt x="12208" y="9841"/>
                  </a:lnTo>
                  <a:lnTo>
                    <a:pt x="11458" y="9841"/>
                  </a:lnTo>
                  <a:lnTo>
                    <a:pt x="11267" y="9657"/>
                  </a:lnTo>
                  <a:lnTo>
                    <a:pt x="10892" y="9657"/>
                  </a:lnTo>
                  <a:lnTo>
                    <a:pt x="10708" y="9841"/>
                  </a:lnTo>
                  <a:lnTo>
                    <a:pt x="10517" y="9657"/>
                  </a:lnTo>
                  <a:lnTo>
                    <a:pt x="10142" y="9657"/>
                  </a:lnTo>
                  <a:lnTo>
                    <a:pt x="9767" y="9282"/>
                  </a:lnTo>
                  <a:lnTo>
                    <a:pt x="9017" y="9282"/>
                  </a:lnTo>
                  <a:lnTo>
                    <a:pt x="8833" y="9466"/>
                  </a:lnTo>
                  <a:lnTo>
                    <a:pt x="8458" y="9466"/>
                  </a:lnTo>
                  <a:lnTo>
                    <a:pt x="7524" y="10400"/>
                  </a:lnTo>
                  <a:lnTo>
                    <a:pt x="7524" y="11900"/>
                  </a:lnTo>
                  <a:lnTo>
                    <a:pt x="8274" y="12650"/>
                  </a:lnTo>
                  <a:lnTo>
                    <a:pt x="9017" y="12650"/>
                  </a:lnTo>
                  <a:lnTo>
                    <a:pt x="9208" y="12466"/>
                  </a:lnTo>
                  <a:lnTo>
                    <a:pt x="9583" y="12466"/>
                  </a:lnTo>
                  <a:lnTo>
                    <a:pt x="9767" y="12650"/>
                  </a:lnTo>
                  <a:lnTo>
                    <a:pt x="9767" y="13400"/>
                  </a:lnTo>
                  <a:lnTo>
                    <a:pt x="10333" y="13966"/>
                  </a:lnTo>
                  <a:lnTo>
                    <a:pt x="10333" y="14334"/>
                  </a:lnTo>
                  <a:lnTo>
                    <a:pt x="10142" y="14525"/>
                  </a:lnTo>
                  <a:lnTo>
                    <a:pt x="10142" y="15275"/>
                  </a:lnTo>
                  <a:lnTo>
                    <a:pt x="10333" y="15459"/>
                  </a:lnTo>
                  <a:lnTo>
                    <a:pt x="10333" y="15834"/>
                  </a:lnTo>
                  <a:lnTo>
                    <a:pt x="10517" y="16025"/>
                  </a:lnTo>
                  <a:lnTo>
                    <a:pt x="10517" y="16400"/>
                  </a:lnTo>
                  <a:lnTo>
                    <a:pt x="10892" y="16775"/>
                  </a:lnTo>
                  <a:lnTo>
                    <a:pt x="11267" y="16775"/>
                  </a:lnTo>
                  <a:lnTo>
                    <a:pt x="12017" y="16025"/>
                  </a:lnTo>
                  <a:lnTo>
                    <a:pt x="12017" y="15650"/>
                  </a:lnTo>
                  <a:lnTo>
                    <a:pt x="12958" y="14709"/>
                  </a:lnTo>
                  <a:lnTo>
                    <a:pt x="12958" y="14334"/>
                  </a:lnTo>
                  <a:lnTo>
                    <a:pt x="12767" y="14150"/>
                  </a:lnTo>
                  <a:lnTo>
                    <a:pt x="12767" y="13400"/>
                  </a:lnTo>
                  <a:lnTo>
                    <a:pt x="13892" y="12275"/>
                  </a:lnTo>
                  <a:lnTo>
                    <a:pt x="13892" y="11900"/>
                  </a:lnTo>
                  <a:lnTo>
                    <a:pt x="13142" y="11900"/>
                  </a:lnTo>
                  <a:lnTo>
                    <a:pt x="12767" y="11525"/>
                  </a:lnTo>
                  <a:lnTo>
                    <a:pt x="12767" y="11150"/>
                  </a:lnTo>
                  <a:lnTo>
                    <a:pt x="12208" y="10591"/>
                  </a:lnTo>
                  <a:lnTo>
                    <a:pt x="12208" y="10216"/>
                  </a:lnTo>
                  <a:lnTo>
                    <a:pt x="12392" y="10032"/>
                  </a:lnTo>
                  <a:lnTo>
                    <a:pt x="12392" y="10400"/>
                  </a:lnTo>
                  <a:lnTo>
                    <a:pt x="13142" y="11150"/>
                  </a:lnTo>
                  <a:lnTo>
                    <a:pt x="13142" y="11525"/>
                  </a:lnTo>
                  <a:lnTo>
                    <a:pt x="13326" y="11716"/>
                  </a:lnTo>
                  <a:lnTo>
                    <a:pt x="13517" y="11525"/>
                  </a:lnTo>
                  <a:lnTo>
                    <a:pt x="13892" y="11525"/>
                  </a:lnTo>
                  <a:lnTo>
                    <a:pt x="14642" y="10775"/>
                  </a:lnTo>
                  <a:lnTo>
                    <a:pt x="14267" y="10400"/>
                  </a:lnTo>
                  <a:lnTo>
                    <a:pt x="13892" y="10400"/>
                  </a:lnTo>
                  <a:lnTo>
                    <a:pt x="13517" y="10032"/>
                  </a:lnTo>
                  <a:lnTo>
                    <a:pt x="13701" y="9841"/>
                  </a:lnTo>
                  <a:lnTo>
                    <a:pt x="14076" y="10216"/>
                  </a:lnTo>
                  <a:lnTo>
                    <a:pt x="14451" y="10216"/>
                  </a:lnTo>
                  <a:lnTo>
                    <a:pt x="14642" y="10400"/>
                  </a:lnTo>
                  <a:lnTo>
                    <a:pt x="15392" y="10400"/>
                  </a:lnTo>
                  <a:lnTo>
                    <a:pt x="15951" y="10966"/>
                  </a:lnTo>
                  <a:lnTo>
                    <a:pt x="15951" y="11341"/>
                  </a:lnTo>
                  <a:lnTo>
                    <a:pt x="16326" y="11716"/>
                  </a:lnTo>
                  <a:lnTo>
                    <a:pt x="16326" y="12091"/>
                  </a:lnTo>
                  <a:lnTo>
                    <a:pt x="16517" y="12275"/>
                  </a:lnTo>
                  <a:lnTo>
                    <a:pt x="16701" y="12091"/>
                  </a:lnTo>
                  <a:lnTo>
                    <a:pt x="16701" y="11341"/>
                  </a:lnTo>
                  <a:lnTo>
                    <a:pt x="17266" y="10775"/>
                  </a:lnTo>
                  <a:lnTo>
                    <a:pt x="17641" y="10775"/>
                  </a:lnTo>
                  <a:lnTo>
                    <a:pt x="18385" y="11525"/>
                  </a:lnTo>
                  <a:lnTo>
                    <a:pt x="18385" y="12275"/>
                  </a:lnTo>
                  <a:lnTo>
                    <a:pt x="19135" y="13025"/>
                  </a:lnTo>
                  <a:lnTo>
                    <a:pt x="19135" y="12650"/>
                  </a:lnTo>
                  <a:lnTo>
                    <a:pt x="18576" y="12091"/>
                  </a:lnTo>
                  <a:lnTo>
                    <a:pt x="18760" y="11900"/>
                  </a:lnTo>
                  <a:lnTo>
                    <a:pt x="19135" y="12275"/>
                  </a:lnTo>
                  <a:lnTo>
                    <a:pt x="19510" y="11900"/>
                  </a:lnTo>
                  <a:lnTo>
                    <a:pt x="19510" y="11525"/>
                  </a:lnTo>
                  <a:lnTo>
                    <a:pt x="19135" y="11150"/>
                  </a:lnTo>
                  <a:lnTo>
                    <a:pt x="19510" y="10775"/>
                  </a:lnTo>
                  <a:lnTo>
                    <a:pt x="19885" y="10775"/>
                  </a:lnTo>
                  <a:lnTo>
                    <a:pt x="20045" y="10616"/>
                  </a:lnTo>
                  <a:cubicBezTo>
                    <a:pt x="20046" y="10676"/>
                    <a:pt x="20051" y="10739"/>
                    <a:pt x="20051" y="10800"/>
                  </a:cubicBezTo>
                  <a:cubicBezTo>
                    <a:pt x="20051" y="11841"/>
                    <a:pt x="19878" y="12841"/>
                    <a:pt x="19559" y="13775"/>
                  </a:cubicBezTo>
                  <a:lnTo>
                    <a:pt x="19510" y="13775"/>
                  </a:lnTo>
                  <a:lnTo>
                    <a:pt x="18385" y="12650"/>
                  </a:lnTo>
                  <a:lnTo>
                    <a:pt x="18385" y="13025"/>
                  </a:lnTo>
                  <a:lnTo>
                    <a:pt x="19326" y="13966"/>
                  </a:lnTo>
                  <a:lnTo>
                    <a:pt x="19492" y="13966"/>
                  </a:lnTo>
                  <a:cubicBezTo>
                    <a:pt x="18197" y="17514"/>
                    <a:pt x="14791" y="20051"/>
                    <a:pt x="10800" y="20051"/>
                  </a:cubicBezTo>
                  <a:cubicBezTo>
                    <a:pt x="7991" y="20051"/>
                    <a:pt x="5472" y="18794"/>
                    <a:pt x="3774" y="16812"/>
                  </a:cubicBezTo>
                  <a:lnTo>
                    <a:pt x="3774" y="16775"/>
                  </a:lnTo>
                  <a:lnTo>
                    <a:pt x="4524" y="16025"/>
                  </a:lnTo>
                  <a:lnTo>
                    <a:pt x="4524" y="15650"/>
                  </a:lnTo>
                  <a:lnTo>
                    <a:pt x="5274" y="14900"/>
                  </a:lnTo>
                  <a:lnTo>
                    <a:pt x="5274" y="14525"/>
                  </a:lnTo>
                  <a:lnTo>
                    <a:pt x="5649" y="14150"/>
                  </a:lnTo>
                  <a:lnTo>
                    <a:pt x="5649" y="13775"/>
                  </a:lnTo>
                  <a:lnTo>
                    <a:pt x="5274" y="13400"/>
                  </a:lnTo>
                  <a:lnTo>
                    <a:pt x="4899" y="13400"/>
                  </a:lnTo>
                  <a:lnTo>
                    <a:pt x="4524" y="13025"/>
                  </a:lnTo>
                  <a:lnTo>
                    <a:pt x="4149" y="13025"/>
                  </a:lnTo>
                  <a:lnTo>
                    <a:pt x="3399" y="12275"/>
                  </a:lnTo>
                  <a:lnTo>
                    <a:pt x="3024" y="12275"/>
                  </a:lnTo>
                  <a:lnTo>
                    <a:pt x="2649" y="11900"/>
                  </a:lnTo>
                  <a:lnTo>
                    <a:pt x="1899" y="11900"/>
                  </a:lnTo>
                  <a:lnTo>
                    <a:pt x="1715" y="12091"/>
                  </a:lnTo>
                  <a:lnTo>
                    <a:pt x="1641" y="12091"/>
                  </a:lnTo>
                  <a:cubicBezTo>
                    <a:pt x="1582" y="11669"/>
                    <a:pt x="1549" y="11238"/>
                    <a:pt x="1549" y="10800"/>
                  </a:cubicBezTo>
                  <a:cubicBezTo>
                    <a:pt x="1549" y="10374"/>
                    <a:pt x="1579" y="9957"/>
                    <a:pt x="1635" y="9546"/>
                  </a:cubicBezTo>
                  <a:lnTo>
                    <a:pt x="2649" y="8532"/>
                  </a:lnTo>
                  <a:lnTo>
                    <a:pt x="3024" y="8532"/>
                  </a:lnTo>
                  <a:lnTo>
                    <a:pt x="3774" y="7782"/>
                  </a:lnTo>
                  <a:lnTo>
                    <a:pt x="4149" y="7782"/>
                  </a:lnTo>
                  <a:lnTo>
                    <a:pt x="4524" y="7407"/>
                  </a:lnTo>
                  <a:lnTo>
                    <a:pt x="4149" y="7032"/>
                  </a:lnTo>
                  <a:lnTo>
                    <a:pt x="3774" y="7032"/>
                  </a:lnTo>
                  <a:lnTo>
                    <a:pt x="3774" y="6657"/>
                  </a:lnTo>
                  <a:lnTo>
                    <a:pt x="3399" y="6657"/>
                  </a:lnTo>
                  <a:lnTo>
                    <a:pt x="2465" y="7591"/>
                  </a:lnTo>
                  <a:lnTo>
                    <a:pt x="2219" y="7352"/>
                  </a:lnTo>
                  <a:cubicBezTo>
                    <a:pt x="2368" y="6983"/>
                    <a:pt x="2536" y="6625"/>
                    <a:pt x="2729" y="6282"/>
                  </a:cubicBezTo>
                  <a:lnTo>
                    <a:pt x="3024" y="6282"/>
                  </a:lnTo>
                  <a:lnTo>
                    <a:pt x="3399" y="5907"/>
                  </a:lnTo>
                  <a:lnTo>
                    <a:pt x="4149" y="6657"/>
                  </a:lnTo>
                  <a:lnTo>
                    <a:pt x="4524" y="6282"/>
                  </a:lnTo>
                  <a:lnTo>
                    <a:pt x="4524" y="5907"/>
                  </a:lnTo>
                  <a:lnTo>
                    <a:pt x="4149" y="5532"/>
                  </a:lnTo>
                  <a:lnTo>
                    <a:pt x="4899" y="4782"/>
                  </a:lnTo>
                  <a:lnTo>
                    <a:pt x="3780" y="4782"/>
                  </a:lnTo>
                  <a:cubicBezTo>
                    <a:pt x="5478" y="2805"/>
                    <a:pt x="7995" y="1549"/>
                    <a:pt x="10800" y="1549"/>
                  </a:cubicBezTo>
                  <a:close/>
                  <a:moveTo>
                    <a:pt x="5292" y="4721"/>
                  </a:moveTo>
                  <a:lnTo>
                    <a:pt x="4917" y="5096"/>
                  </a:lnTo>
                  <a:lnTo>
                    <a:pt x="5102" y="5280"/>
                  </a:lnTo>
                  <a:lnTo>
                    <a:pt x="5477" y="5280"/>
                  </a:lnTo>
                  <a:lnTo>
                    <a:pt x="5667" y="5471"/>
                  </a:lnTo>
                  <a:lnTo>
                    <a:pt x="5667" y="5846"/>
                  </a:lnTo>
                  <a:lnTo>
                    <a:pt x="5292" y="6221"/>
                  </a:lnTo>
                  <a:lnTo>
                    <a:pt x="5667" y="6596"/>
                  </a:lnTo>
                  <a:lnTo>
                    <a:pt x="6042" y="6596"/>
                  </a:lnTo>
                  <a:lnTo>
                    <a:pt x="6417" y="6221"/>
                  </a:lnTo>
                  <a:lnTo>
                    <a:pt x="6792" y="6221"/>
                  </a:lnTo>
                  <a:lnTo>
                    <a:pt x="7167" y="5846"/>
                  </a:lnTo>
                  <a:lnTo>
                    <a:pt x="7542" y="5846"/>
                  </a:lnTo>
                  <a:cubicBezTo>
                    <a:pt x="7542" y="5846"/>
                    <a:pt x="8476" y="4905"/>
                    <a:pt x="8477" y="4905"/>
                  </a:cubicBezTo>
                  <a:lnTo>
                    <a:pt x="8292" y="4721"/>
                  </a:lnTo>
                  <a:lnTo>
                    <a:pt x="5292" y="4721"/>
                  </a:lnTo>
                  <a:close/>
                  <a:moveTo>
                    <a:pt x="8636" y="7081"/>
                  </a:moveTo>
                  <a:lnTo>
                    <a:pt x="8261" y="7456"/>
                  </a:lnTo>
                  <a:cubicBezTo>
                    <a:pt x="8261" y="7456"/>
                    <a:pt x="8261" y="7831"/>
                    <a:pt x="8261" y="7831"/>
                  </a:cubicBezTo>
                  <a:lnTo>
                    <a:pt x="8636" y="7831"/>
                  </a:lnTo>
                  <a:lnTo>
                    <a:pt x="9011" y="7456"/>
                  </a:lnTo>
                  <a:lnTo>
                    <a:pt x="9011" y="7081"/>
                  </a:lnTo>
                  <a:lnTo>
                    <a:pt x="8636" y="7081"/>
                  </a:lnTo>
                  <a:close/>
                  <a:moveTo>
                    <a:pt x="19885" y="9073"/>
                  </a:moveTo>
                  <a:cubicBezTo>
                    <a:pt x="19901" y="9157"/>
                    <a:pt x="19921" y="9240"/>
                    <a:pt x="19934" y="9325"/>
                  </a:cubicBezTo>
                  <a:lnTo>
                    <a:pt x="19885" y="9282"/>
                  </a:lnTo>
                  <a:cubicBezTo>
                    <a:pt x="19885" y="9282"/>
                    <a:pt x="19885" y="9073"/>
                    <a:pt x="19885" y="9073"/>
                  </a:cubicBezTo>
                  <a:close/>
                  <a:moveTo>
                    <a:pt x="13541" y="14359"/>
                  </a:moveTo>
                  <a:cubicBezTo>
                    <a:pt x="13541" y="14359"/>
                    <a:pt x="12982" y="14918"/>
                    <a:pt x="12982" y="14918"/>
                  </a:cubicBezTo>
                  <a:lnTo>
                    <a:pt x="12982" y="15668"/>
                  </a:lnTo>
                  <a:lnTo>
                    <a:pt x="13167" y="15859"/>
                  </a:lnTo>
                  <a:lnTo>
                    <a:pt x="13357" y="15668"/>
                  </a:lnTo>
                  <a:lnTo>
                    <a:pt x="13357" y="15293"/>
                  </a:lnTo>
                  <a:lnTo>
                    <a:pt x="13732" y="14918"/>
                  </a:lnTo>
                  <a:lnTo>
                    <a:pt x="13732" y="14550"/>
                  </a:lnTo>
                  <a:lnTo>
                    <a:pt x="13541" y="14359"/>
                  </a:lnTo>
                  <a:close/>
                </a:path>
              </a:pathLst>
            </a:custGeom>
            <a:solidFill>
              <a:srgbClr val="FFCD01"/>
            </a:solidFill>
            <a:ln w="12700">
              <a:miter lim="400000"/>
            </a:ln>
          </p:spPr>
          <p:txBody>
            <a:bodyPr lIns="71436" tIns="71436" rIns="71436" bIns="71436"/>
            <a:lstStyle/>
            <a:p>
              <a:pPr algn="l" defTabSz="1828754">
                <a:defRPr>
                  <a:solidFill>
                    <a:srgbClr val="333333"/>
                  </a:solidFill>
                  <a:latin typeface="Lato Regular"/>
                  <a:ea typeface="Lato Regular"/>
                  <a:cs typeface="Lato Regular"/>
                  <a:sym typeface="Lato Regular"/>
                </a:defRPr>
              </a:pPr>
              <a:endParaRPr/>
            </a:p>
          </p:txBody>
        </p:sp>
        <p:sp>
          <p:nvSpPr>
            <p:cNvPr id="29" name="Shape 265"/>
            <p:cNvSpPr/>
            <p:nvPr/>
          </p:nvSpPr>
          <p:spPr>
            <a:xfrm>
              <a:off x="7070" y="3451885"/>
              <a:ext cx="3111501" cy="194947"/>
            </a:xfrm>
            <a:prstGeom prst="rect">
              <a:avLst/>
            </a:prstGeom>
            <a:solidFill>
              <a:srgbClr val="FFCD01"/>
            </a:solidFill>
            <a:ln w="12700">
              <a:miter lim="400000"/>
            </a:ln>
          </p:spPr>
          <p:txBody>
            <a:bodyPr lIns="137160" tIns="137160" rIns="137160" bIns="137160"/>
            <a:lstStyle/>
            <a:p>
              <a:pPr algn="l" defTabSz="457200">
                <a:spcBef>
                  <a:spcPts val="1200"/>
                </a:spcBef>
                <a:defRPr sz="1800">
                  <a:solidFill>
                    <a:srgbClr val="191B23"/>
                  </a:solidFill>
                  <a:latin typeface="Calibri"/>
                  <a:ea typeface="Calibri"/>
                  <a:cs typeface="Calibri"/>
                  <a:sym typeface="Calibri"/>
                </a:defRPr>
              </a:pPr>
              <a:endParaRPr/>
            </a:p>
          </p:txBody>
        </p:sp>
        <p:sp>
          <p:nvSpPr>
            <p:cNvPr id="30" name="Shape 266"/>
            <p:cNvSpPr/>
            <p:nvPr/>
          </p:nvSpPr>
          <p:spPr>
            <a:xfrm>
              <a:off x="-6268" y="3651645"/>
              <a:ext cx="3116199" cy="3607782"/>
            </a:xfrm>
            <a:prstGeom prst="rect">
              <a:avLst/>
            </a:prstGeom>
            <a:solidFill>
              <a:srgbClr val="FFFFFF"/>
            </a:solidFill>
            <a:ln w="12700">
              <a:miter lim="400000"/>
            </a:ln>
          </p:spPr>
          <p:txBody>
            <a:bodyPr lIns="137160" tIns="137160" rIns="137160" bIns="137160"/>
            <a:lstStyle/>
            <a:p>
              <a:pPr algn="l" defTabSz="457200">
                <a:spcBef>
                  <a:spcPts val="1200"/>
                </a:spcBef>
                <a:defRPr sz="1600">
                  <a:solidFill>
                    <a:srgbClr val="191B23"/>
                  </a:solidFill>
                  <a:latin typeface="Calibri"/>
                  <a:ea typeface="Calibri"/>
                  <a:cs typeface="Calibri"/>
                  <a:sym typeface="Calibri"/>
                </a:defRPr>
              </a:pPr>
              <a:endParaRPr/>
            </a:p>
          </p:txBody>
        </p:sp>
        <p:sp>
          <p:nvSpPr>
            <p:cNvPr id="31" name="Shape 268"/>
            <p:cNvSpPr/>
            <p:nvPr/>
          </p:nvSpPr>
          <p:spPr>
            <a:xfrm>
              <a:off x="195007" y="5649971"/>
              <a:ext cx="2726230" cy="1368872"/>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lvl1pPr defTabSz="457200">
                <a:defRPr sz="2600">
                  <a:solidFill>
                    <a:srgbClr val="191B23"/>
                  </a:solidFill>
                  <a:latin typeface="Calibri"/>
                  <a:ea typeface="Calibri"/>
                  <a:cs typeface="Calibri"/>
                  <a:sym typeface="Calibri"/>
                </a:defRPr>
              </a:lvl1pPr>
            </a:lstStyle>
            <a:p>
              <a:pPr algn="ctr"/>
              <a:r>
                <a:rPr sz="2100"/>
                <a:t>Explicit alternative format requests</a:t>
              </a:r>
            </a:p>
          </p:txBody>
        </p:sp>
        <p:sp>
          <p:nvSpPr>
            <p:cNvPr id="32" name="Shape 270"/>
            <p:cNvSpPr/>
            <p:nvPr/>
          </p:nvSpPr>
          <p:spPr>
            <a:xfrm>
              <a:off x="3298624" y="3649258"/>
              <a:ext cx="3116200" cy="3612556"/>
            </a:xfrm>
            <a:prstGeom prst="rect">
              <a:avLst/>
            </a:prstGeom>
            <a:solidFill>
              <a:srgbClr val="FFFFFF"/>
            </a:solidFill>
            <a:ln w="12700">
              <a:miter lim="400000"/>
            </a:ln>
          </p:spPr>
          <p:txBody>
            <a:bodyPr lIns="137160" tIns="137160" rIns="137160" bIns="137160"/>
            <a:lstStyle/>
            <a:p>
              <a:pPr algn="l" defTabSz="457200">
                <a:spcBef>
                  <a:spcPts val="1200"/>
                </a:spcBef>
                <a:defRPr sz="1600">
                  <a:solidFill>
                    <a:srgbClr val="191B23"/>
                  </a:solidFill>
                  <a:latin typeface="Calibri"/>
                  <a:ea typeface="Calibri"/>
                  <a:cs typeface="Calibri"/>
                  <a:sym typeface="Calibri"/>
                </a:defRPr>
              </a:pPr>
              <a:endParaRPr/>
            </a:p>
          </p:txBody>
        </p:sp>
        <p:sp>
          <p:nvSpPr>
            <p:cNvPr id="33" name="Shape 271"/>
            <p:cNvSpPr/>
            <p:nvPr/>
          </p:nvSpPr>
          <p:spPr>
            <a:xfrm>
              <a:off x="3353195" y="5649971"/>
              <a:ext cx="3039448" cy="1368873"/>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lvl1pPr defTabSz="457200">
                <a:defRPr sz="2600">
                  <a:solidFill>
                    <a:srgbClr val="191B23"/>
                  </a:solidFill>
                  <a:latin typeface="Calibri"/>
                  <a:ea typeface="Calibri"/>
                  <a:cs typeface="Calibri"/>
                  <a:sym typeface="Calibri"/>
                </a:defRPr>
              </a:lvl1pPr>
            </a:lstStyle>
            <a:p>
              <a:pPr algn="ctr"/>
              <a:r>
                <a:rPr sz="2100"/>
                <a:t>Long delays on receiving requested format</a:t>
              </a:r>
            </a:p>
          </p:txBody>
        </p:sp>
        <p:sp>
          <p:nvSpPr>
            <p:cNvPr id="34" name="Shape 272"/>
            <p:cNvSpPr/>
            <p:nvPr/>
          </p:nvSpPr>
          <p:spPr>
            <a:xfrm>
              <a:off x="9980197" y="5649971"/>
              <a:ext cx="2726230" cy="1368872"/>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lvl1pPr defTabSz="457200">
                <a:defRPr sz="2600">
                  <a:solidFill>
                    <a:srgbClr val="191B23"/>
                  </a:solidFill>
                  <a:latin typeface="Calibri"/>
                  <a:ea typeface="Calibri"/>
                  <a:cs typeface="Calibri"/>
                  <a:sym typeface="Calibri"/>
                </a:defRPr>
              </a:lvl1pPr>
            </a:lstStyle>
            <a:p>
              <a:pPr algn="ctr"/>
              <a:r>
                <a:rPr sz="2100"/>
                <a:t>Closely related to quality and usability</a:t>
              </a:r>
            </a:p>
          </p:txBody>
        </p:sp>
        <p:sp>
          <p:nvSpPr>
            <p:cNvPr id="35" name="Shape 273"/>
            <p:cNvSpPr/>
            <p:nvPr/>
          </p:nvSpPr>
          <p:spPr>
            <a:xfrm>
              <a:off x="6834395" y="5649971"/>
              <a:ext cx="2726230" cy="1368872"/>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lvl1pPr defTabSz="457200">
                <a:defRPr sz="2600">
                  <a:solidFill>
                    <a:srgbClr val="191B23"/>
                  </a:solidFill>
                  <a:latin typeface="Calibri"/>
                  <a:ea typeface="Calibri"/>
                  <a:cs typeface="Calibri"/>
                  <a:sym typeface="Calibri"/>
                </a:defRPr>
              </a:lvl1pPr>
            </a:lstStyle>
            <a:p>
              <a:pPr algn="ctr"/>
              <a:r>
                <a:rPr sz="2100"/>
                <a:t>Excludes many students</a:t>
              </a:r>
            </a:p>
          </p:txBody>
        </p:sp>
        <p:sp>
          <p:nvSpPr>
            <p:cNvPr id="36" name="Shape 274"/>
            <p:cNvSpPr/>
            <p:nvPr/>
          </p:nvSpPr>
          <p:spPr>
            <a:xfrm>
              <a:off x="1071771" y="4199664"/>
              <a:ext cx="997273" cy="1096065"/>
            </a:xfrm>
            <a:custGeom>
              <a:avLst/>
              <a:gdLst/>
              <a:ahLst/>
              <a:cxnLst>
                <a:cxn ang="0">
                  <a:pos x="wd2" y="hd2"/>
                </a:cxn>
                <a:cxn ang="5400000">
                  <a:pos x="wd2" y="hd2"/>
                </a:cxn>
                <a:cxn ang="10800000">
                  <a:pos x="wd2" y="hd2"/>
                </a:cxn>
                <a:cxn ang="16200000">
                  <a:pos x="wd2" y="hd2"/>
                </a:cxn>
              </a:cxnLst>
              <a:rect l="0" t="0" r="r" b="b"/>
              <a:pathLst>
                <a:path w="21600" h="21600" extrusionOk="0">
                  <a:moveTo>
                    <a:pt x="1868" y="0"/>
                  </a:moveTo>
                  <a:cubicBezTo>
                    <a:pt x="842" y="0"/>
                    <a:pt x="0" y="764"/>
                    <a:pt x="0" y="1697"/>
                  </a:cubicBezTo>
                  <a:lnTo>
                    <a:pt x="0" y="19903"/>
                  </a:lnTo>
                  <a:cubicBezTo>
                    <a:pt x="0" y="20836"/>
                    <a:pt x="842" y="21600"/>
                    <a:pt x="1868" y="21600"/>
                  </a:cubicBezTo>
                  <a:lnTo>
                    <a:pt x="15366" y="21600"/>
                  </a:lnTo>
                  <a:cubicBezTo>
                    <a:pt x="16392" y="21600"/>
                    <a:pt x="17227" y="20836"/>
                    <a:pt x="17227" y="19903"/>
                  </a:cubicBezTo>
                  <a:lnTo>
                    <a:pt x="17227" y="1697"/>
                  </a:lnTo>
                  <a:cubicBezTo>
                    <a:pt x="17227" y="764"/>
                    <a:pt x="16392" y="0"/>
                    <a:pt x="15366" y="0"/>
                  </a:cubicBezTo>
                  <a:lnTo>
                    <a:pt x="1868" y="0"/>
                  </a:lnTo>
                  <a:close/>
                  <a:moveTo>
                    <a:pt x="19326" y="1967"/>
                  </a:moveTo>
                  <a:lnTo>
                    <a:pt x="19326" y="2864"/>
                  </a:lnTo>
                  <a:lnTo>
                    <a:pt x="18845" y="2864"/>
                  </a:lnTo>
                  <a:lnTo>
                    <a:pt x="18845" y="3522"/>
                  </a:lnTo>
                  <a:lnTo>
                    <a:pt x="18974" y="3522"/>
                  </a:lnTo>
                  <a:lnTo>
                    <a:pt x="18974" y="17340"/>
                  </a:lnTo>
                  <a:lnTo>
                    <a:pt x="20747" y="17340"/>
                  </a:lnTo>
                  <a:lnTo>
                    <a:pt x="20747" y="4223"/>
                  </a:lnTo>
                  <a:lnTo>
                    <a:pt x="21255" y="4223"/>
                  </a:lnTo>
                  <a:lnTo>
                    <a:pt x="21255" y="11181"/>
                  </a:lnTo>
                  <a:lnTo>
                    <a:pt x="21600" y="11181"/>
                  </a:lnTo>
                  <a:lnTo>
                    <a:pt x="21600" y="3903"/>
                  </a:lnTo>
                  <a:cubicBezTo>
                    <a:pt x="21600" y="3903"/>
                    <a:pt x="21255" y="3903"/>
                    <a:pt x="21255" y="3903"/>
                  </a:cubicBezTo>
                  <a:lnTo>
                    <a:pt x="20747" y="3903"/>
                  </a:lnTo>
                  <a:lnTo>
                    <a:pt x="20747" y="3522"/>
                  </a:lnTo>
                  <a:lnTo>
                    <a:pt x="20876" y="3522"/>
                  </a:lnTo>
                  <a:lnTo>
                    <a:pt x="20876" y="2864"/>
                  </a:lnTo>
                  <a:lnTo>
                    <a:pt x="20395" y="2864"/>
                  </a:lnTo>
                  <a:lnTo>
                    <a:pt x="20395" y="1967"/>
                  </a:lnTo>
                  <a:lnTo>
                    <a:pt x="19326" y="1967"/>
                  </a:lnTo>
                  <a:close/>
                  <a:moveTo>
                    <a:pt x="2220" y="3940"/>
                  </a:moveTo>
                  <a:lnTo>
                    <a:pt x="15007" y="3940"/>
                  </a:lnTo>
                  <a:cubicBezTo>
                    <a:pt x="15007" y="3940"/>
                    <a:pt x="15007" y="4985"/>
                    <a:pt x="15007" y="4985"/>
                  </a:cubicBezTo>
                  <a:lnTo>
                    <a:pt x="2220" y="4985"/>
                  </a:lnTo>
                  <a:lnTo>
                    <a:pt x="2220" y="3940"/>
                  </a:lnTo>
                  <a:close/>
                  <a:moveTo>
                    <a:pt x="2220" y="5778"/>
                  </a:moveTo>
                  <a:lnTo>
                    <a:pt x="15007" y="5778"/>
                  </a:lnTo>
                  <a:cubicBezTo>
                    <a:pt x="15007" y="5778"/>
                    <a:pt x="15007" y="6829"/>
                    <a:pt x="15007" y="6829"/>
                  </a:cubicBezTo>
                  <a:lnTo>
                    <a:pt x="2220" y="6829"/>
                  </a:lnTo>
                  <a:lnTo>
                    <a:pt x="2220" y="5778"/>
                  </a:lnTo>
                  <a:close/>
                  <a:moveTo>
                    <a:pt x="2220" y="7616"/>
                  </a:moveTo>
                  <a:lnTo>
                    <a:pt x="15007" y="7616"/>
                  </a:lnTo>
                  <a:cubicBezTo>
                    <a:pt x="15007" y="7616"/>
                    <a:pt x="15007" y="8667"/>
                    <a:pt x="15007" y="8667"/>
                  </a:cubicBezTo>
                  <a:lnTo>
                    <a:pt x="2220" y="8667"/>
                  </a:lnTo>
                  <a:lnTo>
                    <a:pt x="2220" y="7616"/>
                  </a:lnTo>
                  <a:close/>
                  <a:moveTo>
                    <a:pt x="2220" y="9460"/>
                  </a:moveTo>
                  <a:lnTo>
                    <a:pt x="15007" y="9460"/>
                  </a:lnTo>
                  <a:cubicBezTo>
                    <a:pt x="15007" y="9460"/>
                    <a:pt x="15007" y="10505"/>
                    <a:pt x="15007" y="10505"/>
                  </a:cubicBezTo>
                  <a:lnTo>
                    <a:pt x="2220" y="10505"/>
                  </a:lnTo>
                  <a:lnTo>
                    <a:pt x="2220" y="9460"/>
                  </a:lnTo>
                  <a:close/>
                  <a:moveTo>
                    <a:pt x="2220" y="11298"/>
                  </a:moveTo>
                  <a:lnTo>
                    <a:pt x="15007" y="11298"/>
                  </a:lnTo>
                  <a:cubicBezTo>
                    <a:pt x="15007" y="11298"/>
                    <a:pt x="15007" y="12349"/>
                    <a:pt x="15007" y="12349"/>
                  </a:cubicBezTo>
                  <a:lnTo>
                    <a:pt x="2220" y="12349"/>
                  </a:lnTo>
                  <a:lnTo>
                    <a:pt x="2220" y="11298"/>
                  </a:lnTo>
                  <a:close/>
                  <a:moveTo>
                    <a:pt x="10553" y="13498"/>
                  </a:moveTo>
                  <a:lnTo>
                    <a:pt x="15007" y="13498"/>
                  </a:lnTo>
                  <a:cubicBezTo>
                    <a:pt x="15007" y="13498"/>
                    <a:pt x="15007" y="14550"/>
                    <a:pt x="15007" y="14550"/>
                  </a:cubicBezTo>
                  <a:lnTo>
                    <a:pt x="10553" y="14550"/>
                  </a:lnTo>
                  <a:lnTo>
                    <a:pt x="10553" y="13498"/>
                  </a:lnTo>
                  <a:close/>
                  <a:moveTo>
                    <a:pt x="18845" y="17703"/>
                  </a:moveTo>
                  <a:lnTo>
                    <a:pt x="18845" y="17998"/>
                  </a:lnTo>
                  <a:lnTo>
                    <a:pt x="19522" y="19061"/>
                  </a:lnTo>
                  <a:lnTo>
                    <a:pt x="19651" y="19061"/>
                  </a:lnTo>
                  <a:lnTo>
                    <a:pt x="19651" y="19498"/>
                  </a:lnTo>
                  <a:lnTo>
                    <a:pt x="19806" y="19498"/>
                  </a:lnTo>
                  <a:lnTo>
                    <a:pt x="19806" y="19061"/>
                  </a:lnTo>
                  <a:lnTo>
                    <a:pt x="19948" y="19061"/>
                  </a:lnTo>
                  <a:lnTo>
                    <a:pt x="20618" y="17998"/>
                  </a:lnTo>
                  <a:cubicBezTo>
                    <a:pt x="20618" y="17998"/>
                    <a:pt x="20619" y="17703"/>
                    <a:pt x="20618" y="17703"/>
                  </a:cubicBezTo>
                  <a:lnTo>
                    <a:pt x="18845" y="17703"/>
                  </a:lnTo>
                  <a:close/>
                </a:path>
              </a:pathLst>
            </a:custGeom>
            <a:solidFill>
              <a:srgbClr val="FFCD01"/>
            </a:solidFill>
            <a:ln w="12700">
              <a:miter lim="400000"/>
            </a:ln>
          </p:spPr>
          <p:txBody>
            <a:bodyPr lIns="71436" tIns="71436" rIns="71436" bIns="71436"/>
            <a:lstStyle/>
            <a:p>
              <a:pPr algn="l" defTabSz="1828754">
                <a:defRPr>
                  <a:solidFill>
                    <a:srgbClr val="333333"/>
                  </a:solidFill>
                  <a:latin typeface="Lato Regular"/>
                  <a:ea typeface="Lato Regular"/>
                  <a:cs typeface="Lato Regular"/>
                  <a:sym typeface="Lato Regular"/>
                </a:defRPr>
              </a:pPr>
              <a:endParaRPr/>
            </a:p>
          </p:txBody>
        </p:sp>
        <p:sp>
          <p:nvSpPr>
            <p:cNvPr id="37" name="Shape 275"/>
            <p:cNvSpPr/>
            <p:nvPr/>
          </p:nvSpPr>
          <p:spPr>
            <a:xfrm>
              <a:off x="4226102" y="4298958"/>
              <a:ext cx="1175307" cy="897476"/>
            </a:xfrm>
            <a:custGeom>
              <a:avLst/>
              <a:gdLst/>
              <a:ahLst/>
              <a:cxnLst>
                <a:cxn ang="0">
                  <a:pos x="wd2" y="hd2"/>
                </a:cxn>
                <a:cxn ang="5400000">
                  <a:pos x="wd2" y="hd2"/>
                </a:cxn>
                <a:cxn ang="10800000">
                  <a:pos x="wd2" y="hd2"/>
                </a:cxn>
                <a:cxn ang="16200000">
                  <a:pos x="wd2" y="hd2"/>
                </a:cxn>
              </a:cxnLst>
              <a:rect l="0" t="0" r="r" b="b"/>
              <a:pathLst>
                <a:path w="21600" h="21433" extrusionOk="0">
                  <a:moveTo>
                    <a:pt x="20861" y="11720"/>
                  </a:moveTo>
                  <a:lnTo>
                    <a:pt x="16328" y="11720"/>
                  </a:lnTo>
                  <a:lnTo>
                    <a:pt x="16328" y="8307"/>
                  </a:lnTo>
                  <a:lnTo>
                    <a:pt x="20861" y="8307"/>
                  </a:lnTo>
                  <a:cubicBezTo>
                    <a:pt x="20861" y="8307"/>
                    <a:pt x="20861" y="11720"/>
                    <a:pt x="20861" y="11720"/>
                  </a:cubicBezTo>
                  <a:close/>
                  <a:moveTo>
                    <a:pt x="20861" y="16096"/>
                  </a:moveTo>
                  <a:lnTo>
                    <a:pt x="16328" y="16096"/>
                  </a:lnTo>
                  <a:lnTo>
                    <a:pt x="16328" y="12682"/>
                  </a:lnTo>
                  <a:lnTo>
                    <a:pt x="20861" y="12682"/>
                  </a:lnTo>
                  <a:cubicBezTo>
                    <a:pt x="20861" y="12682"/>
                    <a:pt x="20861" y="16096"/>
                    <a:pt x="20861" y="16096"/>
                  </a:cubicBezTo>
                  <a:close/>
                  <a:moveTo>
                    <a:pt x="20861" y="19355"/>
                  </a:moveTo>
                  <a:cubicBezTo>
                    <a:pt x="20861" y="19971"/>
                    <a:pt x="20476" y="20471"/>
                    <a:pt x="20002" y="20471"/>
                  </a:cubicBezTo>
                  <a:lnTo>
                    <a:pt x="16328" y="20471"/>
                  </a:lnTo>
                  <a:lnTo>
                    <a:pt x="16328" y="17058"/>
                  </a:lnTo>
                  <a:lnTo>
                    <a:pt x="20861" y="17058"/>
                  </a:lnTo>
                  <a:cubicBezTo>
                    <a:pt x="20861" y="17058"/>
                    <a:pt x="20861" y="19355"/>
                    <a:pt x="20861" y="19355"/>
                  </a:cubicBezTo>
                  <a:close/>
                  <a:moveTo>
                    <a:pt x="15589" y="11720"/>
                  </a:moveTo>
                  <a:lnTo>
                    <a:pt x="11132" y="11720"/>
                  </a:lnTo>
                  <a:lnTo>
                    <a:pt x="11132" y="8307"/>
                  </a:lnTo>
                  <a:lnTo>
                    <a:pt x="15589" y="8307"/>
                  </a:lnTo>
                  <a:cubicBezTo>
                    <a:pt x="15589" y="8307"/>
                    <a:pt x="15589" y="11720"/>
                    <a:pt x="15589" y="11720"/>
                  </a:cubicBezTo>
                  <a:close/>
                  <a:moveTo>
                    <a:pt x="15589" y="16096"/>
                  </a:moveTo>
                  <a:lnTo>
                    <a:pt x="11132" y="16096"/>
                  </a:lnTo>
                  <a:lnTo>
                    <a:pt x="11132" y="12682"/>
                  </a:lnTo>
                  <a:lnTo>
                    <a:pt x="15589" y="12682"/>
                  </a:lnTo>
                  <a:cubicBezTo>
                    <a:pt x="15589" y="12682"/>
                    <a:pt x="15589" y="16096"/>
                    <a:pt x="15589" y="16096"/>
                  </a:cubicBezTo>
                  <a:close/>
                  <a:moveTo>
                    <a:pt x="15589" y="20471"/>
                  </a:moveTo>
                  <a:lnTo>
                    <a:pt x="11132" y="20471"/>
                  </a:lnTo>
                  <a:lnTo>
                    <a:pt x="11132" y="17058"/>
                  </a:lnTo>
                  <a:lnTo>
                    <a:pt x="15589" y="17058"/>
                  </a:lnTo>
                  <a:cubicBezTo>
                    <a:pt x="15589" y="17058"/>
                    <a:pt x="15589" y="20471"/>
                    <a:pt x="15589" y="20471"/>
                  </a:cubicBezTo>
                  <a:close/>
                  <a:moveTo>
                    <a:pt x="10393" y="11720"/>
                  </a:moveTo>
                  <a:lnTo>
                    <a:pt x="5935" y="11720"/>
                  </a:lnTo>
                  <a:lnTo>
                    <a:pt x="5935" y="8307"/>
                  </a:lnTo>
                  <a:lnTo>
                    <a:pt x="10393" y="8307"/>
                  </a:lnTo>
                  <a:cubicBezTo>
                    <a:pt x="10393" y="8307"/>
                    <a:pt x="10393" y="11720"/>
                    <a:pt x="10393" y="11720"/>
                  </a:cubicBezTo>
                  <a:close/>
                  <a:moveTo>
                    <a:pt x="10393" y="16096"/>
                  </a:moveTo>
                  <a:lnTo>
                    <a:pt x="5935" y="16096"/>
                  </a:lnTo>
                  <a:lnTo>
                    <a:pt x="5935" y="12682"/>
                  </a:lnTo>
                  <a:lnTo>
                    <a:pt x="10393" y="12682"/>
                  </a:lnTo>
                  <a:cubicBezTo>
                    <a:pt x="10393" y="12682"/>
                    <a:pt x="10393" y="16096"/>
                    <a:pt x="10393" y="16096"/>
                  </a:cubicBezTo>
                  <a:close/>
                  <a:moveTo>
                    <a:pt x="10393" y="20471"/>
                  </a:moveTo>
                  <a:lnTo>
                    <a:pt x="5935" y="20471"/>
                  </a:lnTo>
                  <a:lnTo>
                    <a:pt x="5935" y="17058"/>
                  </a:lnTo>
                  <a:lnTo>
                    <a:pt x="10393" y="17058"/>
                  </a:lnTo>
                  <a:cubicBezTo>
                    <a:pt x="10393" y="17058"/>
                    <a:pt x="10393" y="20471"/>
                    <a:pt x="10393" y="20471"/>
                  </a:cubicBezTo>
                  <a:close/>
                  <a:moveTo>
                    <a:pt x="5196" y="11720"/>
                  </a:moveTo>
                  <a:lnTo>
                    <a:pt x="739" y="11720"/>
                  </a:lnTo>
                  <a:lnTo>
                    <a:pt x="739" y="8307"/>
                  </a:lnTo>
                  <a:lnTo>
                    <a:pt x="5196" y="8307"/>
                  </a:lnTo>
                  <a:cubicBezTo>
                    <a:pt x="5196" y="8307"/>
                    <a:pt x="5196" y="11720"/>
                    <a:pt x="5196" y="11720"/>
                  </a:cubicBezTo>
                  <a:close/>
                  <a:moveTo>
                    <a:pt x="5196" y="16096"/>
                  </a:moveTo>
                  <a:lnTo>
                    <a:pt x="739" y="16096"/>
                  </a:lnTo>
                  <a:lnTo>
                    <a:pt x="739" y="12682"/>
                  </a:lnTo>
                  <a:lnTo>
                    <a:pt x="5196" y="12682"/>
                  </a:lnTo>
                  <a:cubicBezTo>
                    <a:pt x="5196" y="12682"/>
                    <a:pt x="5196" y="16096"/>
                    <a:pt x="5196" y="16096"/>
                  </a:cubicBezTo>
                  <a:close/>
                  <a:moveTo>
                    <a:pt x="5196" y="20471"/>
                  </a:moveTo>
                  <a:lnTo>
                    <a:pt x="1598" y="20471"/>
                  </a:lnTo>
                  <a:cubicBezTo>
                    <a:pt x="1124" y="20471"/>
                    <a:pt x="739" y="19971"/>
                    <a:pt x="739" y="19355"/>
                  </a:cubicBezTo>
                  <a:lnTo>
                    <a:pt x="739" y="17058"/>
                  </a:lnTo>
                  <a:lnTo>
                    <a:pt x="5196" y="17058"/>
                  </a:lnTo>
                  <a:cubicBezTo>
                    <a:pt x="5196" y="17058"/>
                    <a:pt x="5196" y="20471"/>
                    <a:pt x="5196" y="20471"/>
                  </a:cubicBezTo>
                  <a:close/>
                  <a:moveTo>
                    <a:pt x="21600" y="19355"/>
                  </a:moveTo>
                  <a:lnTo>
                    <a:pt x="21600" y="3967"/>
                  </a:lnTo>
                  <a:cubicBezTo>
                    <a:pt x="21600" y="2820"/>
                    <a:pt x="20883" y="1888"/>
                    <a:pt x="20002" y="1888"/>
                  </a:cubicBezTo>
                  <a:lnTo>
                    <a:pt x="18294" y="1888"/>
                  </a:lnTo>
                  <a:lnTo>
                    <a:pt x="18294" y="501"/>
                  </a:lnTo>
                  <a:cubicBezTo>
                    <a:pt x="18294" y="-167"/>
                    <a:pt x="17493" y="-167"/>
                    <a:pt x="17493" y="501"/>
                  </a:cubicBezTo>
                  <a:lnTo>
                    <a:pt x="17493" y="1888"/>
                  </a:lnTo>
                  <a:lnTo>
                    <a:pt x="4285" y="1888"/>
                  </a:lnTo>
                  <a:lnTo>
                    <a:pt x="4285" y="501"/>
                  </a:lnTo>
                  <a:cubicBezTo>
                    <a:pt x="4285" y="-167"/>
                    <a:pt x="3484" y="-167"/>
                    <a:pt x="3484" y="501"/>
                  </a:cubicBezTo>
                  <a:lnTo>
                    <a:pt x="3484" y="1888"/>
                  </a:lnTo>
                  <a:lnTo>
                    <a:pt x="1598" y="1888"/>
                  </a:lnTo>
                  <a:cubicBezTo>
                    <a:pt x="717" y="1888"/>
                    <a:pt x="0" y="2820"/>
                    <a:pt x="0" y="3967"/>
                  </a:cubicBezTo>
                  <a:lnTo>
                    <a:pt x="0" y="19355"/>
                  </a:lnTo>
                  <a:cubicBezTo>
                    <a:pt x="0" y="20501"/>
                    <a:pt x="717" y="21433"/>
                    <a:pt x="1598" y="21433"/>
                  </a:cubicBezTo>
                  <a:lnTo>
                    <a:pt x="20002" y="21433"/>
                  </a:lnTo>
                  <a:cubicBezTo>
                    <a:pt x="20883" y="21433"/>
                    <a:pt x="21600" y="20501"/>
                    <a:pt x="21600" y="19355"/>
                  </a:cubicBezTo>
                  <a:close/>
                </a:path>
              </a:pathLst>
            </a:custGeom>
            <a:solidFill>
              <a:srgbClr val="FFCD01"/>
            </a:solidFill>
            <a:ln w="12700">
              <a:miter lim="400000"/>
            </a:ln>
          </p:spPr>
          <p:txBody>
            <a:bodyPr lIns="71436" tIns="71436" rIns="71436" bIns="71436"/>
            <a:lstStyle/>
            <a:p>
              <a:pPr algn="l" defTabSz="1828754">
                <a:defRPr>
                  <a:solidFill>
                    <a:srgbClr val="333333"/>
                  </a:solidFill>
                  <a:latin typeface="Lato Regular"/>
                  <a:ea typeface="Lato Regular"/>
                  <a:cs typeface="Lato Regular"/>
                  <a:sym typeface="Lato Regular"/>
                </a:defRPr>
              </a:pPr>
              <a:endParaRPr/>
            </a:p>
          </p:txBody>
        </p:sp>
      </p:grpSp>
    </p:spTree>
    <p:extLst>
      <p:ext uri="{BB962C8B-B14F-4D97-AF65-F5344CB8AC3E}">
        <p14:creationId xmlns:p14="http://schemas.microsoft.com/office/powerpoint/2010/main" val="956185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CIO Assessments of Digital Resources and</a:t>
            </a:r>
            <a:br>
              <a:rPr lang="en-US" b="1" dirty="0"/>
            </a:br>
            <a:r>
              <a:rPr lang="en-US" b="1" dirty="0"/>
              <a:t>Services for Disables Users, Fall 2014-2016</a:t>
            </a:r>
          </a:p>
        </p:txBody>
      </p:sp>
      <p:graphicFrame>
        <p:nvGraphicFramePr>
          <p:cNvPr id="11" name="Chart 10"/>
          <p:cNvGraphicFramePr/>
          <p:nvPr>
            <p:extLst>
              <p:ext uri="{D42A27DB-BD31-4B8C-83A1-F6EECF244321}">
                <p14:modId xmlns:p14="http://schemas.microsoft.com/office/powerpoint/2010/main" val="1158179228"/>
              </p:ext>
            </p:extLst>
          </p:nvPr>
        </p:nvGraphicFramePr>
        <p:xfrm>
          <a:off x="312615" y="1334823"/>
          <a:ext cx="8518770" cy="5203914"/>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p:cNvSpPr txBox="1"/>
          <p:nvPr/>
        </p:nvSpPr>
        <p:spPr>
          <a:xfrm>
            <a:off x="929555" y="1458947"/>
            <a:ext cx="2895600" cy="523220"/>
          </a:xfrm>
          <a:prstGeom prst="rect">
            <a:avLst/>
          </a:prstGeom>
          <a:noFill/>
        </p:spPr>
        <p:txBody>
          <a:bodyPr wrap="square" rtlCol="0">
            <a:spAutoFit/>
          </a:bodyPr>
          <a:lstStyle/>
          <a:p>
            <a:r>
              <a:rPr lang="en-US" sz="1400" dirty="0">
                <a:solidFill>
                  <a:srgbClr val="191B23"/>
                </a:solidFill>
                <a:latin typeface="Arial Narrow"/>
                <a:cs typeface="Arial Narrow"/>
              </a:rPr>
              <a:t>percentage reporting “excellent” (6/7)</a:t>
            </a:r>
          </a:p>
          <a:p>
            <a:r>
              <a:rPr lang="en-US" sz="1400" i="1" dirty="0">
                <a:solidFill>
                  <a:srgbClr val="191B23"/>
                </a:solidFill>
                <a:latin typeface="Arial Narrow"/>
                <a:cs typeface="Arial Narrow"/>
              </a:rPr>
              <a:t>scale</a:t>
            </a:r>
            <a:r>
              <a:rPr lang="en-US" sz="1400" dirty="0">
                <a:solidFill>
                  <a:srgbClr val="191B23"/>
                </a:solidFill>
                <a:latin typeface="Arial Narrow"/>
                <a:cs typeface="Arial Narrow"/>
              </a:rPr>
              <a:t>: 1=poor; 7= excellent; </a:t>
            </a:r>
          </a:p>
        </p:txBody>
      </p:sp>
      <p:sp>
        <p:nvSpPr>
          <p:cNvPr id="13" name="TextBox 12"/>
          <p:cNvSpPr txBox="1"/>
          <p:nvPr/>
        </p:nvSpPr>
        <p:spPr>
          <a:xfrm>
            <a:off x="155394" y="6434524"/>
            <a:ext cx="3880319" cy="400110"/>
          </a:xfrm>
          <a:prstGeom prst="rect">
            <a:avLst/>
          </a:prstGeom>
          <a:noFill/>
        </p:spPr>
        <p:txBody>
          <a:bodyPr wrap="square" rtlCol="0">
            <a:spAutoFit/>
          </a:bodyPr>
          <a:lstStyle/>
          <a:p>
            <a:r>
              <a:rPr lang="en-US" sz="1000" i="1" dirty="0">
                <a:solidFill>
                  <a:srgbClr val="191B23"/>
                </a:solidFill>
                <a:latin typeface="Arial Narrow"/>
                <a:cs typeface="Arial Narrow"/>
              </a:rPr>
              <a:t>Source:  Green, </a:t>
            </a:r>
            <a:r>
              <a:rPr lang="en-US" sz="1000" dirty="0">
                <a:solidFill>
                  <a:srgbClr val="191B23"/>
                </a:solidFill>
                <a:latin typeface="Arial Narrow"/>
                <a:cs typeface="Arial Narrow"/>
              </a:rPr>
              <a:t>The Campus Computing Project</a:t>
            </a:r>
          </a:p>
          <a:p>
            <a:r>
              <a:rPr lang="en-US" sz="1000" dirty="0">
                <a:solidFill>
                  <a:srgbClr val="191B23"/>
                </a:solidFill>
                <a:latin typeface="Arial Narrow"/>
                <a:cs typeface="Arial Narrow"/>
              </a:rPr>
              <a:t>               campuscomputing.net </a:t>
            </a:r>
          </a:p>
        </p:txBody>
      </p:sp>
    </p:spTree>
    <p:extLst>
      <p:ext uri="{BB962C8B-B14F-4D97-AF65-F5344CB8AC3E}">
        <p14:creationId xmlns:p14="http://schemas.microsoft.com/office/powerpoint/2010/main" val="2379764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heme/theme1.xml><?xml version="1.0" encoding="utf-8"?>
<a:theme xmlns:a="http://schemas.openxmlformats.org/drawingml/2006/main" name="Blackboard corporate template 4-3v3">
  <a:themeElements>
    <a:clrScheme name="Blackboard">
      <a:dk1>
        <a:srgbClr val="191B23"/>
      </a:dk1>
      <a:lt1>
        <a:sysClr val="window" lastClr="FFFFFF"/>
      </a:lt1>
      <a:dk2>
        <a:srgbClr val="191B23"/>
      </a:dk2>
      <a:lt2>
        <a:srgbClr val="E2E2E2"/>
      </a:lt2>
      <a:accent1>
        <a:srgbClr val="3398CC"/>
      </a:accent1>
      <a:accent2>
        <a:srgbClr val="00CC90"/>
      </a:accent2>
      <a:accent3>
        <a:srgbClr val="FFCD00"/>
      </a:accent3>
      <a:accent4>
        <a:srgbClr val="FF7F41"/>
      </a:accent4>
      <a:accent5>
        <a:srgbClr val="FF0066"/>
      </a:accent5>
      <a:accent6>
        <a:srgbClr val="C800A1"/>
      </a:accent6>
      <a:hlink>
        <a:srgbClr val="3398CC"/>
      </a:hlink>
      <a:folHlink>
        <a:srgbClr val="E2E2E2"/>
      </a:folHlink>
    </a:clrScheme>
    <a:fontScheme name="Blackboard PPT">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w="12700" cap="sq">
          <a:noFill/>
          <a:miter lim="800000"/>
        </a:ln>
        <a:effectLst/>
      </a:spPr>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defPPr algn="ctr">
          <a:defRPr dirty="0" smtClean="0">
            <a:solidFill>
              <a:schemeClr val="bg1"/>
            </a:solidFill>
            <a:latin typeface="+mj-lt"/>
          </a:defRPr>
        </a:defPPr>
      </a:lstStyle>
      <a:style>
        <a:lnRef idx="1">
          <a:schemeClr val="accent1"/>
        </a:lnRef>
        <a:fillRef idx="3">
          <a:schemeClr val="accent1"/>
        </a:fillRef>
        <a:effectRef idx="2">
          <a:schemeClr val="accent1"/>
        </a:effectRef>
        <a:fontRef idx="minor">
          <a:schemeClr val="lt1"/>
        </a:fontRef>
      </a:style>
    </a:spDef>
    <a:lnDef>
      <a:spPr>
        <a:ln w="12700" cap="sq">
          <a:solidFill>
            <a:schemeClr val="tx1"/>
          </a:solidFill>
          <a:miter lim="800000"/>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137160" tIns="137160" rIns="137160" bIns="137160" rtlCol="0">
        <a:noAutofit/>
      </a:bodyPr>
      <a:lstStyle>
        <a:defPPr>
          <a:defRPr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Blackboard corporate template 4-3v3</Template>
  <TotalTime>10644</TotalTime>
  <Words>2945</Words>
  <Application>Microsoft Office PowerPoint</Application>
  <PresentationFormat>On-screen Show (4:3)</PresentationFormat>
  <Paragraphs>296</Paragraphs>
  <Slides>42</Slides>
  <Notes>10</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Blackboard corporate template 4-3v3</vt:lpstr>
      <vt:lpstr>Accessible, inclusive education: a moral and legal imperative</vt:lpstr>
      <vt:lpstr>Before We Begin </vt:lpstr>
      <vt:lpstr> </vt:lpstr>
      <vt:lpstr>We will take a look at</vt:lpstr>
      <vt:lpstr>PowerPoint Presentation</vt:lpstr>
      <vt:lpstr>Institutional Challenges</vt:lpstr>
      <vt:lpstr>Instructor Challenges</vt:lpstr>
      <vt:lpstr>Student Challenges</vt:lpstr>
      <vt:lpstr>CIO Assessments of Digital Resources and Services for Disables Users, Fall 2014-2016</vt:lpstr>
      <vt:lpstr>[Poll] What’s your current situation?</vt:lpstr>
      <vt:lpstr>Legal actions take different forms: an openness to discussion and negotiation, litigation or federal enforcement  </vt:lpstr>
      <vt:lpstr>PowerPoint Presentation</vt:lpstr>
      <vt:lpstr>June 29, 2010, continued: Letter issued by the Department of Justice and the United States Department of Education to College and University Presidents: </vt:lpstr>
      <vt:lpstr>Legal Landscape: June 29, 2010</vt:lpstr>
      <vt:lpstr>The United States Department of Education, Office for Civil Rights issued a “Frequently Asked Questions” document about the June 29, 2010 Dear Colleague Letter.1</vt:lpstr>
      <vt:lpstr> Legal Landscape: May 26, 2011, continued</vt:lpstr>
      <vt:lpstr>Definitions</vt:lpstr>
      <vt:lpstr>Road Map</vt:lpstr>
      <vt:lpstr>PowerPoint Presentation</vt:lpstr>
      <vt:lpstr>Road Map</vt:lpstr>
      <vt:lpstr>PowerPoint Presentation</vt:lpstr>
      <vt:lpstr>How is Drexel University Online addressing this challenge?</vt:lpstr>
      <vt:lpstr>PowerPoint Presentation</vt:lpstr>
      <vt:lpstr>Benefits of quality, accessible online design</vt:lpstr>
      <vt:lpstr>Quality Rubrics should include:</vt:lpstr>
      <vt:lpstr>PowerPoint Presentation</vt:lpstr>
      <vt:lpstr>[Poll] How do you define Accessibility?</vt:lpstr>
      <vt:lpstr>What do we mean by inclusive education?  </vt:lpstr>
      <vt:lpstr>Laws That Dictate Accessibility</vt:lpstr>
      <vt:lpstr>The regulation requires a public entity, such as a state university, to take appropriate steps to ensure that communications with persons with disabilities are as effective as communications with others. Thus, the issue is not whether the student with the disability is merely provided access, but the issue is rather the extent to which the communication is actually as effective as that provided to others.   DOE OCR Letter to San Jose State - http://www.icdri.org/legal/sjsu.htm </vt:lpstr>
      <vt:lpstr>Encouraging Inclusive Environments for all</vt:lpstr>
      <vt:lpstr>Removing barriers</vt:lpstr>
      <vt:lpstr>“Institutions that have an accessibility policy and dedicated resources, and who are acting in good faith, are less likely to be  sued. Institutions that are not implementing policy are vulnerable.”  Eve Hill, Esq., Partner, Brown Goldstein Levy [Former Deputy Assistant Attorney General for Civil Rights at the U.S. Department of Justice]</vt:lpstr>
      <vt:lpstr>eLearning Accessibility Plan</vt:lpstr>
      <vt:lpstr>PowerPoint Presentation</vt:lpstr>
      <vt:lpstr>eLearning Accessibility Course Audit</vt:lpstr>
      <vt:lpstr>Simple First Steps to Making Content Accessible</vt:lpstr>
      <vt:lpstr>For more information…  Blackboard Accessibility Imperative  eLearning Accessibility Planning  Drexel University Online case study  Global Accessibility Awareness Day webinar series – May 18, 2017</vt:lpstr>
      <vt:lpstr>Additional Resources:</vt:lpstr>
      <vt:lpstr> </vt:lpstr>
      <vt:lpstr>Questions?</vt:lpstr>
      <vt:lpstr>BbWorld Sessions are posted – We have an accessibility track! http://bbworld.com/bbworld/sessions/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Previous templates</dc:title>
  <dc:creator>Owner</dc:creator>
  <cp:lastModifiedBy>Melanie Hardcastle</cp:lastModifiedBy>
  <cp:revision>253</cp:revision>
  <cp:lastPrinted>2015-05-04T20:25:55Z</cp:lastPrinted>
  <dcterms:created xsi:type="dcterms:W3CDTF">2015-11-11T04:29:23Z</dcterms:created>
  <dcterms:modified xsi:type="dcterms:W3CDTF">2017-05-16T19:16:47Z</dcterms:modified>
</cp:coreProperties>
</file>