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4" d="100"/>
          <a:sy n="124" d="100"/>
        </p:scale>
        <p:origin x="-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7/18/2017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7/18/2017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The OER Moment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An </a:t>
            </a:r>
            <a:r>
              <a:rPr lang="en-US" altLang="en-US" i="1" dirty="0" smtClean="0">
                <a:ea typeface="MS PGothic" pitchFamily="34" charset="-128"/>
              </a:rPr>
              <a:t>Inside Higher Ed </a:t>
            </a:r>
            <a:r>
              <a:rPr lang="en-US" altLang="en-US" dirty="0" smtClean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Tuesday</a:t>
            </a:r>
            <a:r>
              <a:rPr lang="en-US" altLang="en-US" smtClean="0">
                <a:ea typeface="MS PGothic" pitchFamily="34" charset="-128"/>
              </a:rPr>
              <a:t>, July </a:t>
            </a:r>
            <a:r>
              <a:rPr lang="en-US" altLang="en-US" dirty="0" smtClean="0">
                <a:ea typeface="MS PGothic" pitchFamily="34" charset="-128"/>
              </a:rPr>
              <a:t>18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Lynn University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957388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3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dirty="0" smtClean="0"/>
              <a:t>Community Colleges of Spokane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1458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7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at Fullerton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makes choices?</a:t>
            </a:r>
          </a:p>
          <a:p>
            <a:r>
              <a:rPr lang="en-US" dirty="0" smtClean="0"/>
              <a:t>Conflicts of interest</a:t>
            </a:r>
          </a:p>
          <a:p>
            <a:r>
              <a:rPr lang="en-US" dirty="0" smtClean="0"/>
              <a:t>Single choice for multi-section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Attitudes /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0056"/>
            <a:ext cx="7731579" cy="395293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                                                            From “Going Digital,” Independent College Bookstore Association, 2015</a:t>
            </a:r>
            <a:endParaRPr lang="en-US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855103"/>
            <a:ext cx="4762379" cy="35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3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Attitudes /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i="1" dirty="0" smtClean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                                                                                                                            From Babson Survey Research Group</a:t>
            </a:r>
            <a:endParaRPr lang="en-US" sz="1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4" y="2069692"/>
            <a:ext cx="5772830" cy="36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0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</a:p>
          <a:p>
            <a:r>
              <a:rPr lang="en-US" dirty="0" smtClean="0"/>
              <a:t>Suggestions for future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5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Thanks …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79" y="2647055"/>
            <a:ext cx="5082643" cy="156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8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</a:p>
          <a:p>
            <a:r>
              <a:rPr lang="en-US" dirty="0" smtClean="0"/>
              <a:t>Add-on definitions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15" y="3269933"/>
            <a:ext cx="2551099" cy="19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9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philosophical case</a:t>
            </a:r>
          </a:p>
          <a:p>
            <a:r>
              <a:rPr lang="en-US" dirty="0" smtClean="0"/>
              <a:t>The pragmatic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Textbook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Faculty choices</a:t>
            </a:r>
          </a:p>
          <a:p>
            <a:r>
              <a:rPr lang="en-US" dirty="0" smtClean="0"/>
              <a:t>Customization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2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Vetting</a:t>
            </a:r>
          </a:p>
          <a:p>
            <a:r>
              <a:rPr lang="en-US" dirty="0" smtClean="0"/>
              <a:t>Permissions</a:t>
            </a:r>
          </a:p>
          <a:p>
            <a:r>
              <a:rPr lang="en-US" dirty="0" smtClean="0"/>
              <a:t>Curriculum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Plus you can still be a </a:t>
            </a:r>
            <a:r>
              <a:rPr lang="en-US" smtClean="0"/>
              <a:t>solo operator.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91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State Initiatives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4" y="2712464"/>
            <a:ext cx="7727195" cy="263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9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Free Tuition Movement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9" y="1957388"/>
            <a:ext cx="316266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93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body</a:t>
            </a:r>
          </a:p>
          <a:p>
            <a:r>
              <a:rPr lang="en-US" dirty="0" smtClean="0"/>
              <a:t>Proportional costs</a:t>
            </a:r>
          </a:p>
          <a:p>
            <a:r>
              <a:rPr lang="en-US" dirty="0" smtClean="0"/>
              <a:t>Importance of key fields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31" y="3643480"/>
            <a:ext cx="2886635" cy="19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4060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119</TotalTime>
  <Words>161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PowerPointTemplate-standard</vt:lpstr>
      <vt:lpstr>The OER Moment</vt:lpstr>
      <vt:lpstr>Presenters</vt:lpstr>
      <vt:lpstr>What Is OER?</vt:lpstr>
      <vt:lpstr>Why Now? Philosophy</vt:lpstr>
      <vt:lpstr>Why Now? Textbook Issues</vt:lpstr>
      <vt:lpstr>Why Now? Resources</vt:lpstr>
      <vt:lpstr>Why Now? State Initiatives</vt:lpstr>
      <vt:lpstr>Link to Free Tuition Movement</vt:lpstr>
      <vt:lpstr>Community Colleges</vt:lpstr>
      <vt:lpstr>Case Study: Lynn University</vt:lpstr>
      <vt:lpstr>Case Study:  Community Colleges of Spokane</vt:lpstr>
      <vt:lpstr>The Fight at Fullerton</vt:lpstr>
      <vt:lpstr>Faculty Attitudes / Actions</vt:lpstr>
      <vt:lpstr>Faculty Attitudes / Actions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Jean Dimeo</cp:lastModifiedBy>
  <cp:revision>13</cp:revision>
  <dcterms:created xsi:type="dcterms:W3CDTF">2017-05-09T13:33:13Z</dcterms:created>
  <dcterms:modified xsi:type="dcterms:W3CDTF">2017-07-18T20:48:30Z</dcterms:modified>
</cp:coreProperties>
</file>