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August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Technology and </a:t>
            </a:r>
            <a:br>
              <a:rPr lang="en-US" sz="4000" dirty="0" smtClean="0"/>
            </a:br>
            <a:r>
              <a:rPr lang="en-US" sz="4000" dirty="0" smtClean="0"/>
              <a:t>the evolving Business Model </a:t>
            </a:r>
            <a:br>
              <a:rPr lang="en-US" sz="4000" dirty="0" smtClean="0"/>
            </a:br>
            <a:r>
              <a:rPr lang="en-US" sz="4000" dirty="0" smtClean="0"/>
              <a:t>in Higher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Thursday, August 25 at 2 p.m. Eastern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The Impact of MOOCs (and the MOOC-like)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MOOC model is disappearing.</a:t>
            </a:r>
          </a:p>
          <a:p>
            <a:r>
              <a:rPr lang="en-US" dirty="0" smtClean="0"/>
              <a:t>MOOC-inspired models such as those of Georgia Tech, MIT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6" y="4710979"/>
            <a:ext cx="6354618" cy="129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36" y="304107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4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Online Badging and the Value of Higher Ed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0" y="1600200"/>
            <a:ext cx="439674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6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Analytics Broadly Defined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5" y="1524000"/>
            <a:ext cx="6770255" cy="45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5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Are Students Logging In?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600200"/>
            <a:ext cx="3238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95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 New Kind of Higher Ed Leader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provides guidance and leadership?</a:t>
            </a:r>
          </a:p>
          <a:p>
            <a:r>
              <a:rPr lang="en-US" dirty="0" smtClean="0"/>
              <a:t>What is the balance of technology, finance and academic issues?</a:t>
            </a:r>
          </a:p>
          <a:p>
            <a:r>
              <a:rPr lang="en-US" dirty="0" smtClean="0"/>
              <a:t>How are these people identified and trained?</a:t>
            </a:r>
          </a:p>
          <a:p>
            <a:r>
              <a:rPr lang="en-US" dirty="0" smtClean="0"/>
              <a:t>Where do they fit into the higher </a:t>
            </a:r>
            <a:r>
              <a:rPr lang="en-US" dirty="0" err="1" smtClean="0"/>
              <a:t>ed</a:t>
            </a:r>
            <a:r>
              <a:rPr lang="en-US" dirty="0" smtClean="0"/>
              <a:t> infrastructure?</a:t>
            </a:r>
          </a:p>
          <a:p>
            <a:r>
              <a:rPr lang="en-US" dirty="0" smtClean="0"/>
              <a:t>What about the faculty?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www.mymobnet.com/wp-content/uploads/2015/06/adob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67" y="1840767"/>
            <a:ext cx="3570067" cy="35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within academic programs</a:t>
            </a:r>
          </a:p>
          <a:p>
            <a:r>
              <a:rPr lang="en-US" dirty="0" smtClean="0"/>
              <a:t>Technology to deliver higher education</a:t>
            </a:r>
          </a:p>
          <a:p>
            <a:r>
              <a:rPr lang="en-US" dirty="0" smtClean="0"/>
              <a:t>Technology to measure success</a:t>
            </a:r>
          </a:p>
          <a:p>
            <a:r>
              <a:rPr lang="en-US" dirty="0" smtClean="0"/>
              <a:t>New styles of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Recruiting Students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836"/>
          </a:xfrm>
        </p:spPr>
        <p:txBody>
          <a:bodyPr/>
          <a:lstStyle/>
          <a:p>
            <a:r>
              <a:rPr lang="en-US" dirty="0" smtClean="0"/>
              <a:t>Defining (and expanding) the applicant pool</a:t>
            </a:r>
          </a:p>
          <a:p>
            <a:r>
              <a:rPr lang="en-US" dirty="0" smtClean="0"/>
              <a:t>Tracking application and enrollment patterns (and allocating aid accordingly)</a:t>
            </a:r>
          </a:p>
          <a:p>
            <a:r>
              <a:rPr lang="en-US" dirty="0" smtClean="0"/>
              <a:t>Communicating with applicants</a:t>
            </a:r>
          </a:p>
          <a:p>
            <a:r>
              <a:rPr lang="en-US" dirty="0" smtClean="0"/>
              <a:t>Preventing “summer melt”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63" y="2816658"/>
            <a:ext cx="2315537" cy="34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Retention and the Business Model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your CFO cares about retention</a:t>
            </a:r>
          </a:p>
          <a:p>
            <a:r>
              <a:rPr lang="en-US" dirty="0" smtClean="0"/>
              <a:t>Shifting demographics</a:t>
            </a:r>
          </a:p>
          <a:p>
            <a:r>
              <a:rPr lang="en-US" dirty="0" smtClean="0"/>
              <a:t>Tuition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30" y="3627871"/>
            <a:ext cx="2381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9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Classroom Tools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flipped classroom</a:t>
            </a:r>
          </a:p>
          <a:p>
            <a:r>
              <a:rPr lang="en-US" dirty="0" smtClean="0"/>
              <a:t>Early warning systems</a:t>
            </a:r>
          </a:p>
          <a:p>
            <a:r>
              <a:rPr lang="en-US" dirty="0" smtClean="0"/>
              <a:t>Communication with students</a:t>
            </a:r>
          </a:p>
          <a:p>
            <a:r>
              <a:rPr lang="en-US" dirty="0" smtClean="0"/>
              <a:t>Creative approaches to 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41454" y="3706090"/>
            <a:ext cx="3440545" cy="258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2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MIT Model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2" y="1600200"/>
            <a:ext cx="800885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5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Online Education: 2014 Data</a:t>
            </a:r>
            <a:br>
              <a:rPr lang="en-US" u="sng" dirty="0" smtClean="0"/>
            </a:br>
            <a:r>
              <a:rPr lang="en-US" u="sng" dirty="0" smtClean="0"/>
              <a:t>From Online Learning Consortium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3.9% increase in number of online students</a:t>
            </a:r>
          </a:p>
          <a:p>
            <a:r>
              <a:rPr lang="en-US" dirty="0"/>
              <a:t>M</a:t>
            </a:r>
            <a:r>
              <a:rPr lang="en-US" dirty="0" smtClean="0"/>
              <a:t>ore than 5 million students with at least one online course</a:t>
            </a:r>
          </a:p>
          <a:p>
            <a:r>
              <a:rPr lang="en-US" dirty="0" smtClean="0"/>
              <a:t>More than 2.8 million students enrolled online only</a:t>
            </a:r>
          </a:p>
          <a:p>
            <a:r>
              <a:rPr lang="en-US" dirty="0" smtClean="0"/>
              <a:t>Public higher </a:t>
            </a:r>
            <a:r>
              <a:rPr lang="en-US" dirty="0" err="1" smtClean="0"/>
              <a:t>ed</a:t>
            </a:r>
            <a:r>
              <a:rPr lang="en-US" dirty="0" smtClean="0"/>
              <a:t> outpaces private higher education – with for-profit falling.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Easy Growth No Longer Assured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Advantages of early players, large players, brand recognition</a:t>
            </a:r>
          </a:p>
          <a:p>
            <a:r>
              <a:rPr lang="en-US" dirty="0" smtClean="0"/>
              <a:t>Confusion about online as synonymous with for-profit</a:t>
            </a:r>
          </a:p>
          <a:p>
            <a:r>
              <a:rPr lang="en-US" dirty="0" smtClean="0"/>
              <a:t>Popularity of hybrid</a:t>
            </a:r>
          </a:p>
          <a:p>
            <a:r>
              <a:rPr lang="en-US" dirty="0" smtClean="0"/>
              <a:t>Importance of niche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7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170</TotalTime>
  <Words>306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IHE_pptTemplate</vt:lpstr>
      <vt:lpstr>Technology and  the evolving Business Model  in Higher Education</vt:lpstr>
      <vt:lpstr>Presenters</vt:lpstr>
      <vt:lpstr>Agenda</vt:lpstr>
      <vt:lpstr>Recruiting Students</vt:lpstr>
      <vt:lpstr>Retention and the Business Model</vt:lpstr>
      <vt:lpstr>Classroom Tools</vt:lpstr>
      <vt:lpstr>The MIT Model</vt:lpstr>
      <vt:lpstr>Online Education: 2014 Data From Online Learning Consortium</vt:lpstr>
      <vt:lpstr>Easy Growth No Longer Assured</vt:lpstr>
      <vt:lpstr>The Impact of MOOCs (and the MOOC-like)</vt:lpstr>
      <vt:lpstr>Online Badging and the Value of Higher Ed</vt:lpstr>
      <vt:lpstr>Analytics Broadly Defined</vt:lpstr>
      <vt:lpstr>Are Students Logging In?</vt:lpstr>
      <vt:lpstr>A New Kind of Higher Ed Leader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24</cp:revision>
  <dcterms:created xsi:type="dcterms:W3CDTF">2012-08-15T17:43:30Z</dcterms:created>
  <dcterms:modified xsi:type="dcterms:W3CDTF">2016-08-22T13:18:46Z</dcterms:modified>
</cp:coreProperties>
</file>