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5/14/2018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How Colleges </a:t>
            </a:r>
            <a:br>
              <a:rPr lang="en-US" altLang="en-US" dirty="0">
                <a:ea typeface="MS PGothic" pitchFamily="34" charset="-128"/>
              </a:rPr>
            </a:br>
            <a:r>
              <a:rPr lang="en-US" altLang="en-US" dirty="0">
                <a:ea typeface="MS PGothic" pitchFamily="34" charset="-128"/>
              </a:rPr>
              <a:t>Are Tackling Affordability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Tuesday, May 15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Strategy: Free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0" y="1957388"/>
            <a:ext cx="6144699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7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Strategy: Mergers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35" y="1603618"/>
            <a:ext cx="3923414" cy="508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0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Strategy: Online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r>
              <a:rPr lang="en-US" sz="1200" i="1" dirty="0"/>
              <a:t> /</a:t>
            </a:r>
            <a:r>
              <a:rPr lang="en-US" sz="1200" i="1" dirty="0" err="1"/>
              <a:t>Auris</a:t>
            </a:r>
            <a:endParaRPr lang="en-US" sz="12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31" y="1958010"/>
            <a:ext cx="5266660" cy="35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39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Strategy: The Reset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628900"/>
            <a:ext cx="651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87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Strategy: Restraint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small sticker price changes</a:t>
            </a:r>
          </a:p>
          <a:p>
            <a:r>
              <a:rPr lang="en-US" dirty="0"/>
              <a:t>Self-imposed spending limits</a:t>
            </a:r>
          </a:p>
        </p:txBody>
      </p:sp>
    </p:spTree>
    <p:extLst>
      <p:ext uri="{BB962C8B-B14F-4D97-AF65-F5344CB8AC3E}">
        <p14:creationId xmlns:p14="http://schemas.microsoft.com/office/powerpoint/2010/main" val="58145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Strategy: Fixed Net Price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955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84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Strategy: 3 Instead of 4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20" y="2029933"/>
            <a:ext cx="5510157" cy="36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7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Strategy: Meet Full Need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7050"/>
            <a:ext cx="7620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00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All: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Community college as a path to public and private four-year programs</a:t>
            </a:r>
          </a:p>
          <a:p>
            <a:r>
              <a:rPr lang="en-US" dirty="0"/>
              <a:t>Missing links in the strategy</a:t>
            </a:r>
          </a:p>
        </p:txBody>
      </p:sp>
    </p:spTree>
    <p:extLst>
      <p:ext uri="{BB962C8B-B14F-4D97-AF65-F5344CB8AC3E}">
        <p14:creationId xmlns:p14="http://schemas.microsoft.com/office/powerpoint/2010/main" val="904040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All: OER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44" y="1957388"/>
            <a:ext cx="5036111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All: Financial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students (and most Americans) don’t know</a:t>
            </a:r>
          </a:p>
          <a:p>
            <a:r>
              <a:rPr lang="en-US" dirty="0"/>
              <a:t>Practical applications of greater literacy</a:t>
            </a:r>
          </a:p>
        </p:txBody>
      </p:sp>
    </p:spTree>
    <p:extLst>
      <p:ext uri="{BB962C8B-B14F-4D97-AF65-F5344CB8AC3E}">
        <p14:creationId xmlns:p14="http://schemas.microsoft.com/office/powerpoint/2010/main" val="374794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All: Graduating in 4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7" y="1957388"/>
            <a:ext cx="612168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8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1026" name="Picture 2" descr="Image result for tophat logo">
            <a:extLst>
              <a:ext uri="{FF2B5EF4-FFF2-40B4-BE49-F238E27FC236}">
                <a16:creationId xmlns:a16="http://schemas.microsoft.com/office/drawing/2014/main" id="{215B557C-9A45-47EA-8C08-9E742790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494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Sticker Prices Over Last 20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60158"/>
            <a:ext cx="6431369" cy="31828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                                                                                                               --College 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3" y="1719931"/>
            <a:ext cx="5506337" cy="414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Change in Sticker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--College Board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8" y="1796902"/>
            <a:ext cx="6648537" cy="352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384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Borrowing Is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r>
              <a:rPr lang="en-US" sz="1400" i="1" dirty="0"/>
              <a:t> --College Board</a:t>
            </a:r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  <a:p>
            <a:pPr marL="0" indent="0">
              <a:buNone/>
            </a:pPr>
            <a:endParaRPr lang="en-US" sz="1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06" y="1751014"/>
            <a:ext cx="7357253" cy="403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0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 Is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--NACUBO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3" y="1815067"/>
            <a:ext cx="5775925" cy="388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1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Background Data 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Sticker price isn’t everything</a:t>
            </a:r>
          </a:p>
          <a:p>
            <a:r>
              <a:rPr lang="en-US" dirty="0"/>
              <a:t>Affordability is relative</a:t>
            </a:r>
          </a:p>
          <a:p>
            <a:r>
              <a:rPr lang="en-US" dirty="0"/>
              <a:t>Debt matters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79" y="3246619"/>
            <a:ext cx="3494567" cy="234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8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Strategy: Have a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states don’t</a:t>
            </a:r>
          </a:p>
          <a:p>
            <a:r>
              <a:rPr lang="en-US" dirty="0"/>
              <a:t>Most states change approaches regularly</a:t>
            </a:r>
          </a:p>
        </p:txBody>
      </p:sp>
    </p:spTree>
    <p:extLst>
      <p:ext uri="{BB962C8B-B14F-4D97-AF65-F5344CB8AC3E}">
        <p14:creationId xmlns:p14="http://schemas.microsoft.com/office/powerpoint/2010/main" val="399783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Strategy: Freezes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66" y="1953733"/>
            <a:ext cx="4956987" cy="371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20433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118</TotalTime>
  <Words>231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How Colleges  Are Tackling Affordability</vt:lpstr>
      <vt:lpstr>Presenters</vt:lpstr>
      <vt:lpstr>Sticker Prices Over Last 20 Years</vt:lpstr>
      <vt:lpstr>Relative Change in Sticker Prices</vt:lpstr>
      <vt:lpstr>Borrowing Is Down</vt:lpstr>
      <vt:lpstr>Discounting Is Up</vt:lpstr>
      <vt:lpstr>What the Background Data Show</vt:lpstr>
      <vt:lpstr>Public Strategy: Have a Strategy</vt:lpstr>
      <vt:lpstr>Public Strategy: Freezes</vt:lpstr>
      <vt:lpstr>Public Strategy: Free</vt:lpstr>
      <vt:lpstr>Public Strategy: Mergers</vt:lpstr>
      <vt:lpstr>Public Strategy: Online Pricing</vt:lpstr>
      <vt:lpstr>Private Strategy: The Reset</vt:lpstr>
      <vt:lpstr>Private Strategy: Restraint</vt:lpstr>
      <vt:lpstr>Private Strategy: Fixed Net Price </vt:lpstr>
      <vt:lpstr>Private Strategy: 3 Instead of 4</vt:lpstr>
      <vt:lpstr>Private Strategy: Meet Full Need</vt:lpstr>
      <vt:lpstr>Strategy for All: Transfer</vt:lpstr>
      <vt:lpstr>Strategy for All: OER</vt:lpstr>
      <vt:lpstr>Strategy for All: Financial Literacy</vt:lpstr>
      <vt:lpstr>Strategy for All: Graduating in 4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23</cp:revision>
  <dcterms:created xsi:type="dcterms:W3CDTF">2017-05-09T13:33:13Z</dcterms:created>
  <dcterms:modified xsi:type="dcterms:W3CDTF">2018-05-14T17:03:29Z</dcterms:modified>
</cp:coreProperties>
</file>