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6"/>
    <p:restoredTop sz="94624"/>
  </p:normalViewPr>
  <p:slideViewPr>
    <p:cSldViewPr snapToGrid="0" snapToObjects="1">
      <p:cViewPr varScale="1">
        <p:scale>
          <a:sx n="81" d="100"/>
          <a:sy n="81" d="100"/>
        </p:scale>
        <p:origin x="105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1/7/2019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1/7/2019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MS PGothic" pitchFamily="34" charset="-128"/>
              </a:rPr>
              <a:t>Agile Teaching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January 10 at 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V:</a:t>
            </a:r>
            <a:br>
              <a:rPr lang="en-US" dirty="0"/>
            </a:br>
            <a:r>
              <a:rPr lang="en-US" dirty="0"/>
              <a:t>Connecting to Careers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024063"/>
            <a:ext cx="7086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77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(or Not So Great) Laptop Debate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       --</a:t>
            </a:r>
            <a:r>
              <a:rPr lang="en-US" sz="1200" i="1" dirty="0" err="1"/>
              <a:t>iStock</a:t>
            </a:r>
            <a:endParaRPr lang="en-US" sz="12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71" y="2042020"/>
            <a:ext cx="3150066" cy="42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6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Engineers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           --</a:t>
            </a:r>
            <a:r>
              <a:rPr lang="en-US" sz="1200" i="1" dirty="0" err="1"/>
              <a:t>iStock</a:t>
            </a:r>
            <a:endParaRPr lang="en-US" sz="12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9" y="1976167"/>
            <a:ext cx="6429763" cy="40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06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I:</a:t>
            </a:r>
            <a:br>
              <a:rPr lang="en-US" dirty="0"/>
            </a:br>
            <a:r>
              <a:rPr lang="en-US" dirty="0"/>
              <a:t>Active, Active, 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“active” teaching and learning means</a:t>
            </a:r>
          </a:p>
          <a:p>
            <a:r>
              <a:rPr lang="en-US" dirty="0"/>
              <a:t>Flipped classrooms (but much more)</a:t>
            </a:r>
          </a:p>
          <a:p>
            <a:r>
              <a:rPr lang="en-US" dirty="0"/>
              <a:t>Students’ reactions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8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II:</a:t>
            </a:r>
            <a:br>
              <a:rPr lang="en-US" dirty="0"/>
            </a:br>
            <a:r>
              <a:rPr lang="en-US" dirty="0"/>
              <a:t>The Enduring Lecture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24100"/>
            <a:ext cx="762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85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III: Grading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43" y="2263980"/>
            <a:ext cx="2723669" cy="272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20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IV: Writing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82" y="2356256"/>
            <a:ext cx="2365696" cy="354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91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Advising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15" y="1957388"/>
            <a:ext cx="613317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13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ideas for future survey questions</a:t>
            </a:r>
          </a:p>
        </p:txBody>
      </p:sp>
    </p:spTree>
    <p:extLst>
      <p:ext uri="{BB962C8B-B14F-4D97-AF65-F5344CB8AC3E}">
        <p14:creationId xmlns:p14="http://schemas.microsoft.com/office/powerpoint/2010/main" val="4242548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BE4169-BAEF-4626-8965-7DF7D4C98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144" y="1193566"/>
            <a:ext cx="4705711" cy="566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Teaching Matters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--National Student Clearinghouse Research Center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714500"/>
            <a:ext cx="7820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47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Teaching Matters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--National Student Clearinghouse Research Center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5950"/>
            <a:ext cx="76009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07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Rates Can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From California State U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16" y="2491268"/>
            <a:ext cx="5334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12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Curriculum I:</a:t>
            </a:r>
            <a:br>
              <a:rPr lang="en-US" dirty="0"/>
            </a:br>
            <a:r>
              <a:rPr lang="en-US" dirty="0"/>
              <a:t>Doubling Down on the Timeless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8" y="2412447"/>
            <a:ext cx="70961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54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II:</a:t>
            </a:r>
            <a:br>
              <a:rPr lang="en-US" dirty="0"/>
            </a:br>
            <a:r>
              <a:rPr lang="en-US" dirty="0"/>
              <a:t>Embracing the Cutting Edge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1" y="1957388"/>
            <a:ext cx="700495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6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III:</a:t>
            </a:r>
            <a:br>
              <a:rPr lang="en-US" dirty="0"/>
            </a:br>
            <a:r>
              <a:rPr lang="en-US" dirty="0"/>
              <a:t>Meeting Student Needs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39" y="1957388"/>
            <a:ext cx="611912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03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IV:</a:t>
            </a:r>
            <a:br>
              <a:rPr lang="en-US" dirty="0"/>
            </a:br>
            <a:r>
              <a:rPr lang="en-US" dirty="0"/>
              <a:t>Diversifying What Is Taught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--</a:t>
            </a:r>
            <a:r>
              <a:rPr lang="en-US" sz="1200" i="1" dirty="0" err="1"/>
              <a:t>iStock</a:t>
            </a:r>
            <a:endParaRPr lang="en-US" sz="12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4" y="1736521"/>
            <a:ext cx="5976540" cy="36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17301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736</TotalTime>
  <Words>168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Agile Teaching</vt:lpstr>
      <vt:lpstr>Presenters</vt:lpstr>
      <vt:lpstr>Why Teaching Matters I</vt:lpstr>
      <vt:lpstr>Why Teaching Matters II</vt:lpstr>
      <vt:lpstr>Low Rates Can Change</vt:lpstr>
      <vt:lpstr>Curriculum I: Doubling Down on the Timeless</vt:lpstr>
      <vt:lpstr>Curriculum II: Embracing the Cutting Edge</vt:lpstr>
      <vt:lpstr>Curriculum III: Meeting Student Needs</vt:lpstr>
      <vt:lpstr>Curriculum IV: Diversifying What Is Taught</vt:lpstr>
      <vt:lpstr>Curriculum V: Connecting to Careers</vt:lpstr>
      <vt:lpstr>The Great (or Not So Great) Laptop Debate</vt:lpstr>
      <vt:lpstr>Learning Engineers</vt:lpstr>
      <vt:lpstr>Teaching I: Active, Active, Active</vt:lpstr>
      <vt:lpstr>Teaching II: The Enduring Lecture</vt:lpstr>
      <vt:lpstr>Teaching III: Grading</vt:lpstr>
      <vt:lpstr>Teaching IV: Writing</vt:lpstr>
      <vt:lpstr>Don’t Forget Advising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66</cp:revision>
  <dcterms:created xsi:type="dcterms:W3CDTF">2017-05-09T13:33:13Z</dcterms:created>
  <dcterms:modified xsi:type="dcterms:W3CDTF">2019-01-07T17:21:31Z</dcterms:modified>
</cp:coreProperties>
</file>