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8" r:id="rId2"/>
  </p:sldMasterIdLst>
  <p:notesMasterIdLst>
    <p:notesMasterId r:id="rId7"/>
  </p:notesMasterIdLst>
  <p:sldIdLst>
    <p:sldId id="262" r:id="rId3"/>
    <p:sldId id="264" r:id="rId4"/>
    <p:sldId id="258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CF22D6-429E-4004-B2FE-B8B63B4A37CF}" v="373" dt="2021-04-28T14:33:37.6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67FCA-4D47-4D56-A165-20E9AE0A14AC}" type="datetimeFigureOut">
              <a:rPr lang="en-US"/>
              <a:t>4/28/2021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CC834-D3C0-4B95-9544-B24578DD4C3D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06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79610-2DBC-E542-B276-E3C970830F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674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6080" y="457201"/>
            <a:ext cx="5178141" cy="3052762"/>
          </a:xfrm>
        </p:spPr>
        <p:txBody>
          <a:bodyPr anchor="b">
            <a:normAutofit/>
          </a:bodyPr>
          <a:lstStyle>
            <a:lvl1pPr algn="l">
              <a:defRPr sz="30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6080" y="3803917"/>
            <a:ext cx="5178142" cy="205713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4E1A2754-ABB9-7840-86D3-18AD42102BAB}"/>
              </a:ext>
            </a:extLst>
          </p:cNvPr>
          <p:cNvSpPr>
            <a:spLocks noGrp="1" noChangeAspect="1"/>
          </p:cNvSpPr>
          <p:nvPr>
            <p:ph type="pic" idx="13" hasCustomPrompt="1"/>
          </p:nvPr>
        </p:nvSpPr>
        <p:spPr>
          <a:xfrm>
            <a:off x="6750996" y="0"/>
            <a:ext cx="4750310" cy="685799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image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48388B6-3149-504E-8A80-485D271419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272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B879B986-D9E4-6F4B-890D-E2B2D3A035C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A picture containing orange, drawing&#10;&#10;Description automatically generated">
            <a:extLst>
              <a:ext uri="{FF2B5EF4-FFF2-40B4-BE49-F238E27FC236}">
                <a16:creationId xmlns:a16="http://schemas.microsoft.com/office/drawing/2014/main" id="{FC7C57B8-A379-434B-A915-4ACC212F82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809" y="5699821"/>
            <a:ext cx="38989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564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6E533A6-3E71-C54A-B3B9-19D0083DC729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DDC7CB6-1765-5D45-96EB-C1C6F6FC22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32150" y="603250"/>
            <a:ext cx="5727700" cy="5651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1591" y="1613811"/>
            <a:ext cx="4948814" cy="2274415"/>
          </a:xfrm>
        </p:spPr>
        <p:txBody>
          <a:bodyPr anchor="b">
            <a:normAutofit/>
          </a:bodyPr>
          <a:lstStyle>
            <a:lvl1pPr algn="ctr">
              <a:defRPr sz="30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1592" y="4081580"/>
            <a:ext cx="4948814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B986-D9E4-6F4B-890D-E2B2D3A035C2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4E593FA-922F-4A45-A7A6-5B5FCD55F75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073" y="5689095"/>
            <a:ext cx="38989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843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DDC7CB6-1765-5D45-96EB-C1C6F6FC22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232150" y="603335"/>
            <a:ext cx="5727700" cy="56513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1591" y="1613811"/>
            <a:ext cx="4948814" cy="2274415"/>
          </a:xfrm>
        </p:spPr>
        <p:txBody>
          <a:bodyPr anchor="b">
            <a:normAutofit/>
          </a:bodyPr>
          <a:lstStyle>
            <a:lvl1pPr algn="ctr"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1592" y="4081580"/>
            <a:ext cx="4948814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879B986-D9E4-6F4B-890D-E2B2D3A035C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A picture containing orange, drawing&#10;&#10;Description automatically generated">
            <a:extLst>
              <a:ext uri="{FF2B5EF4-FFF2-40B4-BE49-F238E27FC236}">
                <a16:creationId xmlns:a16="http://schemas.microsoft.com/office/drawing/2014/main" id="{90854488-8A4E-A043-A3E1-B2FB69886FC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9809" y="5699821"/>
            <a:ext cx="38989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989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3A78416-6AB5-8D44-A515-EAFA7766D3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00" y="0"/>
            <a:ext cx="61087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6080" y="457201"/>
            <a:ext cx="5178141" cy="3052762"/>
          </a:xfrm>
        </p:spPr>
        <p:txBody>
          <a:bodyPr anchor="b">
            <a:normAutofit/>
          </a:bodyPr>
          <a:lstStyle>
            <a:lvl1pPr algn="l">
              <a:defRPr sz="30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6080" y="3803917"/>
            <a:ext cx="5178142" cy="205713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4E1A2754-ABB9-7840-86D3-18AD42102BAB}"/>
              </a:ext>
            </a:extLst>
          </p:cNvPr>
          <p:cNvSpPr>
            <a:spLocks noGrp="1" noChangeAspect="1"/>
          </p:cNvSpPr>
          <p:nvPr>
            <p:ph type="pic" idx="13" hasCustomPrompt="1"/>
          </p:nvPr>
        </p:nvSpPr>
        <p:spPr>
          <a:xfrm>
            <a:off x="6750996" y="0"/>
            <a:ext cx="4750310" cy="685799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image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48388B6-3149-504E-8A80-485D271419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272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B879B986-D9E4-6F4B-890D-E2B2D3A035C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A picture containing orange, drawing&#10;&#10;Description automatically generated">
            <a:extLst>
              <a:ext uri="{FF2B5EF4-FFF2-40B4-BE49-F238E27FC236}">
                <a16:creationId xmlns:a16="http://schemas.microsoft.com/office/drawing/2014/main" id="{F4D3EA5D-9350-3E4C-A347-6C1D8BDFE34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9809" y="5699821"/>
            <a:ext cx="38989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900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6080" y="457201"/>
            <a:ext cx="5178141" cy="3052762"/>
          </a:xfrm>
        </p:spPr>
        <p:txBody>
          <a:bodyPr anchor="b">
            <a:normAutofit/>
          </a:bodyPr>
          <a:lstStyle>
            <a:lvl1pPr algn="l">
              <a:defRPr sz="30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6080" y="3803917"/>
            <a:ext cx="5178142" cy="205713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4E1A2754-ABB9-7840-86D3-18AD42102BAB}"/>
              </a:ext>
            </a:extLst>
          </p:cNvPr>
          <p:cNvSpPr>
            <a:spLocks noGrp="1" noChangeAspect="1"/>
          </p:cNvSpPr>
          <p:nvPr>
            <p:ph type="pic" idx="13" hasCustomPrompt="1"/>
          </p:nvPr>
        </p:nvSpPr>
        <p:spPr>
          <a:xfrm>
            <a:off x="6750996" y="0"/>
            <a:ext cx="4750310" cy="685799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image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48388B6-3149-504E-8A80-485D271419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272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879B986-D9E4-6F4B-890D-E2B2D3A035C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picture containing orange, drawing&#10;&#10;Description automatically generated">
            <a:extLst>
              <a:ext uri="{FF2B5EF4-FFF2-40B4-BE49-F238E27FC236}">
                <a16:creationId xmlns:a16="http://schemas.microsoft.com/office/drawing/2014/main" id="{8E951F25-3232-BC41-BD82-B4536A58DC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809" y="5699821"/>
            <a:ext cx="38989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7122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0625F29-8EFC-BF44-9D39-3E31EE4D7351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080" y="457200"/>
            <a:ext cx="5709920" cy="2733472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795911" y="0"/>
            <a:ext cx="4537616" cy="685799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25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6080" y="3409013"/>
            <a:ext cx="5709920" cy="24275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B986-D9E4-6F4B-890D-E2B2D3A035C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E4C48B41-C921-3A41-9C71-CC8E3A2C60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073" y="5689095"/>
            <a:ext cx="38989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8229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0625F29-8EFC-BF44-9D39-3E31EE4D7351}"/>
              </a:ext>
            </a:extLst>
          </p:cNvPr>
          <p:cNvSpPr/>
          <p:nvPr userDrawn="1"/>
        </p:nvSpPr>
        <p:spPr>
          <a:xfrm>
            <a:off x="0" y="0"/>
            <a:ext cx="12191999" cy="60224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080" y="457200"/>
            <a:ext cx="5709920" cy="2733472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95911" y="0"/>
            <a:ext cx="4537616" cy="685799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25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6080" y="3409013"/>
            <a:ext cx="5709920" cy="24275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879B986-D9E4-6F4B-890D-E2B2D3A035C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A picture containing orange, drawing&#10;&#10;Description automatically generated">
            <a:extLst>
              <a:ext uri="{FF2B5EF4-FFF2-40B4-BE49-F238E27FC236}">
                <a16:creationId xmlns:a16="http://schemas.microsoft.com/office/drawing/2014/main" id="{82DCE4F5-DF76-1647-B0C1-F727CEB66B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809" y="5699821"/>
            <a:ext cx="38989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2829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42FA322-EAEF-934E-8B84-061F9D402F1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9895" r="10058" b="30328"/>
          <a:stretch/>
        </p:blipFill>
        <p:spPr>
          <a:xfrm>
            <a:off x="0" y="5927834"/>
            <a:ext cx="12192000" cy="9301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600" b="1" i="0">
                <a:solidFill>
                  <a:schemeClr val="accent2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080" y="1453481"/>
            <a:ext cx="11430000" cy="435874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 marL="457200">
              <a:spcBef>
                <a:spcPts val="800"/>
              </a:spcBef>
              <a:defRPr sz="1800"/>
            </a:lvl2pPr>
            <a:lvl3pPr marL="685800">
              <a:spcBef>
                <a:spcPts val="800"/>
              </a:spcBef>
              <a:defRPr sz="1500"/>
            </a:lvl3pPr>
            <a:lvl4pPr marL="914400">
              <a:spcBef>
                <a:spcPts val="800"/>
              </a:spcBef>
              <a:defRPr sz="1500"/>
            </a:lvl4pPr>
            <a:lvl5pPr marL="1143000">
              <a:spcBef>
                <a:spcPts val="800"/>
              </a:spcBef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B986-D9E4-6F4B-890D-E2B2D3A035C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75110CBA-0B65-A245-804E-2CDCF76E99F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073" y="5689095"/>
            <a:ext cx="38989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421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954116E-9762-964A-8CE5-2DB042A9A42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9895" r="10058" b="30328"/>
          <a:stretch/>
        </p:blipFill>
        <p:spPr>
          <a:xfrm>
            <a:off x="0" y="5927834"/>
            <a:ext cx="12192000" cy="9301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B986-D9E4-6F4B-890D-E2B2D3A035C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551169D-9EF9-814F-85FE-A54832E612A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79532" y="1453480"/>
            <a:ext cx="5536548" cy="432721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 marL="457200">
              <a:defRPr sz="1800"/>
            </a:lvl2pPr>
            <a:lvl3pPr marL="685800">
              <a:defRPr sz="1500"/>
            </a:lvl3pPr>
            <a:lvl4pPr marL="914400">
              <a:defRPr sz="1500"/>
            </a:lvl4pPr>
            <a:lvl5pPr marL="1143000"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685EBD0-1D07-484C-A16E-5A3CBB18F91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386080" y="1453480"/>
            <a:ext cx="5536548" cy="432721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 marL="457200">
              <a:defRPr sz="1800"/>
            </a:lvl2pPr>
            <a:lvl3pPr marL="685800">
              <a:defRPr sz="1500"/>
            </a:lvl3pPr>
            <a:lvl4pPr marL="914400">
              <a:defRPr sz="1500"/>
            </a:lvl4pPr>
            <a:lvl5pPr marL="1143000"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3443425-3BC1-E34B-B7C2-8D490C3E44FE}"/>
              </a:ext>
            </a:extLst>
          </p:cNvPr>
          <p:cNvCxnSpPr>
            <a:cxnSpLocks/>
          </p:cNvCxnSpPr>
          <p:nvPr userDrawn="1"/>
        </p:nvCxnSpPr>
        <p:spPr>
          <a:xfrm flipH="1">
            <a:off x="6096000" y="1448611"/>
            <a:ext cx="5080" cy="4446886"/>
          </a:xfrm>
          <a:prstGeom prst="line">
            <a:avLst/>
          </a:prstGeom>
          <a:ln w="6350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AD4A265-DE12-B94B-8FA1-CEE1BC6E583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073" y="5689095"/>
            <a:ext cx="38989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7226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8432664E-3F92-794A-9F73-BCB3FFA853E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9895" r="10058" b="30328"/>
          <a:stretch/>
        </p:blipFill>
        <p:spPr>
          <a:xfrm>
            <a:off x="0" y="5927835"/>
            <a:ext cx="12192000" cy="930165"/>
          </a:xfrm>
          <a:prstGeom prst="rect">
            <a:avLst/>
          </a:prstGeom>
        </p:spPr>
      </p:pic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A63FC12-CB09-6941-ACB2-8CAB65B60E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073" y="5689095"/>
            <a:ext cx="3898900" cy="1346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856" y="365126"/>
            <a:ext cx="11464288" cy="97599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3857" y="1435428"/>
            <a:ext cx="5499520" cy="46435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2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080" y="2031475"/>
            <a:ext cx="5477825" cy="3620684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50318" y="1435428"/>
            <a:ext cx="5477825" cy="46435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2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50317" y="2031475"/>
            <a:ext cx="5477825" cy="3620684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B986-D9E4-6F4B-890D-E2B2D3A035C2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70CDE3D-F718-2F49-B1E8-FFDA93CF1948}"/>
              </a:ext>
            </a:extLst>
          </p:cNvPr>
          <p:cNvCxnSpPr>
            <a:cxnSpLocks/>
          </p:cNvCxnSpPr>
          <p:nvPr userDrawn="1"/>
        </p:nvCxnSpPr>
        <p:spPr>
          <a:xfrm flipH="1">
            <a:off x="6096000" y="1457319"/>
            <a:ext cx="5080" cy="4446886"/>
          </a:xfrm>
          <a:prstGeom prst="line">
            <a:avLst/>
          </a:prstGeom>
          <a:ln w="6350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33917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54CA431-D882-0041-B857-505CD28068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9895" r="10058" b="30328"/>
          <a:stretch/>
        </p:blipFill>
        <p:spPr>
          <a:xfrm>
            <a:off x="0" y="5927835"/>
            <a:ext cx="12192000" cy="930165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3B4A8679-73FB-F14C-A4D5-A8ED362DE1F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073" y="5689095"/>
            <a:ext cx="3898900" cy="13462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B986-D9E4-6F4B-890D-E2B2D3A03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473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BBABFCE-3BD9-3C4B-A761-42E8CC80241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86080" y="1436701"/>
            <a:ext cx="3383992" cy="245997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 Styles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94B67444-0219-B244-AB7D-6CEC0692DD8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08201" y="1436701"/>
            <a:ext cx="3383983" cy="245997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 Styles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2CD39F4-DD78-B542-9DB4-055CB891420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386079" y="1784363"/>
            <a:ext cx="3383992" cy="4014271"/>
          </a:xfrm>
        </p:spPr>
        <p:txBody>
          <a:bodyPr/>
          <a:lstStyle>
            <a:lvl1pPr>
              <a:defRPr sz="1800" b="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47885430-7136-174D-BE7A-445F2E375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08795" y="1784363"/>
            <a:ext cx="3383983" cy="4014271"/>
          </a:xfrm>
        </p:spPr>
        <p:txBody>
          <a:bodyPr/>
          <a:lstStyle>
            <a:lvl1pPr>
              <a:defRPr sz="1800" b="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D38413F0-27C1-004A-8564-6EC9F0D0FE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32097" y="1436701"/>
            <a:ext cx="3383983" cy="245997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 Styles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85BFEBEB-D9AC-4745-AFC0-F3B3474D6D09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8433287" y="1784363"/>
            <a:ext cx="3383983" cy="4014271"/>
          </a:xfrm>
        </p:spPr>
        <p:txBody>
          <a:bodyPr/>
          <a:lstStyle>
            <a:lvl1pPr>
              <a:defRPr sz="1800" b="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A27FF57-4F14-8848-AC42-913EEA0396A0}"/>
              </a:ext>
            </a:extLst>
          </p:cNvPr>
          <p:cNvGrpSpPr/>
          <p:nvPr userDrawn="1"/>
        </p:nvGrpSpPr>
        <p:grpSpPr>
          <a:xfrm>
            <a:off x="4092546" y="1426653"/>
            <a:ext cx="4018326" cy="4401391"/>
            <a:chOff x="4092546" y="1436701"/>
            <a:chExt cx="4018326" cy="4745984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34F19E-4F3F-6D47-BD4C-CECD28029C4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92546" y="1436701"/>
              <a:ext cx="0" cy="4745984"/>
            </a:xfrm>
            <a:prstGeom prst="line">
              <a:avLst/>
            </a:prstGeom>
            <a:ln w="6350">
              <a:solidFill>
                <a:schemeClr val="tx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658D299-0CB1-8E44-A4CE-6BE88C1BA08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110872" y="1436701"/>
              <a:ext cx="0" cy="4745984"/>
            </a:xfrm>
            <a:prstGeom prst="line">
              <a:avLst/>
            </a:prstGeom>
            <a:ln w="6350">
              <a:solidFill>
                <a:schemeClr val="tx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90D08923-CE29-C044-9765-416B736257F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9895" r="10058" b="30328"/>
          <a:stretch/>
        </p:blipFill>
        <p:spPr>
          <a:xfrm>
            <a:off x="0" y="5927835"/>
            <a:ext cx="12192000" cy="930165"/>
          </a:xfrm>
          <a:prstGeom prst="rect">
            <a:avLst/>
          </a:prstGeom>
        </p:spPr>
      </p:pic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EA6DA773-5074-BF4A-AF4D-943988F34F4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073" y="5689095"/>
            <a:ext cx="3898900" cy="13462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B986-D9E4-6F4B-890D-E2B2D3A03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324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98E5E01-36CE-7548-9B4F-D789BE9343C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 bwMode="ltGray">
          <a:xfrm>
            <a:off x="495259" y="1648344"/>
            <a:ext cx="1484517" cy="363770"/>
          </a:xfrm>
          <a:solidFill>
            <a:schemeClr val="accent2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sz="900" b="1" cap="none" baseline="0">
                <a:solidFill>
                  <a:schemeClr val="bg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 Styles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3EDE88EF-82F8-1F47-8297-23F66FA9ECDE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 bwMode="ltGray">
          <a:xfrm>
            <a:off x="2433001" y="1648344"/>
            <a:ext cx="1491829" cy="363770"/>
          </a:xfrm>
          <a:solidFill>
            <a:schemeClr val="accent1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sz="900" b="1" cap="none" baseline="0">
                <a:solidFill>
                  <a:schemeClr val="bg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 Styles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C814515-9A60-BA40-971C-AC23FE167A1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02085" y="2928675"/>
            <a:ext cx="1477692" cy="2910061"/>
          </a:xfrm>
        </p:spPr>
        <p:txBody>
          <a:bodyPr>
            <a:normAutofit/>
          </a:bodyPr>
          <a:lstStyle>
            <a:lvl1pPr marL="0" indent="0">
              <a:lnSpc>
                <a:spcPct val="105000"/>
              </a:lnSpc>
              <a:spcBef>
                <a:spcPts val="450"/>
              </a:spcBef>
              <a:buNone/>
              <a:defRPr sz="1000" b="1"/>
            </a:lvl1pPr>
            <a:lvl2pPr marL="86916" indent="-86916">
              <a:lnSpc>
                <a:spcPct val="105000"/>
              </a:lnSpc>
              <a:spcBef>
                <a:spcPts val="450"/>
              </a:spcBef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FB91B103-475D-0E46-B8EE-C61C29C630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47139" y="2928675"/>
            <a:ext cx="1477692" cy="2910061"/>
          </a:xfrm>
        </p:spPr>
        <p:txBody>
          <a:bodyPr>
            <a:normAutofit/>
          </a:bodyPr>
          <a:lstStyle>
            <a:lvl1pPr marL="0" indent="0">
              <a:lnSpc>
                <a:spcPct val="105000"/>
              </a:lnSpc>
              <a:spcBef>
                <a:spcPts val="450"/>
              </a:spcBef>
              <a:buNone/>
              <a:defRPr lang="en-US" sz="10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1450" indent="-171450">
              <a:lnSpc>
                <a:spcPct val="105000"/>
              </a:lnSpc>
              <a:spcBef>
                <a:spcPts val="450"/>
              </a:spcBef>
              <a:defRPr lang="en-US" sz="1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C1000813-5DC6-7446-99CD-52F08958A6F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ltGray">
          <a:xfrm>
            <a:off x="4378054" y="1648344"/>
            <a:ext cx="1491829" cy="36377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sz="900" b="1" cap="none" baseline="0">
                <a:solidFill>
                  <a:schemeClr val="bg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 Styles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D0BC1C12-BEF0-C148-AE25-790E16F7B393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4392192" y="2928675"/>
            <a:ext cx="1477692" cy="2910061"/>
          </a:xfrm>
        </p:spPr>
        <p:txBody>
          <a:bodyPr>
            <a:normAutofit/>
          </a:bodyPr>
          <a:lstStyle>
            <a:lvl1pPr marL="0" indent="0">
              <a:lnSpc>
                <a:spcPct val="105000"/>
              </a:lnSpc>
              <a:spcBef>
                <a:spcPts val="450"/>
              </a:spcBef>
              <a:buNone/>
              <a:defRPr lang="en-US" sz="10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1450" indent="-171450">
              <a:lnSpc>
                <a:spcPct val="105000"/>
              </a:lnSpc>
              <a:spcBef>
                <a:spcPts val="450"/>
              </a:spcBef>
              <a:defRPr lang="en-US" sz="1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9F9AF97D-A1E1-3B49-A59D-E57B77F1A4F6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6348812" y="2928675"/>
            <a:ext cx="1477692" cy="2910061"/>
          </a:xfrm>
        </p:spPr>
        <p:txBody>
          <a:bodyPr>
            <a:normAutofit/>
          </a:bodyPr>
          <a:lstStyle>
            <a:lvl1pPr marL="0" indent="0">
              <a:lnSpc>
                <a:spcPct val="105000"/>
              </a:lnSpc>
              <a:spcBef>
                <a:spcPts val="450"/>
              </a:spcBef>
              <a:buNone/>
              <a:defRPr lang="en-US" sz="10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1450" indent="-171450">
              <a:lnSpc>
                <a:spcPct val="105000"/>
              </a:lnSpc>
              <a:spcBef>
                <a:spcPts val="450"/>
              </a:spcBef>
              <a:defRPr lang="en-US" sz="1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F8960018-DA73-CD43-A414-3F81109DBB21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8291294" y="2928675"/>
            <a:ext cx="1477692" cy="2910061"/>
          </a:xfrm>
        </p:spPr>
        <p:txBody>
          <a:bodyPr>
            <a:normAutofit/>
          </a:bodyPr>
          <a:lstStyle>
            <a:lvl1pPr marL="0" indent="0">
              <a:lnSpc>
                <a:spcPct val="105000"/>
              </a:lnSpc>
              <a:spcBef>
                <a:spcPts val="450"/>
              </a:spcBef>
              <a:buNone/>
              <a:defRPr lang="en-US" sz="10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1450" indent="-171450">
              <a:lnSpc>
                <a:spcPct val="105000"/>
              </a:lnSpc>
              <a:spcBef>
                <a:spcPts val="450"/>
              </a:spcBef>
              <a:defRPr lang="en-US" sz="1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D4F18D81-6E19-8F40-A3B5-27D2BF51F50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ltGray">
          <a:xfrm>
            <a:off x="6334674" y="1648344"/>
            <a:ext cx="1491829" cy="363770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sz="900" b="1" cap="none" baseline="0">
                <a:solidFill>
                  <a:schemeClr val="bg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 Styles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0D53F5B0-A8A5-944F-858E-3519A0A08C2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 bwMode="ltGray">
          <a:xfrm>
            <a:off x="8277157" y="1648344"/>
            <a:ext cx="1491829" cy="363770"/>
          </a:xfrm>
          <a:solidFill>
            <a:schemeClr val="accent6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sz="900" b="1" cap="none" baseline="0">
                <a:solidFill>
                  <a:schemeClr val="bg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 Styles</a:t>
            </a:r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660BD7EF-011F-9F49-B31A-9D9F0E61AD0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871757" y="2112498"/>
            <a:ext cx="731520" cy="731520"/>
          </a:xfrm>
          <a:prstGeom prst="ellipse">
            <a:avLst/>
          </a:prstGeom>
          <a:solidFill>
            <a:schemeClr val="bg2"/>
          </a:solidFill>
        </p:spPr>
        <p:txBody>
          <a:bodyPr anchor="ctr" anchorCtr="0"/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8" name="Picture Placeholder 6">
            <a:extLst>
              <a:ext uri="{FF2B5EF4-FFF2-40B4-BE49-F238E27FC236}">
                <a16:creationId xmlns:a16="http://schemas.microsoft.com/office/drawing/2014/main" id="{CD6AB030-F6CD-544A-AD2A-AC513A30ADAC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2815897" y="2112498"/>
            <a:ext cx="731520" cy="731520"/>
          </a:xfrm>
          <a:prstGeom prst="ellipse">
            <a:avLst/>
          </a:prstGeom>
          <a:solidFill>
            <a:schemeClr val="bg2"/>
          </a:solidFill>
        </p:spPr>
        <p:txBody>
          <a:bodyPr anchor="ctr" anchorCtr="0"/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Picture Placeholder 6">
            <a:extLst>
              <a:ext uri="{FF2B5EF4-FFF2-40B4-BE49-F238E27FC236}">
                <a16:creationId xmlns:a16="http://schemas.microsoft.com/office/drawing/2014/main" id="{34B7CDDA-8894-1B44-8852-89F4F8C1A76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760036" y="2112498"/>
            <a:ext cx="731520" cy="731520"/>
          </a:xfrm>
          <a:prstGeom prst="ellipse">
            <a:avLst/>
          </a:prstGeom>
          <a:solidFill>
            <a:schemeClr val="bg2"/>
          </a:solidFill>
        </p:spPr>
        <p:txBody>
          <a:bodyPr anchor="ctr" anchorCtr="0"/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0" name="Picture Placeholder 6">
            <a:extLst>
              <a:ext uri="{FF2B5EF4-FFF2-40B4-BE49-F238E27FC236}">
                <a16:creationId xmlns:a16="http://schemas.microsoft.com/office/drawing/2014/main" id="{148BBBF7-2555-5C46-87C9-D7818B76173E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15742" y="2112498"/>
            <a:ext cx="731520" cy="731520"/>
          </a:xfrm>
          <a:prstGeom prst="ellipse">
            <a:avLst/>
          </a:prstGeom>
          <a:solidFill>
            <a:schemeClr val="bg2"/>
          </a:solidFill>
        </p:spPr>
        <p:txBody>
          <a:bodyPr anchor="ctr" anchorCtr="0"/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Picture Placeholder 6">
            <a:extLst>
              <a:ext uri="{FF2B5EF4-FFF2-40B4-BE49-F238E27FC236}">
                <a16:creationId xmlns:a16="http://schemas.microsoft.com/office/drawing/2014/main" id="{E7D1888F-1539-8946-91C1-EDE38D247E41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8657311" y="2112498"/>
            <a:ext cx="731520" cy="731520"/>
          </a:xfrm>
          <a:prstGeom prst="ellipse">
            <a:avLst/>
          </a:prstGeom>
          <a:solidFill>
            <a:schemeClr val="bg2"/>
          </a:solidFill>
        </p:spPr>
        <p:txBody>
          <a:bodyPr anchor="ctr" anchorCtr="0"/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6441A92B-1109-FC43-B83C-0B89CA3628A6}"/>
              </a:ext>
            </a:extLst>
          </p:cNvPr>
          <p:cNvSpPr>
            <a:spLocks noGrp="1"/>
          </p:cNvSpPr>
          <p:nvPr>
            <p:ph sz="half" idx="25"/>
          </p:nvPr>
        </p:nvSpPr>
        <p:spPr>
          <a:xfrm>
            <a:off x="10252294" y="2928675"/>
            <a:ext cx="1477692" cy="2910061"/>
          </a:xfrm>
        </p:spPr>
        <p:txBody>
          <a:bodyPr>
            <a:normAutofit/>
          </a:bodyPr>
          <a:lstStyle>
            <a:lvl1pPr marL="0" indent="0">
              <a:lnSpc>
                <a:spcPct val="105000"/>
              </a:lnSpc>
              <a:spcBef>
                <a:spcPts val="450"/>
              </a:spcBef>
              <a:buNone/>
              <a:defRPr lang="en-US" sz="10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1450" indent="-171450">
              <a:lnSpc>
                <a:spcPct val="105000"/>
              </a:lnSpc>
              <a:spcBef>
                <a:spcPts val="450"/>
              </a:spcBef>
              <a:defRPr lang="en-US" sz="1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309C6782-E1EC-1747-8992-2844DD00E53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 bwMode="ltGray">
          <a:xfrm>
            <a:off x="10238157" y="1648344"/>
            <a:ext cx="1491829" cy="363770"/>
          </a:xfrm>
          <a:solidFill>
            <a:srgbClr val="92278F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sz="900" b="1" cap="none" baseline="0">
                <a:solidFill>
                  <a:schemeClr val="bg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 Styles</a:t>
            </a:r>
          </a:p>
        </p:txBody>
      </p:sp>
      <p:sp>
        <p:nvSpPr>
          <p:cNvPr id="24" name="Picture Placeholder 6">
            <a:extLst>
              <a:ext uri="{FF2B5EF4-FFF2-40B4-BE49-F238E27FC236}">
                <a16:creationId xmlns:a16="http://schemas.microsoft.com/office/drawing/2014/main" id="{58EA02C9-D133-4144-AAE5-BDCEFE2AE120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10618311" y="2112498"/>
            <a:ext cx="731520" cy="731520"/>
          </a:xfrm>
          <a:prstGeom prst="ellipse">
            <a:avLst/>
          </a:prstGeom>
          <a:solidFill>
            <a:schemeClr val="bg2"/>
          </a:solidFill>
        </p:spPr>
        <p:txBody>
          <a:bodyPr anchor="ctr" anchorCtr="0"/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80DC5A9F-16FC-5844-A5C2-7C0D95519E7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9895" r="10058" b="30328"/>
          <a:stretch/>
        </p:blipFill>
        <p:spPr>
          <a:xfrm>
            <a:off x="0" y="5927835"/>
            <a:ext cx="12192000" cy="930165"/>
          </a:xfrm>
          <a:prstGeom prst="rect">
            <a:avLst/>
          </a:prstGeom>
        </p:spPr>
      </p:pic>
      <p:pic>
        <p:nvPicPr>
          <p:cNvPr id="28" name="Picture 27" descr="A picture containing drawing&#10;&#10;Description automatically generated">
            <a:extLst>
              <a:ext uri="{FF2B5EF4-FFF2-40B4-BE49-F238E27FC236}">
                <a16:creationId xmlns:a16="http://schemas.microsoft.com/office/drawing/2014/main" id="{91EEBF89-7087-B44E-ADAB-623AE938052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073" y="5689095"/>
            <a:ext cx="3898900" cy="13462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B986-D9E4-6F4B-890D-E2B2D3A03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997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6D41BA0-AB4B-034D-8432-C5814AF592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9895" r="10058" b="30328"/>
          <a:stretch/>
        </p:blipFill>
        <p:spPr>
          <a:xfrm>
            <a:off x="0" y="5927835"/>
            <a:ext cx="12192000" cy="930165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5BF4047B-4EED-3D43-A394-6D0CA7105A9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073" y="5689095"/>
            <a:ext cx="3898900" cy="13462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B986-D9E4-6F4B-890D-E2B2D3A03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2379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879B986-D9E4-6F4B-890D-E2B2D3A035C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A picture containing orange, drawing&#10;&#10;Description automatically generated">
            <a:extLst>
              <a:ext uri="{FF2B5EF4-FFF2-40B4-BE49-F238E27FC236}">
                <a16:creationId xmlns:a16="http://schemas.microsoft.com/office/drawing/2014/main" id="{30378B40-547E-184B-8394-FA498C3DC3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809" y="5699821"/>
            <a:ext cx="38989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21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6080" y="365126"/>
            <a:ext cx="11430000" cy="987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080" y="1820411"/>
            <a:ext cx="11430000" cy="419150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6272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B879B986-D9E4-6F4B-890D-E2B2D3A035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086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3711" r:id="rId2"/>
    <p:sldLayoutId id="2147483720" r:id="rId3"/>
    <p:sldLayoutId id="2147483709" r:id="rId4"/>
    <p:sldLayoutId id="2147484033" r:id="rId5"/>
    <p:sldLayoutId id="2147483717" r:id="rId6"/>
    <p:sldLayoutId id="2147484032" r:id="rId7"/>
    <p:sldLayoutId id="2147483710" r:id="rId8"/>
    <p:sldLayoutId id="2147483712" r:id="rId9"/>
    <p:sldLayoutId id="2147483713" r:id="rId10"/>
    <p:sldLayoutId id="2147483714" r:id="rId11"/>
    <p:sldLayoutId id="2147483719" r:id="rId12"/>
    <p:sldLayoutId id="2147483718" r:id="rId13"/>
    <p:sldLayoutId id="2147483715" r:id="rId14"/>
    <p:sldLayoutId id="2147484027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b="1" i="0" kern="1200">
          <a:solidFill>
            <a:schemeClr val="accent2"/>
          </a:solidFill>
          <a:latin typeface="Open Sans Semibold" panose="020B0606030504020204" pitchFamily="34" charset="0"/>
          <a:ea typeface="Open Sans Semibold" panose="020B0606030504020204" pitchFamily="34" charset="0"/>
          <a:cs typeface="Open Sans Semibold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yviewanalytics.com/" TargetMode="External"/><Relationship Id="rId2" Type="http://schemas.openxmlformats.org/officeDocument/2006/relationships/hyperlink" Target="https://info.cengage.com/wrec_PulseSurveyResults_1470945" TargetMode="Externa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s://www.ucc.edu/" TargetMode="External"/><Relationship Id="rId5" Type="http://schemas.openxmlformats.org/officeDocument/2006/relationships/hyperlink" Target="https://onlinelearningconsortium.org/" TargetMode="External"/><Relationship Id="rId4" Type="http://schemas.openxmlformats.org/officeDocument/2006/relationships/hyperlink" Target="https://www.ivytech.edu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D6BEB9-6FFA-8246-98C2-1EE8751A3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21592" y="4889658"/>
            <a:ext cx="4948814" cy="1500187"/>
          </a:xfrm>
        </p:spPr>
        <p:txBody>
          <a:bodyPr vert="horz" lIns="0" tIns="0" rIns="0" bIns="0" rtlCol="0" anchor="t">
            <a:normAutofit/>
          </a:bodyPr>
          <a:lstStyle/>
          <a:p>
            <a:endParaRPr lang="en-US" dirty="0">
              <a:ea typeface="Open Sans"/>
              <a:cs typeface="Open Sans"/>
            </a:endParaRPr>
          </a:p>
          <a:p>
            <a:r>
              <a:rPr lang="en-US" dirty="0"/>
              <a:t>Wednesday, April 28, 2021</a:t>
            </a:r>
            <a:endParaRPr lang="en-US" dirty="0">
              <a:ea typeface="Open Sans"/>
              <a:cs typeface="Open San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C7CF31-1ADA-004B-A679-38CBBA8E7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B986-D9E4-6F4B-890D-E2B2D3A035C2}" type="slidenum">
              <a:rPr lang="en-US" smtClean="0"/>
              <a:t>1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FA54D0-4BAF-6E41-B40F-EC2A6E3EC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3316" y="2288985"/>
            <a:ext cx="5811666" cy="2274415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Open Sans Semibold"/>
                <a:ea typeface="Open Sans Semibold"/>
                <a:cs typeface="Open Sans Semibold"/>
              </a:rPr>
              <a:t>One Year Later – </a:t>
            </a:r>
            <a:br>
              <a:rPr lang="en-US" sz="4000" dirty="0">
                <a:latin typeface="Open Sans Semibold"/>
                <a:ea typeface="Open Sans Semibold"/>
                <a:cs typeface="Open Sans Semibold"/>
              </a:rPr>
            </a:br>
            <a:br>
              <a:rPr lang="en-US" sz="4000" dirty="0">
                <a:latin typeface="Open Sans Semibold"/>
                <a:ea typeface="Open Sans Semibold"/>
                <a:cs typeface="Open Sans Semibold"/>
              </a:rPr>
            </a:br>
            <a:r>
              <a:rPr lang="en-US" sz="3200" dirty="0">
                <a:latin typeface="Open Sans Semibold"/>
                <a:ea typeface="Open Sans Semibold"/>
                <a:cs typeface="Open Sans Semibold"/>
              </a:rPr>
              <a:t>Higher Education </a:t>
            </a:r>
            <a:br>
              <a:rPr lang="en-US" sz="3200" dirty="0">
                <a:latin typeface="Open Sans Semibold"/>
                <a:ea typeface="Open Sans Semibold"/>
                <a:cs typeface="Open Sans Semibold"/>
              </a:rPr>
            </a:br>
            <a:r>
              <a:rPr lang="en-US" sz="3200" dirty="0">
                <a:latin typeface="Open Sans Semibold"/>
                <a:ea typeface="Open Sans Semibold"/>
                <a:cs typeface="Open Sans Semibold"/>
              </a:rPr>
              <a:t>Students, Faculty, and Institutions </a:t>
            </a:r>
            <a:br>
              <a:rPr lang="en-US" sz="3200" dirty="0">
                <a:latin typeface="Open Sans Semibold"/>
                <a:ea typeface="Open Sans Semibold"/>
                <a:cs typeface="Open Sans Semibold"/>
              </a:rPr>
            </a:br>
            <a:br>
              <a:rPr lang="en-US" sz="3200" dirty="0">
                <a:latin typeface="Open Sans Semibold"/>
                <a:ea typeface="Open Sans Semibold"/>
                <a:cs typeface="Open Sans Semibold"/>
              </a:rPr>
            </a:br>
            <a:r>
              <a:rPr lang="en-US" sz="3200" dirty="0">
                <a:latin typeface="Open Sans Semibold"/>
                <a:ea typeface="Open Sans Semibold"/>
                <a:cs typeface="Open Sans Semibold"/>
              </a:rPr>
              <a:t>Reflect on Digital Learning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72004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E6E61D-EABD-3143-8DA7-6A0D24712956}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xfrm>
            <a:off x="3322370" y="2399783"/>
            <a:ext cx="2238885" cy="596657"/>
          </a:xfrm>
          <a:solidFill>
            <a:srgbClr val="0070C0"/>
          </a:solidFill>
        </p:spPr>
        <p:txBody>
          <a:bodyPr/>
          <a:lstStyle/>
          <a:p>
            <a:r>
              <a:rPr lang="en-US" sz="1400" dirty="0"/>
              <a:t>Bernard </a:t>
            </a:r>
            <a:r>
              <a:rPr lang="en-US" sz="1400" dirty="0" err="1"/>
              <a:t>Polnariev</a:t>
            </a:r>
            <a:r>
              <a:rPr lang="en-US" sz="1400" dirty="0"/>
              <a:t> </a:t>
            </a:r>
            <a:br>
              <a:rPr lang="en-US" sz="1400" dirty="0"/>
            </a:br>
            <a:r>
              <a:rPr lang="en-US" sz="1400" dirty="0"/>
              <a:t> Union County College</a:t>
            </a:r>
            <a:endParaRPr lang="en-US" sz="1400" dirty="0">
              <a:ea typeface="Open Sans"/>
              <a:cs typeface="Open Sans"/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A54F064-3AE4-3F4A-B77C-E8975FDAD8A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927543" y="2399780"/>
            <a:ext cx="2854721" cy="595683"/>
          </a:xfrm>
          <a:solidFill>
            <a:srgbClr val="0070C0"/>
          </a:solidFill>
        </p:spPr>
        <p:txBody>
          <a:bodyPr/>
          <a:lstStyle/>
          <a:p>
            <a:r>
              <a:rPr lang="en-US" sz="1400" dirty="0"/>
              <a:t>Nia Williams</a:t>
            </a:r>
            <a:br>
              <a:rPr lang="en-US" sz="1400" dirty="0"/>
            </a:br>
            <a:r>
              <a:rPr lang="en-US" sz="1400" dirty="0"/>
              <a:t>Ivy Tech Community College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4B98F89-9AB4-6540-9D8F-6CBD646E669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542188" y="2398100"/>
            <a:ext cx="1958740" cy="595683"/>
          </a:xfrm>
          <a:solidFill>
            <a:srgbClr val="0070C0"/>
          </a:solidFill>
        </p:spPr>
        <p:txBody>
          <a:bodyPr/>
          <a:lstStyle/>
          <a:p>
            <a:r>
              <a:rPr lang="en-US" sz="1400" dirty="0"/>
              <a:t>Jeff Seaman</a:t>
            </a:r>
            <a:br>
              <a:rPr lang="en-US" sz="1400" dirty="0"/>
            </a:br>
            <a:r>
              <a:rPr lang="en-US" sz="1400" dirty="0"/>
              <a:t>Bay View Analytics</a:t>
            </a:r>
            <a:endParaRPr lang="en-US">
              <a:ea typeface="Open Sans"/>
              <a:cs typeface="Open Sans"/>
            </a:endParaRPr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DDEDAD04-3C34-744F-A01A-838CF5DB332E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3"/>
          <a:srcRect l="18368" r="18368"/>
          <a:stretch>
            <a:fillRect/>
          </a:stretch>
        </p:blipFill>
        <p:spPr>
          <a:xfrm>
            <a:off x="664976" y="3574306"/>
            <a:ext cx="1747837" cy="1758950"/>
          </a:xfrm>
        </p:spPr>
      </p:pic>
      <p:pic>
        <p:nvPicPr>
          <p:cNvPr id="14" name="Picture Placeholder 13" descr="A picture containing person, tree, outdoor, person&#10;&#10;Description automatically generated">
            <a:extLst>
              <a:ext uri="{FF2B5EF4-FFF2-40B4-BE49-F238E27FC236}">
                <a16:creationId xmlns:a16="http://schemas.microsoft.com/office/drawing/2014/main" id="{C3EE2877-0D12-0C45-B49F-28097A0A0F80}"/>
              </a:ext>
            </a:extLst>
          </p:cNvPr>
          <p:cNvPicPr>
            <a:picLocks noGrp="1" noChangeAspect="1"/>
          </p:cNvPicPr>
          <p:nvPr>
            <p:ph type="pic" sz="quarter" idx="24"/>
          </p:nvPr>
        </p:nvPicPr>
        <p:blipFill>
          <a:blip r:embed="rId4"/>
          <a:srcRect t="591" b="591"/>
          <a:stretch>
            <a:fillRect/>
          </a:stretch>
        </p:blipFill>
        <p:spPr>
          <a:xfrm>
            <a:off x="6650053" y="3582391"/>
            <a:ext cx="1746250" cy="1725613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E8DB9B-F59A-8C43-B006-6523F0109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B986-D9E4-6F4B-890D-E2B2D3A035C2}" type="slidenum">
              <a:rPr lang="en-US" smtClean="0"/>
              <a:t>2</a:t>
            </a:fld>
            <a:endParaRPr lang="en-US"/>
          </a:p>
        </p:txBody>
      </p:sp>
      <p:pic>
        <p:nvPicPr>
          <p:cNvPr id="15" name="Picture 15" descr="A picture containing person, person, indoor&#10;&#10;Description automatically generated">
            <a:extLst>
              <a:ext uri="{FF2B5EF4-FFF2-40B4-BE49-F238E27FC236}">
                <a16:creationId xmlns:a16="http://schemas.microsoft.com/office/drawing/2014/main" id="{06054CEC-4082-4298-8342-5925AAB62A8D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 rotWithShape="1">
          <a:blip r:embed="rId5"/>
          <a:srcRect t="16879" b="16879"/>
          <a:stretch/>
        </p:blipFill>
        <p:spPr>
          <a:xfrm>
            <a:off x="9493474" y="3588171"/>
            <a:ext cx="1791512" cy="176669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A9836F-83A4-3446-BA74-C701B44D5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109" y="768538"/>
            <a:ext cx="11430000" cy="987686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0070C0"/>
                </a:solidFill>
                <a:latin typeface="Open Sans Semibold"/>
                <a:ea typeface="Open Sans Semibold"/>
                <a:cs typeface="Open Sans Semibold"/>
              </a:rPr>
              <a:t>Today's Speakers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29F5043-4617-3E4B-B5DB-7B6C96771651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05465" y="2399783"/>
            <a:ext cx="1867306" cy="596656"/>
          </a:xfrm>
          <a:solidFill>
            <a:srgbClr val="0070C0"/>
          </a:solidFill>
        </p:spPr>
        <p:txBody>
          <a:bodyPr/>
          <a:lstStyle/>
          <a:p>
            <a:r>
              <a:rPr lang="en-US" sz="1400" dirty="0"/>
              <a:t>Jennifer Mathes</a:t>
            </a:r>
            <a:br>
              <a:rPr lang="en-US" sz="1400" dirty="0"/>
            </a:br>
            <a:r>
              <a:rPr lang="en-US" sz="1400" dirty="0"/>
              <a:t>OLC</a:t>
            </a:r>
            <a:endParaRPr lang="en-US" dirty="0">
              <a:ea typeface="Open Sans"/>
              <a:cs typeface="Open Sans"/>
            </a:endParaRP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557CCF7C-3F83-4A8B-9961-752BFC3D05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89384" y="3570474"/>
            <a:ext cx="1750220" cy="175022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666460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A4E5E-E620-7D4C-8F0F-6E0CE8F31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0070C0"/>
                </a:solidFill>
                <a:latin typeface="Open Sans Semibold"/>
                <a:ea typeface="Open Sans Semibold"/>
                <a:cs typeface="Open Sans Semibold"/>
              </a:rPr>
              <a:t>Resources:</a:t>
            </a:r>
            <a:endParaRPr lang="en-US" sz="4400" dirty="0">
              <a:solidFill>
                <a:srgbClr val="0070C0"/>
              </a:solidFill>
              <a:latin typeface="Open Sans Semibold"/>
            </a:endParaRPr>
          </a:p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5F97BC8-F64A-6E44-A6C9-6A73D2A36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>
              <a:buNone/>
            </a:pPr>
            <a:r>
              <a:rPr lang="en-US" dirty="0">
                <a:ea typeface="+mn-lt"/>
                <a:cs typeface="+mn-lt"/>
                <a:hlinkClick r:id="rId2"/>
              </a:rPr>
              <a:t>https://www.cengage.com/digital-learning-pulse-survey</a:t>
            </a:r>
            <a:endParaRPr lang="en-US" dirty="0">
              <a:ea typeface="+mn-lt"/>
              <a:cs typeface="+mn-lt"/>
            </a:endParaRPr>
          </a:p>
          <a:p>
            <a:pPr>
              <a:buNone/>
            </a:pPr>
            <a:r>
              <a:rPr lang="en-US" dirty="0">
                <a:ea typeface="+mn-lt"/>
                <a:cs typeface="+mn-lt"/>
                <a:hlinkClick r:id="rId3"/>
              </a:rPr>
              <a:t>https://www.bayviewanalytics.com/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/>
          </a:p>
          <a:p>
            <a:pPr>
              <a:buNone/>
            </a:pPr>
            <a:r>
              <a:rPr lang="en-US" dirty="0">
                <a:ea typeface="+mn-lt"/>
                <a:cs typeface="+mn-lt"/>
                <a:hlinkClick r:id="rId4"/>
              </a:rPr>
              <a:t>https://www.ivytech.edu/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>
              <a:ea typeface="Open Sans" panose="020B0604020202020204"/>
              <a:cs typeface="Open Sans" panose="020B0604020202020204"/>
            </a:endParaRPr>
          </a:p>
          <a:p>
            <a:pPr>
              <a:buNone/>
            </a:pPr>
            <a:r>
              <a:rPr lang="en-US" dirty="0">
                <a:ea typeface="+mn-lt"/>
                <a:cs typeface="+mn-lt"/>
                <a:hlinkClick r:id="rId5"/>
              </a:rPr>
              <a:t>https://onlinelearningconsortium.org/</a:t>
            </a:r>
            <a:r>
              <a:rPr lang="en-US" dirty="0">
                <a:ea typeface="+mn-lt"/>
                <a:cs typeface="+mn-lt"/>
              </a:rPr>
              <a:t> </a:t>
            </a:r>
          </a:p>
          <a:p>
            <a:pPr>
              <a:buNone/>
            </a:pPr>
            <a:r>
              <a:rPr lang="en-US" dirty="0">
                <a:ea typeface="+mn-lt"/>
                <a:cs typeface="+mn-lt"/>
                <a:hlinkClick r:id="rId6"/>
              </a:rPr>
              <a:t>https://www.ucc.edu/</a:t>
            </a:r>
            <a:r>
              <a:rPr lang="en-US" dirty="0">
                <a:ea typeface="+mn-lt"/>
                <a:cs typeface="+mn-lt"/>
              </a:rPr>
              <a:t> </a:t>
            </a:r>
          </a:p>
          <a:p>
            <a:endParaRPr lang="en-US">
              <a:ea typeface="Open Sans" panose="020B0604020202020204"/>
              <a:cs typeface="Open Sans" panose="020B0604020202020204"/>
            </a:endParaRP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4FB1DDC6-5F2A-EA4D-B5E5-A147A09D8E5A}"/>
              </a:ext>
            </a:extLst>
          </p:cNvPr>
          <p:cNvSpPr txBox="1">
            <a:spLocks/>
          </p:cNvSpPr>
          <p:nvPr/>
        </p:nvSpPr>
        <p:spPr>
          <a:xfrm>
            <a:off x="906272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79B986-D9E4-6F4B-890D-E2B2D3A035C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69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311EA8-41C9-9145-8058-94225A5A1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B986-D9E4-6F4B-890D-E2B2D3A035C2}" type="slidenum">
              <a:rPr lang="en-US" smtClean="0"/>
              <a:t>4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794301D-1822-4F45-9A32-F9527B0B4854}"/>
              </a:ext>
            </a:extLst>
          </p:cNvPr>
          <p:cNvSpPr/>
          <p:nvPr/>
        </p:nvSpPr>
        <p:spPr>
          <a:xfrm>
            <a:off x="3479074" y="980681"/>
            <a:ext cx="5233852" cy="523385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7000"/>
              </a:lnSpc>
            </a:pPr>
            <a:r>
              <a:rPr lang="en-US" sz="7500" b="1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THANK</a:t>
            </a:r>
          </a:p>
          <a:p>
            <a:pPr algn="ctr">
              <a:lnSpc>
                <a:spcPts val="7000"/>
              </a:lnSpc>
            </a:pPr>
            <a:r>
              <a:rPr lang="en-US" sz="7500" b="1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YOU!</a:t>
            </a:r>
            <a:endParaRPr lang="en-US" sz="75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115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CUI Color Palett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85C9"/>
      </a:accent1>
      <a:accent2>
        <a:srgbClr val="003865"/>
      </a:accent2>
      <a:accent3>
        <a:srgbClr val="E00045"/>
      </a:accent3>
      <a:accent4>
        <a:srgbClr val="FC4C02"/>
      </a:accent4>
      <a:accent5>
        <a:srgbClr val="FFC72C"/>
      </a:accent5>
      <a:accent6>
        <a:srgbClr val="00796D"/>
      </a:accent6>
      <a:hlink>
        <a:srgbClr val="0082CA"/>
      </a:hlink>
      <a:folHlink>
        <a:srgbClr val="92278F"/>
      </a:folHlink>
    </a:clrScheme>
    <a:fontScheme name="Open Sans">
      <a:majorFont>
        <a:latin typeface="Open Sans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Open Sans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ngage-ppt-template-16.9" id="{E51CC5E3-AB1A-4541-B4A2-2EB33D4DBD63}" vid="{98A154BE-F1CF-F644-AAA2-69E6BE6E03F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Office Theme</vt:lpstr>
      <vt:lpstr>One Year Later –   Higher Education  Students, Faculty, and Institutions   Reflect on Digital Learning</vt:lpstr>
      <vt:lpstr>Today's Speakers</vt:lpstr>
      <vt:lpstr>Resources: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89</cp:revision>
  <dcterms:created xsi:type="dcterms:W3CDTF">2021-04-28T14:04:44Z</dcterms:created>
  <dcterms:modified xsi:type="dcterms:W3CDTF">2021-04-28T19:39:40Z</dcterms:modified>
</cp:coreProperties>
</file>