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9" r:id="rId9"/>
    <p:sldId id="280" r:id="rId10"/>
    <p:sldId id="277" r:id="rId11"/>
    <p:sldId id="278" r:id="rId12"/>
    <p:sldId id="281" r:id="rId13"/>
    <p:sldId id="282" r:id="rId14"/>
    <p:sldId id="28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8/29/2018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8/29/2018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 dirty="0"/>
              <a:t>Why Competency-Based </a:t>
            </a:r>
            <a:br>
              <a:rPr lang="en-US" dirty="0"/>
            </a:br>
            <a:r>
              <a:rPr lang="en-US" dirty="0"/>
              <a:t>Education Matters</a:t>
            </a: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August 30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Public-Private Gap </a:t>
            </a:r>
            <a:br>
              <a:rPr lang="en-US" dirty="0"/>
            </a:br>
            <a:r>
              <a:rPr lang="en-US" dirty="0"/>
              <a:t>and Why It Matters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Provosts in public higher education are more likely than private college counterparts to favor CBE (86 to 61 percent).</a:t>
            </a:r>
          </a:p>
          <a:p>
            <a:r>
              <a:rPr lang="en-US" dirty="0"/>
              <a:t>In public higher education, 26 percent fear CBE impact on general education. The figure is 47 percent in private higher ed.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67" y="4072270"/>
            <a:ext cx="1859908" cy="240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0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Irony on General Education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24" y="1957388"/>
            <a:ext cx="547175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5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Accreditors</a:t>
            </a:r>
          </a:p>
          <a:p>
            <a:r>
              <a:rPr lang="en-US" dirty="0"/>
              <a:t>Education Department</a:t>
            </a:r>
          </a:p>
        </p:txBody>
      </p:sp>
    </p:spTree>
    <p:extLst>
      <p:ext uri="{BB962C8B-B14F-4D97-AF65-F5344CB8AC3E}">
        <p14:creationId xmlns:p14="http://schemas.microsoft.com/office/powerpoint/2010/main" val="250586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WGU Audit </a:t>
            </a:r>
            <a:br>
              <a:rPr lang="en-US" dirty="0"/>
            </a:br>
            <a:r>
              <a:rPr lang="en-US" dirty="0"/>
              <a:t>and the Faculty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Western Governors</a:t>
            </a:r>
          </a:p>
          <a:p>
            <a:r>
              <a:rPr lang="en-US" dirty="0"/>
              <a:t>Other colleges</a:t>
            </a:r>
          </a:p>
        </p:txBody>
      </p:sp>
    </p:spTree>
    <p:extLst>
      <p:ext uri="{BB962C8B-B14F-4D97-AF65-F5344CB8AC3E}">
        <p14:creationId xmlns:p14="http://schemas.microsoft.com/office/powerpoint/2010/main" val="137979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/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models (beyond CBE) for master’s degrees and professional education</a:t>
            </a:r>
          </a:p>
          <a:p>
            <a:r>
              <a:rPr lang="en-US" dirty="0"/>
              <a:t>Public perceptions</a:t>
            </a:r>
          </a:p>
          <a:p>
            <a:r>
              <a:rPr lang="en-US" dirty="0"/>
              <a:t>Employers</a:t>
            </a:r>
          </a:p>
          <a:p>
            <a:r>
              <a:rPr lang="en-US" dirty="0"/>
              <a:t>Laws based on old models</a:t>
            </a:r>
          </a:p>
        </p:txBody>
      </p:sp>
    </p:spTree>
    <p:extLst>
      <p:ext uri="{BB962C8B-B14F-4D97-AF65-F5344CB8AC3E}">
        <p14:creationId xmlns:p14="http://schemas.microsoft.com/office/powerpoint/2010/main" val="402098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coverage</a:t>
            </a:r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19E5F-EEDA-4F46-90A6-D9BEB51AB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67" b="24133"/>
          <a:stretch/>
        </p:blipFill>
        <p:spPr>
          <a:xfrm>
            <a:off x="358958" y="1883664"/>
            <a:ext cx="8426083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</a:t>
            </a:r>
          </a:p>
          <a:p>
            <a:r>
              <a:rPr lang="en-US" dirty="0"/>
              <a:t>Roots in traditional academic models</a:t>
            </a:r>
          </a:p>
          <a:p>
            <a:r>
              <a:rPr lang="en-US" dirty="0"/>
              <a:t>Ways it challenges traditional models</a:t>
            </a:r>
          </a:p>
        </p:txBody>
      </p:sp>
    </p:spTree>
    <p:extLst>
      <p:ext uri="{BB962C8B-B14F-4D97-AF65-F5344CB8AC3E}">
        <p14:creationId xmlns:p14="http://schemas.microsoft.com/office/powerpoint/2010/main" val="117546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Adopters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780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86" y="3779875"/>
            <a:ext cx="2202712" cy="220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30" y="1908543"/>
            <a:ext cx="2564219" cy="256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4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Sweet Spots for CBE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academic program / career goal</a:t>
            </a:r>
          </a:p>
          <a:p>
            <a:r>
              <a:rPr lang="en-US" dirty="0"/>
              <a:t>By type of student</a:t>
            </a:r>
          </a:p>
        </p:txBody>
      </p:sp>
    </p:spTree>
    <p:extLst>
      <p:ext uri="{BB962C8B-B14F-4D97-AF65-F5344CB8AC3E}">
        <p14:creationId xmlns:p14="http://schemas.microsoft.com/office/powerpoint/2010/main" val="336460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Establishment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1" y="3678089"/>
            <a:ext cx="2269940" cy="22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90" y="1920063"/>
            <a:ext cx="6296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0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Teacher Ed Opportunity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955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43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CBE Impact: </a:t>
            </a:r>
            <a:br>
              <a:rPr lang="en-US" dirty="0"/>
            </a:br>
            <a:r>
              <a:rPr lang="en-US" dirty="0"/>
              <a:t>New Models of Transcripts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02" y="1957388"/>
            <a:ext cx="576539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2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CBE Impact: ‘Tuning’ of History and of Other Disciplines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2576513"/>
            <a:ext cx="77057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07376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220</TotalTime>
  <Words>200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Why Competency-Based  Education Matters</vt:lpstr>
      <vt:lpstr>Presenters</vt:lpstr>
      <vt:lpstr>What Is CBE?</vt:lpstr>
      <vt:lpstr>Early Adopters</vt:lpstr>
      <vt:lpstr>Sweet Spots for CBE</vt:lpstr>
      <vt:lpstr>The Establishment</vt:lpstr>
      <vt:lpstr>The Teacher Ed Opportunity</vt:lpstr>
      <vt:lpstr>CBE Impact:  New Models of Transcripts</vt:lpstr>
      <vt:lpstr>CBE Impact: ‘Tuning’ of History and of Other Disciplines</vt:lpstr>
      <vt:lpstr>The Public-Private Gap  and Why It Matters</vt:lpstr>
      <vt:lpstr>The Irony on General Education</vt:lpstr>
      <vt:lpstr>Direct Assessment</vt:lpstr>
      <vt:lpstr>The WGU Audit  and the Faculty Role</vt:lpstr>
      <vt:lpstr>Challenges / Opportunities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34</cp:revision>
  <dcterms:created xsi:type="dcterms:W3CDTF">2017-05-09T13:33:13Z</dcterms:created>
  <dcterms:modified xsi:type="dcterms:W3CDTF">2018-08-29T14:12:30Z</dcterms:modified>
</cp:coreProperties>
</file>