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51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7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2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5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1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2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1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8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1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C6C96-E683-440F-85AD-0B264A3404C3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934D8-91DF-49E2-95D0-0440BD6B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5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DA2B04D-B2AA-4EBC-A6BC-49999AE18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1" y="0"/>
            <a:ext cx="9134669" cy="6858000"/>
          </a:xfrm>
          <a:prstGeom prst="rect">
            <a:avLst/>
          </a:prstGeom>
        </p:spPr>
      </p:pic>
      <p:sp>
        <p:nvSpPr>
          <p:cNvPr id="20481" name="Title 1"/>
          <p:cNvSpPr>
            <a:spLocks noGrp="1"/>
          </p:cNvSpPr>
          <p:nvPr>
            <p:ph type="ctrTitle"/>
          </p:nvPr>
        </p:nvSpPr>
        <p:spPr>
          <a:xfrm>
            <a:off x="628649" y="3727385"/>
            <a:ext cx="7886700" cy="69215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en-US" sz="4400" dirty="0">
                <a:latin typeface="Roboto Light" pitchFamily="2" charset="0"/>
                <a:ea typeface="Roboto Light" pitchFamily="2" charset="0"/>
              </a:rPr>
              <a:t>The Unexpected Transition to Remote Learning and What’s Ahead for Fall: a Conversation</a:t>
            </a: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628649" y="4722553"/>
            <a:ext cx="7886700" cy="1655762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4C4C4C"/>
                </a:solidFill>
                <a:latin typeface="Roboto Light" pitchFamily="2" charset="0"/>
                <a:ea typeface="Roboto Light" pitchFamily="2" charset="0"/>
              </a:rPr>
              <a:t>An </a:t>
            </a:r>
            <a:r>
              <a:rPr lang="en-US" altLang="en-US" i="1" dirty="0">
                <a:solidFill>
                  <a:srgbClr val="4C4C4C"/>
                </a:solidFill>
                <a:latin typeface="Roboto Light" pitchFamily="2" charset="0"/>
                <a:ea typeface="Roboto Light" pitchFamily="2" charset="0"/>
              </a:rPr>
              <a:t>Inside Higher Ed</a:t>
            </a:r>
            <a:r>
              <a:rPr lang="en-US" altLang="en-US" dirty="0">
                <a:solidFill>
                  <a:srgbClr val="4C4C4C"/>
                </a:solidFill>
                <a:latin typeface="Roboto Light" pitchFamily="2" charset="0"/>
                <a:ea typeface="Roboto Light" pitchFamily="2" charset="0"/>
              </a:rPr>
              <a:t> webcast</a:t>
            </a:r>
          </a:p>
          <a:p>
            <a:r>
              <a:rPr lang="en-US" altLang="en-US" dirty="0">
                <a:solidFill>
                  <a:srgbClr val="4C4C4C"/>
                </a:solidFill>
                <a:latin typeface="Roboto Light" pitchFamily="2" charset="0"/>
                <a:ea typeface="Roboto Light" pitchFamily="2" charset="0"/>
              </a:rPr>
              <a:t>Tuesday, May 19, 2020</a:t>
            </a:r>
          </a:p>
          <a:p>
            <a:r>
              <a:rPr lang="en-US" altLang="en-US" dirty="0">
                <a:solidFill>
                  <a:srgbClr val="4C4C4C"/>
                </a:solidFill>
                <a:latin typeface="Roboto Light" pitchFamily="2" charset="0"/>
                <a:ea typeface="Roboto Light" pitchFamily="2" charset="0"/>
              </a:rPr>
              <a:t>2 p.m. EDT</a:t>
            </a:r>
            <a:endParaRPr lang="en-US" altLang="en-US" dirty="0">
              <a:latin typeface="Roboto Light" pitchFamily="2" charset="0"/>
              <a:ea typeface="Roboto Ligh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A4889-DD26-40F9-920B-98BCCBAD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060"/>
          </a:xfrm>
          <a:solidFill>
            <a:schemeClr val="accent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</a:rPr>
              <a:t>     Speaker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47C5A-2DD9-4274-8E65-1C8BA9C53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Amy Collier</a:t>
            </a:r>
            <a:br>
              <a:rPr lang="en-US" sz="2000" dirty="0"/>
            </a:br>
            <a:r>
              <a:rPr lang="en-US" sz="2000" dirty="0"/>
              <a:t>Associate Provost for Digital Learning</a:t>
            </a:r>
            <a:br>
              <a:rPr lang="en-US" sz="2000" dirty="0"/>
            </a:br>
            <a:r>
              <a:rPr lang="en-US" sz="2000" dirty="0"/>
              <a:t>Middlebury College</a:t>
            </a:r>
          </a:p>
          <a:p>
            <a:r>
              <a:rPr lang="en-US" sz="2000" b="1" dirty="0"/>
              <a:t>Alexandra Salas</a:t>
            </a:r>
            <a:br>
              <a:rPr lang="en-US" sz="2000" dirty="0"/>
            </a:br>
            <a:r>
              <a:rPr lang="en-US" sz="2000" dirty="0"/>
              <a:t>Dean, Division of Innovation, Teaching &amp; Digital Learning Excellence</a:t>
            </a:r>
            <a:br>
              <a:rPr lang="en-US" sz="2000" dirty="0"/>
            </a:br>
            <a:r>
              <a:rPr lang="en-US" sz="2000" dirty="0"/>
              <a:t>Delaware County Community College</a:t>
            </a:r>
          </a:p>
          <a:p>
            <a:r>
              <a:rPr lang="en-US" sz="2000" b="1" dirty="0"/>
              <a:t>W. Brooke Elliott</a:t>
            </a:r>
            <a:br>
              <a:rPr lang="en-US" sz="2000" dirty="0"/>
            </a:br>
            <a:r>
              <a:rPr lang="en-US" sz="2000" dirty="0"/>
              <a:t>Associate Dean and EY Professor in the </a:t>
            </a:r>
            <a:r>
              <a:rPr lang="en-US" sz="2000" dirty="0" err="1"/>
              <a:t>Gies</a:t>
            </a:r>
            <a:r>
              <a:rPr lang="en-US" sz="2000" dirty="0"/>
              <a:t> College of Business</a:t>
            </a:r>
            <a:br>
              <a:rPr lang="en-US" sz="2000" dirty="0"/>
            </a:br>
            <a:r>
              <a:rPr lang="en-US" sz="2000" dirty="0"/>
              <a:t>University of Illinois</a:t>
            </a:r>
          </a:p>
          <a:p>
            <a:r>
              <a:rPr lang="en-US" sz="2000" b="1" dirty="0"/>
              <a:t>Rita Ferrari </a:t>
            </a:r>
            <a:r>
              <a:rPr lang="en-US" sz="2000" b="1" dirty="0" err="1"/>
              <a:t>D'Aoust</a:t>
            </a:r>
            <a:br>
              <a:rPr lang="en-US" sz="2000" dirty="0"/>
            </a:br>
            <a:r>
              <a:rPr lang="en-US" sz="2000" dirty="0"/>
              <a:t>Associate Dean of Teaching and Learning</a:t>
            </a:r>
            <a:br>
              <a:rPr lang="en-US" sz="2000" dirty="0"/>
            </a:br>
            <a:r>
              <a:rPr lang="en-US" sz="2000" dirty="0"/>
              <a:t>Johns Hopkins School of Nursing</a:t>
            </a:r>
          </a:p>
          <a:p>
            <a:r>
              <a:rPr lang="en-US" sz="2000" b="1" dirty="0"/>
              <a:t>Doug Lederman</a:t>
            </a:r>
            <a:br>
              <a:rPr lang="en-US" sz="2000" dirty="0"/>
            </a:br>
            <a:r>
              <a:rPr lang="en-US" sz="2000" dirty="0"/>
              <a:t>Editor</a:t>
            </a:r>
            <a:br>
              <a:rPr lang="en-US" sz="2000" dirty="0"/>
            </a:br>
            <a:r>
              <a:rPr lang="en-US" sz="2000" dirty="0"/>
              <a:t>Inside Higher Ed</a:t>
            </a:r>
          </a:p>
        </p:txBody>
      </p:sp>
    </p:spTree>
    <p:extLst>
      <p:ext uri="{BB962C8B-B14F-4D97-AF65-F5344CB8AC3E}">
        <p14:creationId xmlns:p14="http://schemas.microsoft.com/office/powerpoint/2010/main" val="107917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E125D-DD80-49D4-BC48-615416E3A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90689"/>
          </a:xfrm>
          <a:solidFill>
            <a:schemeClr val="accent2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    Thanks and Q&amp;A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42D5C252-99FB-4412-A60E-353CEADF7E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91" y="3172169"/>
            <a:ext cx="7705817" cy="200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73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114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 Light</vt:lpstr>
      <vt:lpstr>Office Theme</vt:lpstr>
      <vt:lpstr>The Unexpected Transition to Remote Learning and What’s Ahead for Fall: a Conversation</vt:lpstr>
      <vt:lpstr>     Speaker Info</vt:lpstr>
      <vt:lpstr>    Thanks and 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Unexpected Transition to Remote Learning and What’s Ahead for Fall: a Conversation</dc:title>
  <dc:creator>Morgan Hutchings</dc:creator>
  <cp:lastModifiedBy>Morgan Hutchings</cp:lastModifiedBy>
  <cp:revision>3</cp:revision>
  <dcterms:created xsi:type="dcterms:W3CDTF">2020-05-14T14:18:10Z</dcterms:created>
  <dcterms:modified xsi:type="dcterms:W3CDTF">2020-05-19T15:51:04Z</dcterms:modified>
</cp:coreProperties>
</file>