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14"/>
  </p:notesMasterIdLst>
  <p:handoutMasterIdLst>
    <p:handoutMasterId r:id="rId15"/>
  </p:handoutMasterIdLst>
  <p:sldIdLst>
    <p:sldId id="256" r:id="rId2"/>
    <p:sldId id="257" r:id="rId3"/>
    <p:sldId id="283" r:id="rId4"/>
    <p:sldId id="284" r:id="rId5"/>
    <p:sldId id="287" r:id="rId6"/>
    <p:sldId id="285" r:id="rId7"/>
    <p:sldId id="286" r:id="rId8"/>
    <p:sldId id="288" r:id="rId9"/>
    <p:sldId id="289" r:id="rId10"/>
    <p:sldId id="290" r:id="rId11"/>
    <p:sldId id="282" r:id="rId12"/>
    <p:sldId id="270" r:id="rId13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ewsroom" initials="N" lastIdx="5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75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6081"/>
    <p:restoredTop sz="94578"/>
  </p:normalViewPr>
  <p:slideViewPr>
    <p:cSldViewPr snapToGrid="0" snapToObjects="1">
      <p:cViewPr varScale="1">
        <p:scale>
          <a:sx n="87" d="100"/>
          <a:sy n="87" d="100"/>
        </p:scale>
        <p:origin x="-232" y="-11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heme" Target="theme/theme1.xml"/><Relationship Id="rId2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notesMaster" Target="notesMasters/notesMaster1.xml"/><Relationship Id="rId15" Type="http://schemas.openxmlformats.org/officeDocument/2006/relationships/handoutMaster" Target="handoutMasters/handoutMaster1.xml"/><Relationship Id="rId16" Type="http://schemas.openxmlformats.org/officeDocument/2006/relationships/printerSettings" Target="printerSettings/printerSettings1.bin"/><Relationship Id="rId17" Type="http://schemas.openxmlformats.org/officeDocument/2006/relationships/commentAuthors" Target="commentAuthors.xml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BFF95831-D4F0-45F0-8D6F-B3B094E34F89}" type="datetimeFigureOut">
              <a:rPr lang="en-US" altLang="en-US"/>
              <a:pPr/>
              <a:t>8/12/20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Calibri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FD3A605-2A3C-4ABB-8B94-09BA6DBEB5F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1587251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1C1D878-88F3-4F73-BBEC-4A0743FD31FC}" type="datetimeFigureOut">
              <a:rPr lang="en-US" altLang="en-US"/>
              <a:pPr/>
              <a:t>8/12/20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9F8400C8-60EE-4331-8C35-B86CB286F61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5017486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44513" y="1081088"/>
            <a:ext cx="1731962" cy="9255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5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88" y="1187450"/>
            <a:ext cx="153670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5410200" y="1109663"/>
            <a:ext cx="908050" cy="90805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6570663" y="1109663"/>
            <a:ext cx="906462" cy="90805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7710488" y="1111250"/>
            <a:ext cx="908050" cy="906463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9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5738" y="1195388"/>
            <a:ext cx="709612" cy="71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9088" y="1195388"/>
            <a:ext cx="715962" cy="71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1800" y="1195388"/>
            <a:ext cx="714375" cy="71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8650" y="3419060"/>
            <a:ext cx="7886700" cy="692219"/>
          </a:xfrm>
        </p:spPr>
        <p:txBody>
          <a:bodyPr anchor="b">
            <a:normAutofit/>
          </a:bodyPr>
          <a:lstStyle>
            <a:lvl1pPr algn="ctr">
              <a:defRPr sz="4000">
                <a:latin typeface="Roboto Slab Light" charset="0"/>
                <a:ea typeface="Roboto Slab Light" charset="0"/>
                <a:cs typeface="Roboto Slab Light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8650" y="4405933"/>
            <a:ext cx="78867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000" b="0" i="0">
                <a:latin typeface="Roboto Light" charset="0"/>
                <a:ea typeface="Roboto Light" charset="0"/>
                <a:cs typeface="Roboto Light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0997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1925" y="6356350"/>
            <a:ext cx="7334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lide Number Placeholder 5"/>
          <p:cNvSpPr txBox="1">
            <a:spLocks/>
          </p:cNvSpPr>
          <p:nvPr/>
        </p:nvSpPr>
        <p:spPr>
          <a:xfrm>
            <a:off x="8515350" y="6356350"/>
            <a:ext cx="628650" cy="358775"/>
          </a:xfrm>
          <a:prstGeom prst="rect">
            <a:avLst/>
          </a:prstGeom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 eaLnBrk="1" hangingPunct="1"/>
            <a:fld id="{241DAF00-002B-4AD8-9639-A8AFC9A86FBD}" type="slidenum">
              <a:rPr lang="en-US" altLang="en-US" sz="1200">
                <a:solidFill>
                  <a:srgbClr val="A6A6A6"/>
                </a:solidFill>
              </a:rPr>
              <a:pPr algn="ctr" eaLnBrk="1" hangingPunct="1"/>
              <a:t>‹#›</a:t>
            </a:fld>
            <a:endParaRPr lang="en-US" altLang="en-US" sz="1200">
              <a:solidFill>
                <a:srgbClr val="A6A6A6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560443"/>
          </a:xfrm>
        </p:spPr>
        <p:txBody>
          <a:bodyPr>
            <a:normAutofit/>
          </a:bodyPr>
          <a:lstStyle>
            <a:lvl1pPr algn="l">
              <a:defRPr sz="4000" b="0" i="0">
                <a:solidFill>
                  <a:schemeClr val="bg1"/>
                </a:solidFill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958010"/>
            <a:ext cx="7886700" cy="4084982"/>
          </a:xfrm>
        </p:spPr>
        <p:txBody>
          <a:bodyPr/>
          <a:lstStyle>
            <a:lvl1pPr>
              <a:defRPr b="0" i="0">
                <a:latin typeface="Roboto Regular"/>
                <a:ea typeface="Roboto Medium" charset="0"/>
                <a:cs typeface="Roboto Regular"/>
              </a:defRPr>
            </a:lvl1pPr>
            <a:lvl2pPr>
              <a:defRPr sz="2000" b="0" i="0">
                <a:latin typeface="Roboto Regular"/>
                <a:ea typeface="Roboto Medium" charset="0"/>
                <a:cs typeface="Roboto Regular"/>
              </a:defRPr>
            </a:lvl2pPr>
            <a:lvl3pPr>
              <a:defRPr sz="2000" b="0" i="0">
                <a:latin typeface="Roboto Regular"/>
                <a:ea typeface="Roboto Medium" charset="0"/>
                <a:cs typeface="Roboto Regular"/>
              </a:defRPr>
            </a:lvl3pPr>
            <a:lvl4pPr>
              <a:defRPr sz="2000" b="0" i="0">
                <a:latin typeface="Roboto Regular"/>
                <a:ea typeface="Roboto Medium" charset="0"/>
                <a:cs typeface="Roboto Regular"/>
              </a:defRPr>
            </a:lvl4pPr>
            <a:lvl5pPr>
              <a:defRPr sz="2000" b="0" i="0">
                <a:latin typeface="Roboto Regular"/>
                <a:ea typeface="Roboto Medium" charset="0"/>
                <a:cs typeface="Roboto Regular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6170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28650" y="0"/>
            <a:ext cx="7886700" cy="156051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bg1"/>
                </a:solidFill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5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1925" y="6356350"/>
            <a:ext cx="7334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5"/>
          <p:cNvSpPr txBox="1">
            <a:spLocks/>
          </p:cNvSpPr>
          <p:nvPr/>
        </p:nvSpPr>
        <p:spPr>
          <a:xfrm>
            <a:off x="8515350" y="6356350"/>
            <a:ext cx="628650" cy="358775"/>
          </a:xfrm>
          <a:prstGeom prst="rect">
            <a:avLst/>
          </a:prstGeom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 eaLnBrk="1" hangingPunct="1"/>
            <a:fld id="{132214D1-F091-4247-91D1-F6D965FFC9A3}" type="slidenum">
              <a:rPr lang="en-US" altLang="en-US" sz="1200">
                <a:solidFill>
                  <a:srgbClr val="A6A6A6"/>
                </a:solidFill>
              </a:rPr>
              <a:pPr algn="ctr" eaLnBrk="1" hangingPunct="1"/>
              <a:t>‹#›</a:t>
            </a:fld>
            <a:endParaRPr lang="en-US" altLang="en-US" sz="1200">
              <a:solidFill>
                <a:srgbClr val="A6A6A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2007705"/>
            <a:ext cx="3886200" cy="4005470"/>
          </a:xfrm>
        </p:spPr>
        <p:txBody>
          <a:bodyPr/>
          <a:lstStyle>
            <a:lvl1pPr>
              <a:defRPr b="0" i="0">
                <a:latin typeface="Roboto Regular"/>
                <a:ea typeface="Roboto Medium" charset="0"/>
                <a:cs typeface="Roboto Regular"/>
              </a:defRPr>
            </a:lvl1pPr>
            <a:lvl2pPr>
              <a:defRPr sz="1800" b="0" i="0">
                <a:latin typeface="Roboto Regular"/>
                <a:ea typeface="Roboto Medium" charset="0"/>
                <a:cs typeface="Roboto Regular"/>
              </a:defRPr>
            </a:lvl2pPr>
            <a:lvl3pPr>
              <a:defRPr sz="1800" b="0" i="0">
                <a:latin typeface="Roboto Regular"/>
                <a:ea typeface="Roboto Medium" charset="0"/>
                <a:cs typeface="Roboto Regular"/>
              </a:defRPr>
            </a:lvl3pPr>
            <a:lvl4pPr>
              <a:defRPr sz="1800" b="0" i="0">
                <a:latin typeface="Roboto Regular"/>
                <a:ea typeface="Roboto Medium" charset="0"/>
                <a:cs typeface="Roboto Regular"/>
              </a:defRPr>
            </a:lvl4pPr>
            <a:lvl5pPr>
              <a:defRPr sz="1800" b="0" i="0">
                <a:latin typeface="Roboto Regular"/>
                <a:ea typeface="Roboto Medium" charset="0"/>
                <a:cs typeface="Roboto Regular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half" idx="13"/>
          </p:nvPr>
        </p:nvSpPr>
        <p:spPr>
          <a:xfrm>
            <a:off x="4629150" y="2007705"/>
            <a:ext cx="3886200" cy="4005470"/>
          </a:xfrm>
        </p:spPr>
        <p:txBody>
          <a:bodyPr/>
          <a:lstStyle>
            <a:lvl1pPr>
              <a:defRPr b="0" i="0">
                <a:latin typeface="Roboto Regular"/>
                <a:ea typeface="Roboto Medium" charset="0"/>
                <a:cs typeface="Roboto Regular"/>
              </a:defRPr>
            </a:lvl1pPr>
            <a:lvl2pPr>
              <a:defRPr sz="1800" b="0" i="0">
                <a:latin typeface="Roboto Regular"/>
                <a:ea typeface="Roboto Medium" charset="0"/>
                <a:cs typeface="Roboto Regular"/>
              </a:defRPr>
            </a:lvl2pPr>
            <a:lvl3pPr>
              <a:defRPr sz="1800" b="0" i="0">
                <a:latin typeface="Roboto Regular"/>
                <a:ea typeface="Roboto Medium" charset="0"/>
                <a:cs typeface="Roboto Regular"/>
              </a:defRPr>
            </a:lvl3pPr>
            <a:lvl4pPr>
              <a:defRPr sz="1800" b="0" i="0">
                <a:latin typeface="Roboto Regular"/>
                <a:ea typeface="Roboto Medium" charset="0"/>
                <a:cs typeface="Roboto Regular"/>
              </a:defRPr>
            </a:lvl4pPr>
            <a:lvl5pPr>
              <a:defRPr sz="1800" b="0" i="0">
                <a:latin typeface="Roboto Regular"/>
                <a:ea typeface="Roboto Medium" charset="0"/>
                <a:cs typeface="Roboto Regular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1368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1925" y="6356350"/>
            <a:ext cx="7334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lide Number Placeholder 5"/>
          <p:cNvSpPr txBox="1">
            <a:spLocks/>
          </p:cNvSpPr>
          <p:nvPr/>
        </p:nvSpPr>
        <p:spPr>
          <a:xfrm>
            <a:off x="8515350" y="6356350"/>
            <a:ext cx="628650" cy="358775"/>
          </a:xfrm>
          <a:prstGeom prst="rect">
            <a:avLst/>
          </a:prstGeom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 eaLnBrk="1" hangingPunct="1"/>
            <a:fld id="{BD04BB98-AB85-47FF-9A0E-BEFF45E6100A}" type="slidenum">
              <a:rPr lang="en-US" altLang="en-US" sz="1200">
                <a:solidFill>
                  <a:srgbClr val="A6A6A6"/>
                </a:solidFill>
              </a:rPr>
              <a:pPr algn="ctr" eaLnBrk="1" hangingPunct="1"/>
              <a:t>‹#›</a:t>
            </a:fld>
            <a:endParaRPr lang="en-US" altLang="en-US" sz="1200">
              <a:solidFill>
                <a:srgbClr val="A6A6A6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2017643"/>
            <a:ext cx="3868340" cy="899388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latin typeface="Roboto" charset="0"/>
                <a:ea typeface="Roboto" charset="0"/>
                <a:cs typeface="Roboto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917031"/>
            <a:ext cx="3868340" cy="3272632"/>
          </a:xfrm>
        </p:spPr>
        <p:txBody>
          <a:bodyPr>
            <a:normAutofit/>
          </a:bodyPr>
          <a:lstStyle>
            <a:lvl1pPr>
              <a:defRPr sz="2000">
                <a:latin typeface="Roboto" charset="0"/>
                <a:ea typeface="Roboto" charset="0"/>
                <a:cs typeface="Roboto" charset="0"/>
              </a:defRPr>
            </a:lvl1pPr>
            <a:lvl2pPr>
              <a:defRPr sz="2000">
                <a:latin typeface="Roboto" charset="0"/>
                <a:ea typeface="Roboto" charset="0"/>
                <a:cs typeface="Roboto" charset="0"/>
              </a:defRPr>
            </a:lvl2pPr>
            <a:lvl3pPr>
              <a:defRPr sz="2000">
                <a:latin typeface="Roboto" charset="0"/>
                <a:ea typeface="Roboto" charset="0"/>
                <a:cs typeface="Roboto" charset="0"/>
              </a:defRPr>
            </a:lvl3pPr>
            <a:lvl4pPr>
              <a:defRPr sz="2000">
                <a:latin typeface="Roboto" charset="0"/>
                <a:ea typeface="Roboto" charset="0"/>
                <a:cs typeface="Roboto" charset="0"/>
              </a:defRPr>
            </a:lvl4pPr>
            <a:lvl5pPr>
              <a:defRPr sz="2000">
                <a:latin typeface="Roboto" charset="0"/>
                <a:ea typeface="Roboto" charset="0"/>
                <a:cs typeface="Roboto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2017643"/>
            <a:ext cx="3887391" cy="899388"/>
          </a:xfrm>
        </p:spPr>
        <p:txBody>
          <a:bodyPr anchor="b">
            <a:normAutofit/>
          </a:bodyPr>
          <a:lstStyle>
            <a:lvl1pPr marL="0" indent="0">
              <a:buNone/>
              <a:defRPr sz="2000" b="1">
                <a:latin typeface="Roboto" charset="0"/>
                <a:ea typeface="Roboto" charset="0"/>
                <a:cs typeface="Roboto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917031"/>
            <a:ext cx="3887391" cy="3272632"/>
          </a:xfrm>
        </p:spPr>
        <p:txBody>
          <a:bodyPr>
            <a:normAutofit/>
          </a:bodyPr>
          <a:lstStyle>
            <a:lvl1pPr>
              <a:defRPr sz="2000">
                <a:latin typeface="Roboto" charset="0"/>
                <a:ea typeface="Roboto" charset="0"/>
                <a:cs typeface="Roboto" charset="0"/>
              </a:defRPr>
            </a:lvl1pPr>
            <a:lvl2pPr>
              <a:defRPr sz="2000">
                <a:latin typeface="Roboto" charset="0"/>
                <a:ea typeface="Roboto" charset="0"/>
                <a:cs typeface="Roboto" charset="0"/>
              </a:defRPr>
            </a:lvl2pPr>
            <a:lvl3pPr>
              <a:defRPr sz="2000">
                <a:latin typeface="Roboto" charset="0"/>
                <a:ea typeface="Roboto" charset="0"/>
                <a:cs typeface="Roboto" charset="0"/>
              </a:defRPr>
            </a:lvl3pPr>
            <a:lvl4pPr>
              <a:defRPr sz="2000">
                <a:latin typeface="Roboto" charset="0"/>
                <a:ea typeface="Roboto" charset="0"/>
                <a:cs typeface="Roboto" charset="0"/>
              </a:defRPr>
            </a:lvl4pPr>
            <a:lvl5pPr>
              <a:defRPr sz="2000">
                <a:latin typeface="Roboto" charset="0"/>
                <a:ea typeface="Roboto" charset="0"/>
                <a:cs typeface="Roboto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28650" y="0"/>
            <a:ext cx="7886700" cy="1560443"/>
          </a:xfrm>
        </p:spPr>
        <p:txBody>
          <a:bodyPr>
            <a:normAutofit/>
          </a:bodyPr>
          <a:lstStyle>
            <a:lvl1pPr algn="l">
              <a:defRPr sz="4000" b="0" i="0">
                <a:solidFill>
                  <a:schemeClr val="bg1"/>
                </a:solidFill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7512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628650" y="0"/>
            <a:ext cx="7886700" cy="156051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bg1"/>
                </a:solidFill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3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1925" y="6356350"/>
            <a:ext cx="7334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5"/>
          <p:cNvSpPr txBox="1">
            <a:spLocks/>
          </p:cNvSpPr>
          <p:nvPr/>
        </p:nvSpPr>
        <p:spPr>
          <a:xfrm>
            <a:off x="8515350" y="6356350"/>
            <a:ext cx="628650" cy="358775"/>
          </a:xfrm>
          <a:prstGeom prst="rect">
            <a:avLst/>
          </a:prstGeom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 eaLnBrk="1" hangingPunct="1"/>
            <a:fld id="{B9FE33B1-A9F0-4406-B133-6C9703E9914F}" type="slidenum">
              <a:rPr lang="en-US" altLang="en-US" sz="1200">
                <a:solidFill>
                  <a:srgbClr val="A6A6A6"/>
                </a:solidFill>
              </a:rPr>
              <a:pPr algn="ctr" eaLnBrk="1" hangingPunct="1"/>
              <a:t>‹#›</a:t>
            </a:fld>
            <a:endParaRPr lang="en-US" altLang="en-US" sz="1200">
              <a:solidFill>
                <a:srgbClr val="A6A6A6"/>
              </a:solidFill>
            </a:endParaRP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1986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628650" y="0"/>
            <a:ext cx="7886700" cy="156051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bg1"/>
                </a:solidFill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dirty="0"/>
              <a:t>Click to edit Master title style</a:t>
            </a:r>
          </a:p>
        </p:txBody>
      </p:sp>
      <p:pic>
        <p:nvPicPr>
          <p:cNvPr id="6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1925" y="6356350"/>
            <a:ext cx="7334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lide Number Placeholder 5"/>
          <p:cNvSpPr txBox="1">
            <a:spLocks/>
          </p:cNvSpPr>
          <p:nvPr/>
        </p:nvSpPr>
        <p:spPr>
          <a:xfrm>
            <a:off x="8515350" y="6356350"/>
            <a:ext cx="628650" cy="358775"/>
          </a:xfrm>
          <a:prstGeom prst="rect">
            <a:avLst/>
          </a:prstGeom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 eaLnBrk="1" hangingPunct="1"/>
            <a:fld id="{8A0CF78D-E9E1-4557-9E41-C0A1B8BB7223}" type="slidenum">
              <a:rPr lang="en-US" altLang="en-US" sz="1200">
                <a:solidFill>
                  <a:srgbClr val="A6A6A6"/>
                </a:solidFill>
              </a:rPr>
              <a:pPr algn="ctr" eaLnBrk="1" hangingPunct="1"/>
              <a:t>‹#›</a:t>
            </a:fld>
            <a:endParaRPr lang="en-US" altLang="en-US" sz="1200">
              <a:solidFill>
                <a:srgbClr val="A6A6A6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1987826"/>
            <a:ext cx="4629150" cy="4045226"/>
          </a:xfrm>
        </p:spPr>
        <p:txBody>
          <a:bodyPr>
            <a:normAutofit/>
          </a:bodyPr>
          <a:lstStyle>
            <a:lvl1pPr>
              <a:defRPr sz="2000">
                <a:latin typeface="Roboto" charset="0"/>
                <a:ea typeface="Roboto" charset="0"/>
                <a:cs typeface="Roboto" charset="0"/>
              </a:defRPr>
            </a:lvl1pPr>
            <a:lvl2pPr>
              <a:defRPr sz="2000">
                <a:latin typeface="Roboto" charset="0"/>
                <a:ea typeface="Roboto" charset="0"/>
                <a:cs typeface="Roboto" charset="0"/>
              </a:defRPr>
            </a:lvl2pPr>
            <a:lvl3pPr>
              <a:defRPr sz="2000">
                <a:latin typeface="Roboto" charset="0"/>
                <a:ea typeface="Roboto" charset="0"/>
                <a:cs typeface="Roboto" charset="0"/>
              </a:defRPr>
            </a:lvl3pPr>
            <a:lvl4pPr>
              <a:defRPr sz="2000">
                <a:latin typeface="Roboto" charset="0"/>
                <a:ea typeface="Roboto" charset="0"/>
                <a:cs typeface="Roboto" charset="0"/>
              </a:defRPr>
            </a:lvl4pPr>
            <a:lvl5pPr>
              <a:defRPr sz="2000">
                <a:latin typeface="Roboto" charset="0"/>
                <a:ea typeface="Roboto" charset="0"/>
                <a:cs typeface="Roboto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987826"/>
            <a:ext cx="2949178" cy="4045226"/>
          </a:xfrm>
        </p:spPr>
        <p:txBody>
          <a:bodyPr/>
          <a:lstStyle>
            <a:lvl1pPr marL="0" indent="0">
              <a:buNone/>
              <a:defRPr sz="1600">
                <a:latin typeface="Roboto" charset="0"/>
                <a:ea typeface="Roboto" charset="0"/>
                <a:cs typeface="Roboto" charset="0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1345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28650" y="0"/>
            <a:ext cx="7886700" cy="1560513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>
                <a:solidFill>
                  <a:schemeClr val="bg1"/>
                </a:solidFill>
                <a:latin typeface="Roboto Medium" charset="0"/>
                <a:ea typeface="Roboto Medium" charset="0"/>
                <a:cs typeface="Roboto Medium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5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1925" y="6356350"/>
            <a:ext cx="733425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5"/>
          <p:cNvSpPr txBox="1">
            <a:spLocks/>
          </p:cNvSpPr>
          <p:nvPr/>
        </p:nvSpPr>
        <p:spPr>
          <a:xfrm>
            <a:off x="8515350" y="6356350"/>
            <a:ext cx="628650" cy="358775"/>
          </a:xfrm>
          <a:prstGeom prst="rect">
            <a:avLst/>
          </a:prstGeom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 eaLnBrk="1" hangingPunct="1"/>
            <a:fld id="{B371133B-4911-469D-87A5-5B28965E2007}" type="slidenum">
              <a:rPr lang="en-US" altLang="en-US" sz="1200">
                <a:solidFill>
                  <a:srgbClr val="A6A6A6"/>
                </a:solidFill>
              </a:rPr>
              <a:pPr algn="ctr" eaLnBrk="1" hangingPunct="1"/>
              <a:t>‹#›</a:t>
            </a:fld>
            <a:endParaRPr lang="en-US" altLang="en-US" sz="1200">
              <a:solidFill>
                <a:srgbClr val="A6A6A6"/>
              </a:solidFill>
            </a:endParaRP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621695" y="1958008"/>
            <a:ext cx="3894845" cy="4025349"/>
          </a:xfrm>
        </p:spPr>
        <p:txBody>
          <a:bodyPr rtlCol="0">
            <a:normAutofit/>
          </a:bodyPr>
          <a:lstStyle>
            <a:lvl1pPr marL="0" indent="0">
              <a:buNone/>
              <a:defRPr sz="3200">
                <a:latin typeface="Roboto" charset="0"/>
                <a:ea typeface="Roboto" charset="0"/>
                <a:cs typeface="Roboto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1" name="Content Placeholder 2"/>
          <p:cNvSpPr>
            <a:spLocks noGrp="1"/>
          </p:cNvSpPr>
          <p:nvPr>
            <p:ph idx="13"/>
          </p:nvPr>
        </p:nvSpPr>
        <p:spPr>
          <a:xfrm>
            <a:off x="628650" y="1958008"/>
            <a:ext cx="3814141" cy="4025349"/>
          </a:xfrm>
        </p:spPr>
        <p:txBody>
          <a:bodyPr>
            <a:normAutofit/>
          </a:bodyPr>
          <a:lstStyle>
            <a:lvl1pPr>
              <a:defRPr sz="1800">
                <a:latin typeface="Roboto" charset="0"/>
                <a:ea typeface="Roboto" charset="0"/>
                <a:cs typeface="Roboto" charset="0"/>
              </a:defRPr>
            </a:lvl1pPr>
            <a:lvl2pPr>
              <a:defRPr sz="1800">
                <a:latin typeface="Roboto" charset="0"/>
                <a:ea typeface="Roboto" charset="0"/>
                <a:cs typeface="Roboto" charset="0"/>
              </a:defRPr>
            </a:lvl2pPr>
            <a:lvl3pPr>
              <a:defRPr sz="1800">
                <a:latin typeface="Roboto" charset="0"/>
                <a:ea typeface="Roboto" charset="0"/>
                <a:cs typeface="Roboto" charset="0"/>
              </a:defRPr>
            </a:lvl3pPr>
            <a:lvl4pPr>
              <a:defRPr sz="1800">
                <a:latin typeface="Roboto" charset="0"/>
                <a:ea typeface="Roboto" charset="0"/>
                <a:cs typeface="Roboto" charset="0"/>
              </a:defRPr>
            </a:lvl4pPr>
            <a:lvl5pPr>
              <a:defRPr sz="1800">
                <a:latin typeface="Roboto" charset="0"/>
                <a:ea typeface="Roboto" charset="0"/>
                <a:cs typeface="Roboto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2268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170238"/>
            <a:ext cx="7886700" cy="795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3965575"/>
            <a:ext cx="7886700" cy="2211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86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100" b="0" i="0">
                <a:solidFill>
                  <a:schemeClr val="bg1">
                    <a:lumMod val="65000"/>
                  </a:schemeClr>
                </a:solidFill>
                <a:latin typeface="Roboto Regular"/>
                <a:ea typeface="+mn-ea"/>
                <a:cs typeface="Roboto Regular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15350" y="6356350"/>
            <a:ext cx="62865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100">
                <a:solidFill>
                  <a:srgbClr val="A6A6A6"/>
                </a:solidFill>
                <a:latin typeface="Roboto Regular" charset="0"/>
              </a:defRPr>
            </a:lvl1pPr>
          </a:lstStyle>
          <a:p>
            <a:fld id="{F92C3C43-6534-4BB7-BC4F-5F9DBA35E20A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7" name="Rectangle 6"/>
          <p:cNvSpPr/>
          <p:nvPr/>
        </p:nvSpPr>
        <p:spPr>
          <a:xfrm>
            <a:off x="-7938" y="0"/>
            <a:ext cx="9159876" cy="1573213"/>
          </a:xfrm>
          <a:prstGeom prst="rect">
            <a:avLst/>
          </a:prstGeom>
          <a:solidFill>
            <a:srgbClr val="EE75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</p:sldLayoutIdLst>
  <p:hf hdr="0" ft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Roboto Medium"/>
          <a:ea typeface="MS PGothic" pitchFamily="34" charset="-128"/>
          <a:cs typeface="Roboto Medium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Roboto Medium" charset="0"/>
          <a:ea typeface="MS PGothic" pitchFamily="34" charset="-128"/>
          <a:cs typeface="ＭＳ Ｐゴシック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Roboto Medium" charset="0"/>
          <a:ea typeface="MS PGothic" pitchFamily="34" charset="-128"/>
          <a:cs typeface="ＭＳ Ｐゴシック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Roboto Medium" charset="0"/>
          <a:ea typeface="MS PGothic" pitchFamily="34" charset="-128"/>
          <a:cs typeface="ＭＳ Ｐゴシック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Roboto Medium" charset="0"/>
          <a:ea typeface="MS PGothic" pitchFamily="34" charset="-128"/>
          <a:cs typeface="ＭＳ Ｐゴシック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ＭＳ Ｐゴシック" charset="0"/>
          <a:cs typeface="ＭＳ Ｐゴシック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ＭＳ Ｐゴシック" charset="0"/>
          <a:cs typeface="ＭＳ Ｐゴシック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ＭＳ Ｐゴシック" charset="0"/>
          <a:cs typeface="ＭＳ Ｐゴシック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charset="0"/>
          <a:ea typeface="ＭＳ Ｐゴシック" charset="0"/>
          <a:cs typeface="ＭＳ Ｐゴシック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rial" pitchFamily="34" charset="0"/>
        <a:buChar char="•"/>
        <a:defRPr sz="2800" kern="1200">
          <a:solidFill>
            <a:schemeClr val="tx1"/>
          </a:solidFill>
          <a:latin typeface="Roboto Regular"/>
          <a:ea typeface="MS PGothic" pitchFamily="34" charset="-128"/>
          <a:cs typeface="Roboto Regular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Roboto Regular"/>
          <a:ea typeface="MS PGothic" pitchFamily="34" charset="-128"/>
          <a:cs typeface="Roboto Regular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Roboto Regular"/>
          <a:ea typeface="MS PGothic" pitchFamily="34" charset="-128"/>
          <a:cs typeface="Roboto Regular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Roboto Regular"/>
          <a:ea typeface="MS PGothic" pitchFamily="34" charset="-128"/>
          <a:cs typeface="Roboto Regular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Roboto Regular"/>
          <a:ea typeface="MS PGothic" pitchFamily="34" charset="-128"/>
          <a:cs typeface="Roboto Regular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mailto:scott.jaschik@insidehighered.com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Title 1"/>
          <p:cNvSpPr>
            <a:spLocks noGrp="1"/>
          </p:cNvSpPr>
          <p:nvPr>
            <p:ph type="ctrTitle"/>
          </p:nvPr>
        </p:nvSpPr>
        <p:spPr>
          <a:xfrm>
            <a:off x="628650" y="3419475"/>
            <a:ext cx="7886700" cy="692150"/>
          </a:xfrm>
        </p:spPr>
        <p:txBody>
          <a:bodyPr>
            <a:normAutofit fontScale="90000"/>
          </a:bodyPr>
          <a:lstStyle/>
          <a:p>
            <a:r>
              <a:rPr lang="en-US" altLang="en-US" dirty="0">
                <a:ea typeface="MS PGothic" pitchFamily="34" charset="-128"/>
              </a:rPr>
              <a:t>Curriculum and Assessment</a:t>
            </a:r>
            <a:br>
              <a:rPr lang="en-US" altLang="en-US" dirty="0">
                <a:ea typeface="MS PGothic" pitchFamily="34" charset="-128"/>
              </a:rPr>
            </a:br>
            <a:r>
              <a:rPr lang="en-US" altLang="en-US" dirty="0">
                <a:ea typeface="MS PGothic" pitchFamily="34" charset="-128"/>
              </a:rPr>
              <a:t>Amid COVID-19 and Beyond</a:t>
            </a:r>
            <a:br>
              <a:rPr lang="en-US" altLang="en-US" dirty="0">
                <a:ea typeface="MS PGothic" pitchFamily="34" charset="-128"/>
              </a:rPr>
            </a:br>
            <a:endParaRPr lang="en-US" altLang="en-US" dirty="0">
              <a:ea typeface="MS PGothic" pitchFamily="34" charset="-128"/>
            </a:endParaRPr>
          </a:p>
        </p:txBody>
      </p:sp>
      <p:sp>
        <p:nvSpPr>
          <p:cNvPr id="11266" name="Subtitle 2"/>
          <p:cNvSpPr>
            <a:spLocks noGrp="1"/>
          </p:cNvSpPr>
          <p:nvPr>
            <p:ph type="subTitle" idx="1"/>
          </p:nvPr>
        </p:nvSpPr>
        <p:spPr>
          <a:xfrm>
            <a:off x="628650" y="4405313"/>
            <a:ext cx="7886700" cy="1655762"/>
          </a:xfrm>
        </p:spPr>
        <p:txBody>
          <a:bodyPr/>
          <a:lstStyle/>
          <a:p>
            <a:pPr eaLnBrk="1" hangingPunct="1"/>
            <a:r>
              <a:rPr lang="en-US" altLang="en-US" dirty="0">
                <a:ea typeface="MS PGothic" pitchFamily="34" charset="-128"/>
              </a:rPr>
              <a:t>An </a:t>
            </a:r>
            <a:r>
              <a:rPr lang="en-US" altLang="en-US" i="1" dirty="0">
                <a:ea typeface="MS PGothic" pitchFamily="34" charset="-128"/>
              </a:rPr>
              <a:t>Inside Higher Ed</a:t>
            </a:r>
            <a:r>
              <a:rPr lang="en-US" altLang="en-US" dirty="0">
                <a:ea typeface="MS PGothic" pitchFamily="34" charset="-128"/>
              </a:rPr>
              <a:t> webcast</a:t>
            </a:r>
          </a:p>
          <a:p>
            <a:pPr eaLnBrk="1" hangingPunct="1"/>
            <a:r>
              <a:rPr lang="en-US" altLang="en-US" dirty="0">
                <a:ea typeface="MS PGothic" pitchFamily="34" charset="-128"/>
              </a:rPr>
              <a:t>Wednesday, August 12, 2020</a:t>
            </a:r>
          </a:p>
          <a:p>
            <a:pPr eaLnBrk="1" hangingPunct="1"/>
            <a:r>
              <a:rPr lang="en-US" altLang="en-US" dirty="0">
                <a:ea typeface="MS PGothic" pitchFamily="34" charset="-128"/>
              </a:rPr>
              <a:t>2 p.m. Eastern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0D30224-EE49-4F39-B930-EDABD13E93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Assessment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6057749-A66B-4966-B3B4-067347BE9C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push for assessment in American higher education (from the class to the campus, and beyond) isn’t going away.</a:t>
            </a:r>
          </a:p>
          <a:p>
            <a:r>
              <a:rPr lang="en-US" dirty="0"/>
              <a:t>But flexibility </a:t>
            </a:r>
            <a:r>
              <a:rPr lang="en-US"/>
              <a:t>is needed.</a:t>
            </a:r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84953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C6C427E-693D-4958-8352-42E7E146B0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With Thanks …</a:t>
            </a:r>
          </a:p>
        </p:txBody>
      </p:sp>
      <p:pic>
        <p:nvPicPr>
          <p:cNvPr id="4" name="Picture 3" descr="ETS_Booklet_Log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1332" y="2264033"/>
            <a:ext cx="5896783" cy="3880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7396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A290158-04ED-CB47-A218-B4A797EED8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Your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8594820-8C48-BD48-8DE7-A7E139FD62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84915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Presenters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Scott Jaschik, editor, </a:t>
            </a:r>
            <a:r>
              <a:rPr lang="en-US" i="1" dirty="0"/>
              <a:t>Inside Higher Ed, </a:t>
            </a:r>
            <a:r>
              <a:rPr lang="en-US" dirty="0">
                <a:hlinkClick r:id="rId2"/>
              </a:rPr>
              <a:t>scott.jaschik@insidehighered.com</a:t>
            </a:r>
            <a:endParaRPr lang="en-US" dirty="0"/>
          </a:p>
          <a:p>
            <a:r>
              <a:rPr lang="en-US" dirty="0"/>
              <a:t>Doug Lederman, editor, </a:t>
            </a:r>
            <a:r>
              <a:rPr lang="en-US" i="1" dirty="0"/>
              <a:t>Inside Higher Ed, </a:t>
            </a:r>
            <a:r>
              <a:rPr lang="en-US" u="sng" dirty="0">
                <a:solidFill>
                  <a:srgbClr val="EE7531"/>
                </a:solidFill>
              </a:rPr>
              <a:t>doug.lederman@insidehighered.com</a:t>
            </a:r>
          </a:p>
        </p:txBody>
      </p:sp>
    </p:spTree>
    <p:extLst>
      <p:ext uri="{BB962C8B-B14F-4D97-AF65-F5344CB8AC3E}">
        <p14:creationId xmlns:p14="http://schemas.microsoft.com/office/powerpoint/2010/main" val="36652794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48DA78E-56BE-D04E-B3D6-9100D4D314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Uncertain Times….</a:t>
            </a:r>
          </a:p>
        </p:txBody>
      </p:sp>
      <p:pic>
        <p:nvPicPr>
          <p:cNvPr id="5" name="Content Placeholder 4" descr="A picture containing drawing&#10;&#10;Description automatically generated">
            <a:extLst>
              <a:ext uri="{FF2B5EF4-FFF2-40B4-BE49-F238E27FC236}">
                <a16:creationId xmlns:a16="http://schemas.microsoft.com/office/drawing/2014/main" xmlns="" id="{A6033A4E-B3FE-AF4C-95EC-E4D4C2EAA2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59481" y="2023345"/>
            <a:ext cx="1745671" cy="2847106"/>
          </a:xfrm>
        </p:spPr>
      </p:pic>
    </p:spTree>
    <p:extLst>
      <p:ext uri="{BB962C8B-B14F-4D97-AF65-F5344CB8AC3E}">
        <p14:creationId xmlns:p14="http://schemas.microsoft.com/office/powerpoint/2010/main" val="4671921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B0D76DD-4A59-0D41-8030-FB681275F3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 </a:t>
            </a:r>
            <a:r>
              <a:rPr lang="en-US"/>
              <a:t>We Know About </a:t>
            </a:r>
            <a:br>
              <a:rPr lang="en-US"/>
            </a:br>
            <a:r>
              <a:rPr lang="en-US"/>
              <a:t>Student </a:t>
            </a:r>
            <a:r>
              <a:rPr lang="en-US" dirty="0"/>
              <a:t>Learning in the Spring?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9ACDB675-19BE-D24F-BBE3-9F0293A6B4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1200" i="1" dirty="0"/>
              <a:t>                                                                                                                                                  --iStock</a:t>
            </a:r>
          </a:p>
        </p:txBody>
      </p:sp>
      <p:pic>
        <p:nvPicPr>
          <p:cNvPr id="8" name="Picture 7" descr="Two people standing in front of a building&#10;&#10;Description automatically generated">
            <a:extLst>
              <a:ext uri="{FF2B5EF4-FFF2-40B4-BE49-F238E27FC236}">
                <a16:creationId xmlns:a16="http://schemas.microsoft.com/office/drawing/2014/main" xmlns="" id="{2826E50C-BE07-9D48-AA07-0E048B6A82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300" y="1958010"/>
            <a:ext cx="6642100" cy="4043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9841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A81182C-61CE-4067-AE7D-B7B0085671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Less Tolerance for Inadequacy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B84C46A-CFB5-4715-B5BA-7EFDF4DE53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In the spring, classes were shifted within days.</a:t>
            </a:r>
          </a:p>
          <a:p>
            <a:r>
              <a:rPr lang="en-US" dirty="0"/>
              <a:t>Most people (emphasis on most) accepted that good online education takes time to prepare.</a:t>
            </a:r>
          </a:p>
          <a:p>
            <a:r>
              <a:rPr lang="en-US" dirty="0"/>
              <a:t>Educators don’t expect the same tolerance this semester.</a:t>
            </a:r>
          </a:p>
        </p:txBody>
      </p:sp>
    </p:spTree>
    <p:extLst>
      <p:ext uri="{BB962C8B-B14F-4D97-AF65-F5344CB8AC3E}">
        <p14:creationId xmlns:p14="http://schemas.microsoft.com/office/powerpoint/2010/main" val="30900709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761795B-AF98-40D3-9A4D-F610E029C7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Pass / Fail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2D5BC0F-3E5B-4339-A86D-1BED6502D1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1200" i="1" dirty="0"/>
              <a:t>                                                                                                                                                         --iStock</a:t>
            </a:r>
          </a:p>
        </p:txBody>
      </p:sp>
      <p:pic>
        <p:nvPicPr>
          <p:cNvPr id="5" name="Picture 4" descr="A picture containing object, clock&#10;&#10;Description automatically generated">
            <a:extLst>
              <a:ext uri="{FF2B5EF4-FFF2-40B4-BE49-F238E27FC236}">
                <a16:creationId xmlns:a16="http://schemas.microsoft.com/office/drawing/2014/main" xmlns="" id="{FCE75127-EBB7-4ECC-8781-748350CDFA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240" y="1726088"/>
            <a:ext cx="6807200" cy="4536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5477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D9A80A2-B603-4B5D-BC26-1DBE44326D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College Students Liked</a:t>
            </a:r>
            <a:br>
              <a:rPr lang="en-US" dirty="0"/>
            </a:br>
            <a:r>
              <a:rPr lang="en-US" dirty="0"/>
              <a:t>and Didn’t Like in the Spring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12B2ADBE-B6EA-4676-A487-54DFE64512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sz="1200" i="1" dirty="0"/>
              <a:t>                                                                                                                                                                 --iStock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EA69CE7-D64F-4062-89ED-F50D51727E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" y="1958010"/>
            <a:ext cx="6368791" cy="4084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9462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941E627-7AD4-410A-A8A8-538ED7DBF9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Faculty Development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D5897F7-FF13-4ABF-B68F-27E3D5BBEF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Never has faculty development been more essential.</a:t>
            </a:r>
          </a:p>
          <a:p>
            <a:r>
              <a:rPr lang="en-US" dirty="0"/>
              <a:t>Many colleges have added programs, focused on teaching online.</a:t>
            </a:r>
          </a:p>
          <a:p>
            <a:r>
              <a:rPr lang="en-US" dirty="0"/>
              <a:t>Many of those doing faculty development (on all issues) report that they reach a fraction of those who </a:t>
            </a:r>
            <a:r>
              <a:rPr lang="en-US"/>
              <a:t>could benefit.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35654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0C68D94-89FD-494E-9BB0-3B521B2BA1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Faculty Views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DCA6687-B83A-4E49-A70B-87D883B3A2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“In a pandemic, everyone gets an Asterisk.”</a:t>
            </a:r>
          </a:p>
          <a:p>
            <a:r>
              <a:rPr lang="en-US" dirty="0"/>
              <a:t>“Return to learn.”</a:t>
            </a:r>
          </a:p>
          <a:p>
            <a:r>
              <a:rPr lang="en-US" dirty="0"/>
              <a:t>“Values-centered learning.”</a:t>
            </a:r>
          </a:p>
          <a:p>
            <a:r>
              <a:rPr lang="en-US" dirty="0"/>
              <a:t>“Equitable exams during COVID-19.”</a:t>
            </a:r>
          </a:p>
        </p:txBody>
      </p:sp>
    </p:spTree>
    <p:extLst>
      <p:ext uri="{BB962C8B-B14F-4D97-AF65-F5344CB8AC3E}">
        <p14:creationId xmlns:p14="http://schemas.microsoft.com/office/powerpoint/2010/main" val="3512274632"/>
      </p:ext>
    </p:extLst>
  </p:cSld>
  <p:clrMapOvr>
    <a:masterClrMapping/>
  </p:clrMapOvr>
</p:sld>
</file>

<file path=ppt/theme/theme1.xml><?xml version="1.0" encoding="utf-8"?>
<a:theme xmlns:a="http://schemas.openxmlformats.org/drawingml/2006/main" name="PowerPointTemplate-standard">
  <a:themeElements>
    <a:clrScheme name="DRAFT - IHE Branding 2017">
      <a:dk1>
        <a:srgbClr val="333333"/>
      </a:dk1>
      <a:lt1>
        <a:sysClr val="window" lastClr="FFFFFF"/>
      </a:lt1>
      <a:dk2>
        <a:srgbClr val="000000"/>
      </a:dk2>
      <a:lt2>
        <a:srgbClr val="E7E6E6"/>
      </a:lt2>
      <a:accent1>
        <a:srgbClr val="EF7521"/>
      </a:accent1>
      <a:accent2>
        <a:srgbClr val="8FAA3F"/>
      </a:accent2>
      <a:accent3>
        <a:srgbClr val="3E67A7"/>
      </a:accent3>
      <a:accent4>
        <a:srgbClr val="333333"/>
      </a:accent4>
      <a:accent5>
        <a:srgbClr val="E4E4E4"/>
      </a:accent5>
      <a:accent6>
        <a:srgbClr val="EF7521"/>
      </a:accent6>
      <a:hlink>
        <a:srgbClr val="EF7521"/>
      </a:hlink>
      <a:folHlink>
        <a:srgbClr val="EF7521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PowerPointTemplate-standard</Template>
  <TotalTime>966</TotalTime>
  <Words>224</Words>
  <Application>Microsoft Macintosh PowerPoint</Application>
  <PresentationFormat>On-screen Show (4:3)</PresentationFormat>
  <Paragraphs>53</Paragraphs>
  <Slides>12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PowerPointTemplate-standard</vt:lpstr>
      <vt:lpstr>Curriculum and Assessment Amid COVID-19 and Beyond </vt:lpstr>
      <vt:lpstr>Presenters</vt:lpstr>
      <vt:lpstr>Uncertain Times….</vt:lpstr>
      <vt:lpstr>What Do We Know About  Student Learning in the Spring?</vt:lpstr>
      <vt:lpstr>Less Tolerance for Inadequacy </vt:lpstr>
      <vt:lpstr>Pass / Fail</vt:lpstr>
      <vt:lpstr>What College Students Liked and Didn’t Like in the Spring</vt:lpstr>
      <vt:lpstr>Faculty Development</vt:lpstr>
      <vt:lpstr>Faculty Views</vt:lpstr>
      <vt:lpstr>Assessment</vt:lpstr>
      <vt:lpstr>With Thanks …</vt:lpstr>
      <vt:lpstr>Your Questions</vt:lpstr>
    </vt:vector>
  </TitlesOfParts>
  <Company>Microsoft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scott jaschik</dc:creator>
  <cp:lastModifiedBy>Morgan Hutchings</cp:lastModifiedBy>
  <cp:revision>106</cp:revision>
  <dcterms:created xsi:type="dcterms:W3CDTF">2017-05-09T13:33:13Z</dcterms:created>
  <dcterms:modified xsi:type="dcterms:W3CDTF">2020-08-12T14:08:45Z</dcterms:modified>
</cp:coreProperties>
</file>