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2" r:id="rId5"/>
    <p:sldId id="259" r:id="rId6"/>
    <p:sldId id="267" r:id="rId7"/>
    <p:sldId id="268" r:id="rId8"/>
    <p:sldId id="264" r:id="rId9"/>
    <p:sldId id="260" r:id="rId10"/>
    <p:sldId id="261" r:id="rId11"/>
    <p:sldId id="263" r:id="rId12"/>
    <p:sldId id="265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97"/>
  </p:normalViewPr>
  <p:slideViewPr>
    <p:cSldViewPr snapToGrid="0" snapToObjects="1">
      <p:cViewPr varScale="1">
        <p:scale>
          <a:sx n="78" d="100"/>
          <a:sy n="78" d="100"/>
        </p:scale>
        <p:origin x="8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New Models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for Educational Materials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Wednesday, April 18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I: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  <a:p>
            <a:r>
              <a:rPr lang="en-US" dirty="0"/>
              <a:t>How it works</a:t>
            </a:r>
          </a:p>
          <a:p>
            <a:r>
              <a:rPr lang="en-US" dirty="0"/>
              <a:t>Who likes it</a:t>
            </a:r>
          </a:p>
          <a:p>
            <a:r>
              <a:rPr lang="en-US" dirty="0"/>
              <a:t>Who is dubious</a:t>
            </a:r>
          </a:p>
        </p:txBody>
      </p:sp>
    </p:spTree>
    <p:extLst>
      <p:ext uri="{BB962C8B-B14F-4D97-AF65-F5344CB8AC3E}">
        <p14:creationId xmlns:p14="http://schemas.microsoft.com/office/powerpoint/2010/main" val="238269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II: Stewardship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13418"/>
            <a:ext cx="7886700" cy="35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7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III: The Publishers and OER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in attitudes</a:t>
            </a:r>
          </a:p>
          <a:p>
            <a:r>
              <a:rPr lang="en-US" dirty="0"/>
              <a:t>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211111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IV: Labels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6" y="2663688"/>
            <a:ext cx="7932752" cy="252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02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Access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80" y="2325756"/>
            <a:ext cx="5269930" cy="34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7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99931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</a:t>
            </a:r>
          </a:p>
        </p:txBody>
      </p:sp>
      <p:pic>
        <p:nvPicPr>
          <p:cNvPr id="1026" name="Picture 2" descr="Image result for cengage logo">
            <a:extLst>
              <a:ext uri="{FF2B5EF4-FFF2-40B4-BE49-F238E27FC236}">
                <a16:creationId xmlns:a16="http://schemas.microsoft.com/office/drawing/2014/main" id="{A126B7FD-C142-4A16-8E03-8A46B6F3D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337"/>
            <a:ext cx="9144000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5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Costs of traditional materials</a:t>
            </a:r>
          </a:p>
          <a:p>
            <a:r>
              <a:rPr lang="en-US" dirty="0"/>
              <a:t>Frustrations over students who don’t buy/rent/borrow materials</a:t>
            </a:r>
          </a:p>
          <a:p>
            <a:r>
              <a:rPr lang="en-US" dirty="0"/>
              <a:t>New technology</a:t>
            </a:r>
          </a:p>
          <a:p>
            <a:r>
              <a:rPr lang="en-US" dirty="0"/>
              <a:t>Changes in publishers’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248285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Issue Is Most Urgent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Institutions with many low-income students (community colleges, other publics)</a:t>
            </a:r>
          </a:p>
          <a:p>
            <a:r>
              <a:rPr lang="en-US" dirty="0"/>
              <a:t>Institutions that aren’t wealthy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2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Issue Has Always Mattered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SCOTT~1.JAS\AppData\Local\Temp\iStock-472342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5" y="2059321"/>
            <a:ext cx="3732108" cy="38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9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Online Modules </a:t>
            </a:r>
            <a:br>
              <a:rPr lang="en-US" dirty="0"/>
            </a:br>
            <a:r>
              <a:rPr lang="en-US" dirty="0"/>
              <a:t>in Health Professions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21" y="1957388"/>
            <a:ext cx="642235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9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</a:t>
            </a:r>
            <a:br>
              <a:rPr lang="en-US" dirty="0"/>
            </a:br>
            <a:r>
              <a:rPr lang="en-US" dirty="0"/>
              <a:t>Literature Classrooms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57388"/>
            <a:ext cx="54483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5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Members’ </a:t>
            </a:r>
            <a:br>
              <a:rPr lang="en-US" dirty="0"/>
            </a:br>
            <a:r>
              <a:rPr lang="en-US" dirty="0"/>
              <a:t>(Conflicted) Attitudes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43" y="1811392"/>
            <a:ext cx="4820479" cy="48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70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Slashing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COTT~1.JAS\AppData\Local\Temp\iStock-505235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8" y="1958010"/>
            <a:ext cx="4652261" cy="40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0726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10</TotalTime>
  <Words>165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New Models for Educational Materials</vt:lpstr>
      <vt:lpstr>Presenters</vt:lpstr>
      <vt:lpstr>Why Now?</vt:lpstr>
      <vt:lpstr>Where Issue Is Most Urgent</vt:lpstr>
      <vt:lpstr>Why Issue Has Always Mattered</vt:lpstr>
      <vt:lpstr>Use Case: Online Modules  in Health Professions</vt:lpstr>
      <vt:lpstr>Use Case:  Literature Classrooms</vt:lpstr>
      <vt:lpstr>Faculty Members’  (Conflicted) Attitudes</vt:lpstr>
      <vt:lpstr>Slashing Prices</vt:lpstr>
      <vt:lpstr>OER I: Definitions</vt:lpstr>
      <vt:lpstr>OER II: Stewardship </vt:lpstr>
      <vt:lpstr>OER III: The Publishers and OER</vt:lpstr>
      <vt:lpstr>OER IV: Labels</vt:lpstr>
      <vt:lpstr>Inclusive Access</vt:lpstr>
      <vt:lpstr>Q&amp;A</vt:lpstr>
      <vt:lpstr>With Thanks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13</cp:revision>
  <dcterms:created xsi:type="dcterms:W3CDTF">2017-05-09T13:33:13Z</dcterms:created>
  <dcterms:modified xsi:type="dcterms:W3CDTF">2018-04-16T13:20:03Z</dcterms:modified>
</cp:coreProperties>
</file>