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90" r:id="rId9"/>
    <p:sldId id="289" r:id="rId10"/>
    <p:sldId id="286" r:id="rId11"/>
    <p:sldId id="287" r:id="rId12"/>
    <p:sldId id="291" r:id="rId13"/>
    <p:sldId id="28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9/3/2019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9/3/2019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Efficiency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in Higher Ed</a:t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September 5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96" y="1957388"/>
            <a:ext cx="315660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8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(Some) Faculty </a:t>
            </a:r>
            <a:br>
              <a:rPr lang="en-US" dirty="0"/>
            </a:br>
            <a:r>
              <a:rPr lang="en-US" dirty="0"/>
              <a:t>Fear Efficiency (in Some Cases)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control</a:t>
            </a:r>
          </a:p>
          <a:p>
            <a:r>
              <a:rPr lang="en-US" dirty="0"/>
              <a:t>Loss of institutional identity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Programs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                                                                                                                   --</a:t>
            </a:r>
            <a:r>
              <a:rPr lang="en-US" sz="1400" i="1" dirty="0" err="1"/>
              <a:t>Berklee</a:t>
            </a:r>
            <a:r>
              <a:rPr lang="en-US" sz="1400" i="1" dirty="0"/>
              <a:t> College of Music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89986"/>
            <a:ext cx="76200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09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Competency-Based Education</a:t>
            </a:r>
            <a:br>
              <a:rPr lang="en-US" dirty="0"/>
            </a:br>
            <a:r>
              <a:rPr lang="en-US" dirty="0"/>
              <a:t>and Its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students, a low-price alternative is attractive.</a:t>
            </a:r>
          </a:p>
          <a:p>
            <a:r>
              <a:rPr lang="en-US" dirty="0"/>
              <a:t>For what other programs are there low-price alternatives?</a:t>
            </a:r>
          </a:p>
        </p:txBody>
      </p:sp>
    </p:spTree>
    <p:extLst>
      <p:ext uri="{BB962C8B-B14F-4D97-AF65-F5344CB8AC3E}">
        <p14:creationId xmlns:p14="http://schemas.microsoft.com/office/powerpoint/2010/main" val="318268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15447-A77E-42D5-8947-E33454F0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07" y="2024405"/>
            <a:ext cx="8154186" cy="40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no institution of higher education that cannot benefit from being more efficient.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Efficiencies that work at some institutions will not work at others.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Failure to communicate dooms many efficiency efforts.</a:t>
            </a:r>
          </a:p>
        </p:txBody>
      </p:sp>
    </p:spTree>
    <p:extLst>
      <p:ext uri="{BB962C8B-B14F-4D97-AF65-F5344CB8AC3E}">
        <p14:creationId xmlns:p14="http://schemas.microsoft.com/office/powerpoint/2010/main" val="95450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it works</a:t>
            </a:r>
          </a:p>
          <a:p>
            <a:r>
              <a:rPr lang="en-US" dirty="0"/>
              <a:t>When it doesn’t</a:t>
            </a:r>
          </a:p>
        </p:txBody>
      </p:sp>
    </p:spTree>
    <p:extLst>
      <p:ext uri="{BB962C8B-B14F-4D97-AF65-F5344CB8AC3E}">
        <p14:creationId xmlns:p14="http://schemas.microsoft.com/office/powerpoint/2010/main" val="248764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3" y="2334401"/>
            <a:ext cx="53530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1" y="3541902"/>
            <a:ext cx="7687340" cy="17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6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State System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7" y="1957388"/>
            <a:ext cx="738630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6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15600"/>
            <a:ext cx="7886700" cy="23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Jets?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7" y="1957388"/>
            <a:ext cx="612168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6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MOOCs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00500"/>
            <a:ext cx="3730699" cy="10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21" y="2411818"/>
            <a:ext cx="2780192" cy="158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0944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5069</TotalTime>
  <Words>154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Efficiency  in Higher Ed </vt:lpstr>
      <vt:lpstr>Presenters</vt:lpstr>
      <vt:lpstr>Assumptions</vt:lpstr>
      <vt:lpstr>Shared Services</vt:lpstr>
      <vt:lpstr>Some Examples</vt:lpstr>
      <vt:lpstr>Pennsylvania State System</vt:lpstr>
      <vt:lpstr>Admissions</vt:lpstr>
      <vt:lpstr>University Jets?</vt:lpstr>
      <vt:lpstr>MOOCs</vt:lpstr>
      <vt:lpstr>Teaching</vt:lpstr>
      <vt:lpstr>Why (Some) Faculty  Fear Efficiency (in Some Cases)</vt:lpstr>
      <vt:lpstr>Online Programs</vt:lpstr>
      <vt:lpstr>Competency-Based Education and Its Lessons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74</cp:revision>
  <dcterms:created xsi:type="dcterms:W3CDTF">2017-05-09T13:33:13Z</dcterms:created>
  <dcterms:modified xsi:type="dcterms:W3CDTF">2019-09-03T18:56:00Z</dcterms:modified>
</cp:coreProperties>
</file>