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24"/>
  </p:notesMasterIdLst>
  <p:handoutMasterIdLst>
    <p:handoutMasterId r:id="rId25"/>
  </p:handoutMasterIdLst>
  <p:sldIdLst>
    <p:sldId id="256" r:id="rId2"/>
    <p:sldId id="257" r:id="rId3"/>
    <p:sldId id="258" r:id="rId4"/>
    <p:sldId id="259" r:id="rId5"/>
    <p:sldId id="260" r:id="rId6"/>
    <p:sldId id="261" r:id="rId7"/>
    <p:sldId id="262" r:id="rId8"/>
    <p:sldId id="265" r:id="rId9"/>
    <p:sldId id="263" r:id="rId10"/>
    <p:sldId id="264" r:id="rId11"/>
    <p:sldId id="266" r:id="rId12"/>
    <p:sldId id="267" r:id="rId13"/>
    <p:sldId id="271" r:id="rId14"/>
    <p:sldId id="268" r:id="rId15"/>
    <p:sldId id="269" r:id="rId16"/>
    <p:sldId id="272" r:id="rId17"/>
    <p:sldId id="274" r:id="rId18"/>
    <p:sldId id="270" r:id="rId19"/>
    <p:sldId id="273" r:id="rId20"/>
    <p:sldId id="275" r:id="rId21"/>
    <p:sldId id="276" r:id="rId22"/>
    <p:sldId id="277" r:id="rId2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Calibri"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Calibri"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Calibri"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Calibri"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Calibri" pitchFamily="34" charset="0"/>
        <a:ea typeface="MS PGothic" pitchFamily="34" charset="-128"/>
        <a:cs typeface="+mn-cs"/>
      </a:defRPr>
    </a:lvl5pPr>
    <a:lvl6pPr marL="2286000" algn="l" defTabSz="914400" rtl="0" eaLnBrk="1" latinLnBrk="0" hangingPunct="1">
      <a:defRPr kern="1200">
        <a:solidFill>
          <a:schemeClr val="tx1"/>
        </a:solidFill>
        <a:latin typeface="Calibri" pitchFamily="34" charset="0"/>
        <a:ea typeface="MS PGothic" pitchFamily="34" charset="-128"/>
        <a:cs typeface="+mn-cs"/>
      </a:defRPr>
    </a:lvl6pPr>
    <a:lvl7pPr marL="2743200" algn="l" defTabSz="914400" rtl="0" eaLnBrk="1" latinLnBrk="0" hangingPunct="1">
      <a:defRPr kern="1200">
        <a:solidFill>
          <a:schemeClr val="tx1"/>
        </a:solidFill>
        <a:latin typeface="Calibri" pitchFamily="34" charset="0"/>
        <a:ea typeface="MS PGothic" pitchFamily="34" charset="-128"/>
        <a:cs typeface="+mn-cs"/>
      </a:defRPr>
    </a:lvl7pPr>
    <a:lvl8pPr marL="3200400" algn="l" defTabSz="914400" rtl="0" eaLnBrk="1" latinLnBrk="0" hangingPunct="1">
      <a:defRPr kern="1200">
        <a:solidFill>
          <a:schemeClr val="tx1"/>
        </a:solidFill>
        <a:latin typeface="Calibri" pitchFamily="34" charset="0"/>
        <a:ea typeface="MS PGothic" pitchFamily="34" charset="-128"/>
        <a:cs typeface="+mn-cs"/>
      </a:defRPr>
    </a:lvl8pPr>
    <a:lvl9pPr marL="3657600" algn="l" defTabSz="914400" rtl="0" eaLnBrk="1" latinLnBrk="0" hangingPunct="1">
      <a:defRPr kern="1200">
        <a:solidFill>
          <a:schemeClr val="tx1"/>
        </a:solidFill>
        <a:latin typeface="Calibri" pitchFamily="34" charset="0"/>
        <a:ea typeface="MS PGothic"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75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78" d="100"/>
          <a:sy n="78" d="100"/>
        </p:scale>
        <p:origin x="1594" y="5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Calibri" charset="0"/>
                <a:ea typeface="ＭＳ Ｐゴシック" charset="0"/>
                <a:cs typeface="ＭＳ Ｐゴシック" charset="0"/>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BFF95831-D4F0-45F0-8D6F-B3B094E34F89}" type="datetimeFigureOut">
              <a:rPr lang="en-US" altLang="en-US"/>
              <a:pPr/>
              <a:t>1/29/2018</a:t>
            </a:fld>
            <a:endParaRPr lang="en-US" alt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Calibri"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CFD3A605-2A3C-4ABB-8B94-09BA6DBEB5FE}" type="slidenum">
              <a:rPr lang="en-US" altLang="en-US"/>
              <a:pPr/>
              <a:t>‹#›</a:t>
            </a:fld>
            <a:endParaRPr lang="en-US" altLang="en-US"/>
          </a:p>
        </p:txBody>
      </p:sp>
    </p:spTree>
    <p:extLst>
      <p:ext uri="{BB962C8B-B14F-4D97-AF65-F5344CB8AC3E}">
        <p14:creationId xmlns:p14="http://schemas.microsoft.com/office/powerpoint/2010/main" val="141587251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C1C1D878-88F3-4F73-BBEC-4A0743FD31FC}" type="datetimeFigureOut">
              <a:rPr lang="en-US" altLang="en-US"/>
              <a:pPr/>
              <a:t>1/29/2018</a:t>
            </a:fld>
            <a:endParaRPr lang="en-US" alt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9F8400C8-60EE-4331-8C35-B86CB286F615}" type="slidenum">
              <a:rPr lang="en-US" altLang="en-US"/>
              <a:pPr/>
              <a:t>‹#›</a:t>
            </a:fld>
            <a:endParaRPr lang="en-US" altLang="en-US"/>
          </a:p>
        </p:txBody>
      </p:sp>
    </p:spTree>
    <p:extLst>
      <p:ext uri="{BB962C8B-B14F-4D97-AF65-F5344CB8AC3E}">
        <p14:creationId xmlns:p14="http://schemas.microsoft.com/office/powerpoint/2010/main" val="1050174865"/>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S PGothic"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mn-lt"/>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mn-lt"/>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mn-lt"/>
        <a:ea typeface="MS PGothic"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a:xfrm>
            <a:off x="544513" y="1081088"/>
            <a:ext cx="1731962" cy="9255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5"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9288" y="1187450"/>
            <a:ext cx="15367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5410200" y="1109663"/>
            <a:ext cx="908050" cy="908050"/>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dirty="0"/>
          </a:p>
        </p:txBody>
      </p:sp>
      <p:sp>
        <p:nvSpPr>
          <p:cNvPr id="7" name="Rectangle 6"/>
          <p:cNvSpPr/>
          <p:nvPr/>
        </p:nvSpPr>
        <p:spPr>
          <a:xfrm>
            <a:off x="6570663" y="1109663"/>
            <a:ext cx="906462" cy="908050"/>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dirty="0"/>
          </a:p>
        </p:txBody>
      </p:sp>
      <p:sp>
        <p:nvSpPr>
          <p:cNvPr id="8" name="Rectangle 7"/>
          <p:cNvSpPr/>
          <p:nvPr/>
        </p:nvSpPr>
        <p:spPr>
          <a:xfrm>
            <a:off x="7710488" y="1111250"/>
            <a:ext cx="908050" cy="906463"/>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dirty="0"/>
          </a:p>
        </p:txBody>
      </p:sp>
      <p:pic>
        <p:nvPicPr>
          <p:cNvPr id="9"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05738" y="1195388"/>
            <a:ext cx="709612" cy="71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69088" y="1195388"/>
            <a:ext cx="715962" cy="71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11800" y="1195388"/>
            <a:ext cx="714375" cy="71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28650" y="3419060"/>
            <a:ext cx="7886700" cy="692219"/>
          </a:xfrm>
        </p:spPr>
        <p:txBody>
          <a:bodyPr anchor="b">
            <a:normAutofit/>
          </a:bodyPr>
          <a:lstStyle>
            <a:lvl1pPr algn="ctr">
              <a:defRPr sz="4000">
                <a:latin typeface="Roboto Slab Light" charset="0"/>
                <a:ea typeface="Roboto Slab Light" charset="0"/>
                <a:cs typeface="Roboto Slab Light" charset="0"/>
              </a:defRPr>
            </a:lvl1pPr>
          </a:lstStyle>
          <a:p>
            <a:r>
              <a:rPr lang="en-US"/>
              <a:t>Click to edit Master title style</a:t>
            </a:r>
            <a:endParaRPr lang="en-US" dirty="0"/>
          </a:p>
        </p:txBody>
      </p:sp>
      <p:sp>
        <p:nvSpPr>
          <p:cNvPr id="3" name="Subtitle 2"/>
          <p:cNvSpPr>
            <a:spLocks noGrp="1"/>
          </p:cNvSpPr>
          <p:nvPr>
            <p:ph type="subTitle" idx="1"/>
          </p:nvPr>
        </p:nvSpPr>
        <p:spPr>
          <a:xfrm>
            <a:off x="628650" y="4405933"/>
            <a:ext cx="7886700" cy="1655762"/>
          </a:xfrm>
        </p:spPr>
        <p:txBody>
          <a:bodyPr>
            <a:normAutofit/>
          </a:bodyPr>
          <a:lstStyle>
            <a:lvl1pPr marL="0" indent="0" algn="ctr">
              <a:buNone/>
              <a:defRPr sz="2000" b="0" i="0">
                <a:latin typeface="Roboto Light" charset="0"/>
                <a:ea typeface="Roboto Light" charset="0"/>
                <a:cs typeface="Roboto Ligh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2" name="Footer Placeholder 4"/>
          <p:cNvSpPr>
            <a:spLocks noGrp="1"/>
          </p:cNvSpPr>
          <p:nvPr>
            <p:ph type="ftr" sz="quarter" idx="10"/>
          </p:nvPr>
        </p:nvSpPr>
        <p:spPr/>
        <p:txBody>
          <a:bodyPr/>
          <a:lstStyle>
            <a:lvl1pPr>
              <a:defRPr>
                <a:solidFill>
                  <a:schemeClr val="bg1">
                    <a:lumMod val="65000"/>
                  </a:schemeClr>
                </a:solidFill>
              </a:defRPr>
            </a:lvl1pPr>
          </a:lstStyle>
          <a:p>
            <a:pPr>
              <a:defRPr/>
            </a:pPr>
            <a:endParaRPr lang="en-US"/>
          </a:p>
        </p:txBody>
      </p:sp>
    </p:spTree>
    <p:extLst>
      <p:ext uri="{BB962C8B-B14F-4D97-AF65-F5344CB8AC3E}">
        <p14:creationId xmlns:p14="http://schemas.microsoft.com/office/powerpoint/2010/main" val="30360997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81925" y="6356350"/>
            <a:ext cx="733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5"/>
          <p:cNvSpPr txBox="1">
            <a:spLocks/>
          </p:cNvSpPr>
          <p:nvPr/>
        </p:nvSpPr>
        <p:spPr>
          <a:xfrm>
            <a:off x="8515350" y="6356350"/>
            <a:ext cx="628650" cy="358775"/>
          </a:xfrm>
          <a:prstGeom prst="rect">
            <a:avLst/>
          </a:prstGeom>
        </p:spPr>
        <p:txBody>
          <a:bodyPr anchor="ct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241DAF00-002B-4AD8-9639-A8AFC9A86FBD}" type="slidenum">
              <a:rPr lang="en-US" altLang="en-US" sz="1200">
                <a:solidFill>
                  <a:srgbClr val="A6A6A6"/>
                </a:solidFill>
              </a:rPr>
              <a:pPr algn="ctr" eaLnBrk="1" hangingPunct="1"/>
              <a:t>‹#›</a:t>
            </a:fld>
            <a:endParaRPr lang="en-US" altLang="en-US" sz="1200">
              <a:solidFill>
                <a:srgbClr val="A6A6A6"/>
              </a:solidFill>
            </a:endParaRPr>
          </a:p>
        </p:txBody>
      </p:sp>
      <p:sp>
        <p:nvSpPr>
          <p:cNvPr id="2" name="Title 1"/>
          <p:cNvSpPr>
            <a:spLocks noGrp="1"/>
          </p:cNvSpPr>
          <p:nvPr>
            <p:ph type="title"/>
          </p:nvPr>
        </p:nvSpPr>
        <p:spPr>
          <a:xfrm>
            <a:off x="628650" y="0"/>
            <a:ext cx="7886700" cy="1560443"/>
          </a:xfrm>
        </p:spPr>
        <p:txBody>
          <a:bodyPr>
            <a:normAutofit/>
          </a:bodyPr>
          <a:lstStyle>
            <a:lvl1pPr algn="l">
              <a:defRPr sz="4000" b="0" i="0">
                <a:solidFill>
                  <a:schemeClr val="bg1"/>
                </a:solidFill>
                <a:latin typeface="Roboto Medium" charset="0"/>
                <a:ea typeface="Roboto Medium" charset="0"/>
                <a:cs typeface="Roboto Medium" charset="0"/>
              </a:defRPr>
            </a:lvl1pPr>
          </a:lstStyle>
          <a:p>
            <a:r>
              <a:rPr lang="en-US"/>
              <a:t>Click to edit Master title style</a:t>
            </a:r>
            <a:endParaRPr lang="en-US" dirty="0"/>
          </a:p>
        </p:txBody>
      </p:sp>
      <p:sp>
        <p:nvSpPr>
          <p:cNvPr id="3" name="Content Placeholder 2"/>
          <p:cNvSpPr>
            <a:spLocks noGrp="1"/>
          </p:cNvSpPr>
          <p:nvPr>
            <p:ph idx="1"/>
          </p:nvPr>
        </p:nvSpPr>
        <p:spPr>
          <a:xfrm>
            <a:off x="628650" y="1958010"/>
            <a:ext cx="7886700" cy="4084982"/>
          </a:xfrm>
        </p:spPr>
        <p:txBody>
          <a:bodyPr/>
          <a:lstStyle>
            <a:lvl1pPr>
              <a:defRPr b="0" i="0">
                <a:latin typeface="Roboto Regular"/>
                <a:ea typeface="Roboto Medium" charset="0"/>
                <a:cs typeface="Roboto Regular"/>
              </a:defRPr>
            </a:lvl1pPr>
            <a:lvl2pPr>
              <a:defRPr sz="2000" b="0" i="0">
                <a:latin typeface="Roboto Regular"/>
                <a:ea typeface="Roboto Medium" charset="0"/>
                <a:cs typeface="Roboto Regular"/>
              </a:defRPr>
            </a:lvl2pPr>
            <a:lvl3pPr>
              <a:defRPr sz="2000" b="0" i="0">
                <a:latin typeface="Roboto Regular"/>
                <a:ea typeface="Roboto Medium" charset="0"/>
                <a:cs typeface="Roboto Regular"/>
              </a:defRPr>
            </a:lvl3pPr>
            <a:lvl4pPr>
              <a:defRPr sz="2000" b="0" i="0">
                <a:latin typeface="Roboto Regular"/>
                <a:ea typeface="Roboto Medium" charset="0"/>
                <a:cs typeface="Roboto Regular"/>
              </a:defRPr>
            </a:lvl4pPr>
            <a:lvl5pPr>
              <a:defRPr sz="2000" b="0" i="0">
                <a:latin typeface="Roboto Regular"/>
                <a:ea typeface="Roboto Medium" charset="0"/>
                <a:cs typeface="Roboto Regul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4"/>
          <p:cNvSpPr>
            <a:spLocks noGrp="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10156170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4" name="Title 1"/>
          <p:cNvSpPr txBox="1">
            <a:spLocks/>
          </p:cNvSpPr>
          <p:nvPr/>
        </p:nvSpPr>
        <p:spPr>
          <a:xfrm>
            <a:off x="628650" y="0"/>
            <a:ext cx="7886700" cy="1560513"/>
          </a:xfrm>
          <a:prstGeom prst="rect">
            <a:avLst/>
          </a:prstGeom>
        </p:spPr>
        <p:txBody>
          <a:bodyPr anchor="ctr">
            <a:normAutofit/>
          </a:bodyPr>
          <a:lstStyle>
            <a:lvl1pPr algn="l" defTabSz="914400" rtl="0" eaLnBrk="1" latinLnBrk="0" hangingPunct="1">
              <a:lnSpc>
                <a:spcPct val="90000"/>
              </a:lnSpc>
              <a:spcBef>
                <a:spcPct val="0"/>
              </a:spcBef>
              <a:buNone/>
              <a:defRPr sz="4000" b="0" i="0" kern="1200">
                <a:solidFill>
                  <a:schemeClr val="bg1"/>
                </a:solidFill>
                <a:latin typeface="Roboto Medium" charset="0"/>
                <a:ea typeface="Roboto Medium" charset="0"/>
                <a:cs typeface="Roboto Medium" charset="0"/>
              </a:defRPr>
            </a:lvl1pPr>
          </a:lstStyle>
          <a:p>
            <a:pPr fontAlgn="auto">
              <a:spcAft>
                <a:spcPts val="0"/>
              </a:spcAft>
              <a:defRPr/>
            </a:pPr>
            <a:r>
              <a:rPr lang="en-US"/>
              <a:t>Click to edit Master title style</a:t>
            </a:r>
            <a:endParaRPr lang="en-US" dirty="0"/>
          </a:p>
        </p:txBody>
      </p:sp>
      <p:pic>
        <p:nvPicPr>
          <p:cNvPr id="5"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81925" y="6356350"/>
            <a:ext cx="733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txBox="1">
            <a:spLocks/>
          </p:cNvSpPr>
          <p:nvPr/>
        </p:nvSpPr>
        <p:spPr>
          <a:xfrm>
            <a:off x="8515350" y="6356350"/>
            <a:ext cx="628650" cy="358775"/>
          </a:xfrm>
          <a:prstGeom prst="rect">
            <a:avLst/>
          </a:prstGeom>
        </p:spPr>
        <p:txBody>
          <a:bodyPr anchor="ct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132214D1-F091-4247-91D1-F6D965FFC9A3}" type="slidenum">
              <a:rPr lang="en-US" altLang="en-US" sz="1200">
                <a:solidFill>
                  <a:srgbClr val="A6A6A6"/>
                </a:solidFill>
              </a:rPr>
              <a:pPr algn="ctr" eaLnBrk="1" hangingPunct="1"/>
              <a:t>‹#›</a:t>
            </a:fld>
            <a:endParaRPr lang="en-US" altLang="en-US" sz="1200">
              <a:solidFill>
                <a:srgbClr val="A6A6A6"/>
              </a:solidFill>
            </a:endParaRPr>
          </a:p>
        </p:txBody>
      </p:sp>
      <p:sp>
        <p:nvSpPr>
          <p:cNvPr id="3" name="Content Placeholder 2"/>
          <p:cNvSpPr>
            <a:spLocks noGrp="1"/>
          </p:cNvSpPr>
          <p:nvPr>
            <p:ph sz="half" idx="1"/>
          </p:nvPr>
        </p:nvSpPr>
        <p:spPr>
          <a:xfrm>
            <a:off x="628650" y="2007705"/>
            <a:ext cx="3886200" cy="4005470"/>
          </a:xfrm>
        </p:spPr>
        <p:txBody>
          <a:bodyPr/>
          <a:lstStyle>
            <a:lvl1pPr>
              <a:defRPr b="0" i="0">
                <a:latin typeface="Roboto Regular"/>
                <a:ea typeface="Roboto Medium" charset="0"/>
                <a:cs typeface="Roboto Regular"/>
              </a:defRPr>
            </a:lvl1pPr>
            <a:lvl2pPr>
              <a:defRPr sz="1800" b="0" i="0">
                <a:latin typeface="Roboto Regular"/>
                <a:ea typeface="Roboto Medium" charset="0"/>
                <a:cs typeface="Roboto Regular"/>
              </a:defRPr>
            </a:lvl2pPr>
            <a:lvl3pPr>
              <a:defRPr sz="1800" b="0" i="0">
                <a:latin typeface="Roboto Regular"/>
                <a:ea typeface="Roboto Medium" charset="0"/>
                <a:cs typeface="Roboto Regular"/>
              </a:defRPr>
            </a:lvl3pPr>
            <a:lvl4pPr>
              <a:defRPr sz="1800" b="0" i="0">
                <a:latin typeface="Roboto Regular"/>
                <a:ea typeface="Roboto Medium" charset="0"/>
                <a:cs typeface="Roboto Regular"/>
              </a:defRPr>
            </a:lvl4pPr>
            <a:lvl5pPr>
              <a:defRPr sz="1800" b="0" i="0">
                <a:latin typeface="Roboto Regular"/>
                <a:ea typeface="Roboto Medium" charset="0"/>
                <a:cs typeface="Roboto Regul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sz="half" idx="13"/>
          </p:nvPr>
        </p:nvSpPr>
        <p:spPr>
          <a:xfrm>
            <a:off x="4629150" y="2007705"/>
            <a:ext cx="3886200" cy="4005470"/>
          </a:xfrm>
        </p:spPr>
        <p:txBody>
          <a:bodyPr/>
          <a:lstStyle>
            <a:lvl1pPr>
              <a:defRPr b="0" i="0">
                <a:latin typeface="Roboto Regular"/>
                <a:ea typeface="Roboto Medium" charset="0"/>
                <a:cs typeface="Roboto Regular"/>
              </a:defRPr>
            </a:lvl1pPr>
            <a:lvl2pPr>
              <a:defRPr sz="1800" b="0" i="0">
                <a:latin typeface="Roboto Regular"/>
                <a:ea typeface="Roboto Medium" charset="0"/>
                <a:cs typeface="Roboto Regular"/>
              </a:defRPr>
            </a:lvl2pPr>
            <a:lvl3pPr>
              <a:defRPr sz="1800" b="0" i="0">
                <a:latin typeface="Roboto Regular"/>
                <a:ea typeface="Roboto Medium" charset="0"/>
                <a:cs typeface="Roboto Regular"/>
              </a:defRPr>
            </a:lvl3pPr>
            <a:lvl4pPr>
              <a:defRPr sz="1800" b="0" i="0">
                <a:latin typeface="Roboto Regular"/>
                <a:ea typeface="Roboto Medium" charset="0"/>
                <a:cs typeface="Roboto Regular"/>
              </a:defRPr>
            </a:lvl4pPr>
            <a:lvl5pPr>
              <a:defRPr sz="1800" b="0" i="0">
                <a:latin typeface="Roboto Regular"/>
                <a:ea typeface="Roboto Medium" charset="0"/>
                <a:cs typeface="Roboto Regul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5"/>
          <p:cNvSpPr>
            <a:spLocks noGrp="1"/>
          </p:cNvSpPr>
          <p:nvPr>
            <p:ph type="ftr" sz="quarter" idx="14"/>
          </p:nvPr>
        </p:nvSpPr>
        <p:spPr/>
        <p:txBody>
          <a:bodyPr/>
          <a:lstStyle>
            <a:lvl1pPr>
              <a:defRPr/>
            </a:lvl1pPr>
          </a:lstStyle>
          <a:p>
            <a:pPr>
              <a:defRPr/>
            </a:pPr>
            <a:endParaRPr lang="en-US"/>
          </a:p>
        </p:txBody>
      </p:sp>
    </p:spTree>
    <p:extLst>
      <p:ext uri="{BB962C8B-B14F-4D97-AF65-F5344CB8AC3E}">
        <p14:creationId xmlns:p14="http://schemas.microsoft.com/office/powerpoint/2010/main" val="1481368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81925" y="6356350"/>
            <a:ext cx="733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5"/>
          <p:cNvSpPr txBox="1">
            <a:spLocks/>
          </p:cNvSpPr>
          <p:nvPr/>
        </p:nvSpPr>
        <p:spPr>
          <a:xfrm>
            <a:off x="8515350" y="6356350"/>
            <a:ext cx="628650" cy="358775"/>
          </a:xfrm>
          <a:prstGeom prst="rect">
            <a:avLst/>
          </a:prstGeom>
        </p:spPr>
        <p:txBody>
          <a:bodyPr anchor="ct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BD04BB98-AB85-47FF-9A0E-BEFF45E6100A}" type="slidenum">
              <a:rPr lang="en-US" altLang="en-US" sz="1200">
                <a:solidFill>
                  <a:srgbClr val="A6A6A6"/>
                </a:solidFill>
              </a:rPr>
              <a:pPr algn="ctr" eaLnBrk="1" hangingPunct="1"/>
              <a:t>‹#›</a:t>
            </a:fld>
            <a:endParaRPr lang="en-US" altLang="en-US" sz="1200">
              <a:solidFill>
                <a:srgbClr val="A6A6A6"/>
              </a:solidFill>
            </a:endParaRPr>
          </a:p>
        </p:txBody>
      </p:sp>
      <p:sp>
        <p:nvSpPr>
          <p:cNvPr id="3" name="Text Placeholder 2"/>
          <p:cNvSpPr>
            <a:spLocks noGrp="1"/>
          </p:cNvSpPr>
          <p:nvPr>
            <p:ph type="body" idx="1"/>
          </p:nvPr>
        </p:nvSpPr>
        <p:spPr>
          <a:xfrm>
            <a:off x="629842" y="2017643"/>
            <a:ext cx="3868340" cy="899388"/>
          </a:xfrm>
        </p:spPr>
        <p:txBody>
          <a:bodyPr anchor="b">
            <a:normAutofit/>
          </a:bodyPr>
          <a:lstStyle>
            <a:lvl1pPr marL="0" indent="0">
              <a:buNone/>
              <a:defRPr sz="2000" b="1">
                <a:latin typeface="Roboto" charset="0"/>
                <a:ea typeface="Roboto" charset="0"/>
                <a:cs typeface="Roboto"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917031"/>
            <a:ext cx="3868340" cy="3272632"/>
          </a:xfrm>
        </p:spPr>
        <p:txBody>
          <a:bodyPr>
            <a:normAutofit/>
          </a:bodyPr>
          <a:lstStyle>
            <a:lvl1pPr>
              <a:defRPr sz="2000">
                <a:latin typeface="Roboto" charset="0"/>
                <a:ea typeface="Roboto" charset="0"/>
                <a:cs typeface="Roboto" charset="0"/>
              </a:defRPr>
            </a:lvl1pPr>
            <a:lvl2pPr>
              <a:defRPr sz="2000">
                <a:latin typeface="Roboto" charset="0"/>
                <a:ea typeface="Roboto" charset="0"/>
                <a:cs typeface="Roboto" charset="0"/>
              </a:defRPr>
            </a:lvl2pPr>
            <a:lvl3pPr>
              <a:defRPr sz="2000">
                <a:latin typeface="Roboto" charset="0"/>
                <a:ea typeface="Roboto" charset="0"/>
                <a:cs typeface="Roboto" charset="0"/>
              </a:defRPr>
            </a:lvl3pPr>
            <a:lvl4pPr>
              <a:defRPr sz="2000">
                <a:latin typeface="Roboto" charset="0"/>
                <a:ea typeface="Roboto" charset="0"/>
                <a:cs typeface="Roboto" charset="0"/>
              </a:defRPr>
            </a:lvl4pPr>
            <a:lvl5pPr>
              <a:defRPr sz="2000">
                <a:latin typeface="Roboto" charset="0"/>
                <a:ea typeface="Roboto" charset="0"/>
                <a:cs typeface="Roboto"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2017643"/>
            <a:ext cx="3887391" cy="899388"/>
          </a:xfrm>
        </p:spPr>
        <p:txBody>
          <a:bodyPr anchor="b">
            <a:normAutofit/>
          </a:bodyPr>
          <a:lstStyle>
            <a:lvl1pPr marL="0" indent="0">
              <a:buNone/>
              <a:defRPr sz="2000" b="1">
                <a:latin typeface="Roboto" charset="0"/>
                <a:ea typeface="Roboto" charset="0"/>
                <a:cs typeface="Roboto"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6" name="Content Placeholder 5"/>
          <p:cNvSpPr>
            <a:spLocks noGrp="1"/>
          </p:cNvSpPr>
          <p:nvPr>
            <p:ph sz="quarter" idx="4"/>
          </p:nvPr>
        </p:nvSpPr>
        <p:spPr>
          <a:xfrm>
            <a:off x="4629150" y="2917031"/>
            <a:ext cx="3887391" cy="3272632"/>
          </a:xfrm>
        </p:spPr>
        <p:txBody>
          <a:bodyPr>
            <a:normAutofit/>
          </a:bodyPr>
          <a:lstStyle>
            <a:lvl1pPr>
              <a:defRPr sz="2000">
                <a:latin typeface="Roboto" charset="0"/>
                <a:ea typeface="Roboto" charset="0"/>
                <a:cs typeface="Roboto" charset="0"/>
              </a:defRPr>
            </a:lvl1pPr>
            <a:lvl2pPr>
              <a:defRPr sz="2000">
                <a:latin typeface="Roboto" charset="0"/>
                <a:ea typeface="Roboto" charset="0"/>
                <a:cs typeface="Roboto" charset="0"/>
              </a:defRPr>
            </a:lvl2pPr>
            <a:lvl3pPr>
              <a:defRPr sz="2000">
                <a:latin typeface="Roboto" charset="0"/>
                <a:ea typeface="Roboto" charset="0"/>
                <a:cs typeface="Roboto" charset="0"/>
              </a:defRPr>
            </a:lvl3pPr>
            <a:lvl4pPr>
              <a:defRPr sz="2000">
                <a:latin typeface="Roboto" charset="0"/>
                <a:ea typeface="Roboto" charset="0"/>
                <a:cs typeface="Roboto" charset="0"/>
              </a:defRPr>
            </a:lvl4pPr>
            <a:lvl5pPr>
              <a:defRPr sz="2000">
                <a:latin typeface="Roboto" charset="0"/>
                <a:ea typeface="Roboto" charset="0"/>
                <a:cs typeface="Roboto"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p:nvPr>
        </p:nvSpPr>
        <p:spPr>
          <a:xfrm>
            <a:off x="628650" y="0"/>
            <a:ext cx="7886700" cy="1560443"/>
          </a:xfrm>
        </p:spPr>
        <p:txBody>
          <a:bodyPr>
            <a:normAutofit/>
          </a:bodyPr>
          <a:lstStyle>
            <a:lvl1pPr algn="l">
              <a:defRPr sz="4000" b="0" i="0">
                <a:solidFill>
                  <a:schemeClr val="bg1"/>
                </a:solidFill>
                <a:latin typeface="Roboto Medium" charset="0"/>
                <a:ea typeface="Roboto Medium" charset="0"/>
                <a:cs typeface="Roboto Medium" charset="0"/>
              </a:defRPr>
            </a:lvl1pPr>
          </a:lstStyle>
          <a:p>
            <a:r>
              <a:rPr lang="en-US"/>
              <a:t>Click to edit Master title style</a:t>
            </a:r>
            <a:endParaRPr lang="en-US" dirty="0"/>
          </a:p>
        </p:txBody>
      </p:sp>
      <p:sp>
        <p:nvSpPr>
          <p:cNvPr id="9" name="Footer Placeholder 7"/>
          <p:cNvSpPr>
            <a:spLocks noGrp="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20877512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txBox="1">
            <a:spLocks/>
          </p:cNvSpPr>
          <p:nvPr/>
        </p:nvSpPr>
        <p:spPr>
          <a:xfrm>
            <a:off x="628650" y="0"/>
            <a:ext cx="7886700" cy="1560513"/>
          </a:xfrm>
          <a:prstGeom prst="rect">
            <a:avLst/>
          </a:prstGeom>
        </p:spPr>
        <p:txBody>
          <a:bodyPr anchor="ctr">
            <a:normAutofit/>
          </a:bodyPr>
          <a:lstStyle>
            <a:lvl1pPr algn="l" defTabSz="914400" rtl="0" eaLnBrk="1" latinLnBrk="0" hangingPunct="1">
              <a:lnSpc>
                <a:spcPct val="90000"/>
              </a:lnSpc>
              <a:spcBef>
                <a:spcPct val="0"/>
              </a:spcBef>
              <a:buNone/>
              <a:defRPr sz="4000" b="0" i="0" kern="1200">
                <a:solidFill>
                  <a:schemeClr val="bg1"/>
                </a:solidFill>
                <a:latin typeface="Roboto Medium" charset="0"/>
                <a:ea typeface="Roboto Medium" charset="0"/>
                <a:cs typeface="Roboto Medium" charset="0"/>
              </a:defRPr>
            </a:lvl1pPr>
          </a:lstStyle>
          <a:p>
            <a:pPr fontAlgn="auto">
              <a:spcAft>
                <a:spcPts val="0"/>
              </a:spcAft>
              <a:defRPr/>
            </a:pPr>
            <a:r>
              <a:rPr lang="en-US"/>
              <a:t>Click to edit Master title style</a:t>
            </a:r>
            <a:endParaRPr lang="en-US" dirty="0"/>
          </a:p>
        </p:txBody>
      </p:sp>
      <p:pic>
        <p:nvPicPr>
          <p:cNvPr id="3"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81925" y="6356350"/>
            <a:ext cx="733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5"/>
          <p:cNvSpPr txBox="1">
            <a:spLocks/>
          </p:cNvSpPr>
          <p:nvPr/>
        </p:nvSpPr>
        <p:spPr>
          <a:xfrm>
            <a:off x="8515350" y="6356350"/>
            <a:ext cx="628650" cy="358775"/>
          </a:xfrm>
          <a:prstGeom prst="rect">
            <a:avLst/>
          </a:prstGeom>
        </p:spPr>
        <p:txBody>
          <a:bodyPr anchor="ct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B9FE33B1-A9F0-4406-B133-6C9703E9914F}" type="slidenum">
              <a:rPr lang="en-US" altLang="en-US" sz="1200">
                <a:solidFill>
                  <a:srgbClr val="A6A6A6"/>
                </a:solidFill>
              </a:rPr>
              <a:pPr algn="ctr" eaLnBrk="1" hangingPunct="1"/>
              <a:t>‹#›</a:t>
            </a:fld>
            <a:endParaRPr lang="en-US" altLang="en-US" sz="1200">
              <a:solidFill>
                <a:srgbClr val="A6A6A6"/>
              </a:solidFill>
            </a:endParaRPr>
          </a:p>
        </p:txBody>
      </p:sp>
      <p:sp>
        <p:nvSpPr>
          <p:cNvPr id="5" name="Footer Placeholder 3"/>
          <p:cNvSpPr>
            <a:spLocks noGrp="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17711986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5" name="Title 1"/>
          <p:cNvSpPr txBox="1">
            <a:spLocks/>
          </p:cNvSpPr>
          <p:nvPr/>
        </p:nvSpPr>
        <p:spPr>
          <a:xfrm>
            <a:off x="628650" y="0"/>
            <a:ext cx="7886700" cy="1560513"/>
          </a:xfrm>
          <a:prstGeom prst="rect">
            <a:avLst/>
          </a:prstGeom>
        </p:spPr>
        <p:txBody>
          <a:bodyPr anchor="ctr">
            <a:normAutofit/>
          </a:bodyPr>
          <a:lstStyle>
            <a:lvl1pPr algn="l" defTabSz="914400" rtl="0" eaLnBrk="1" latinLnBrk="0" hangingPunct="1">
              <a:lnSpc>
                <a:spcPct val="90000"/>
              </a:lnSpc>
              <a:spcBef>
                <a:spcPct val="0"/>
              </a:spcBef>
              <a:buNone/>
              <a:defRPr sz="4000" b="0" i="0" kern="1200">
                <a:solidFill>
                  <a:schemeClr val="bg1"/>
                </a:solidFill>
                <a:latin typeface="Roboto Medium" charset="0"/>
                <a:ea typeface="Roboto Medium" charset="0"/>
                <a:cs typeface="Roboto Medium" charset="0"/>
              </a:defRPr>
            </a:lvl1pPr>
          </a:lstStyle>
          <a:p>
            <a:pPr fontAlgn="auto">
              <a:spcAft>
                <a:spcPts val="0"/>
              </a:spcAft>
              <a:defRPr/>
            </a:pPr>
            <a:r>
              <a:rPr lang="en-US" dirty="0"/>
              <a:t>Click to edit Master title style</a:t>
            </a:r>
          </a:p>
        </p:txBody>
      </p:sp>
      <p:pic>
        <p:nvPicPr>
          <p:cNvPr id="6"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81925" y="6356350"/>
            <a:ext cx="733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5"/>
          <p:cNvSpPr txBox="1">
            <a:spLocks/>
          </p:cNvSpPr>
          <p:nvPr/>
        </p:nvSpPr>
        <p:spPr>
          <a:xfrm>
            <a:off x="8515350" y="6356350"/>
            <a:ext cx="628650" cy="358775"/>
          </a:xfrm>
          <a:prstGeom prst="rect">
            <a:avLst/>
          </a:prstGeom>
        </p:spPr>
        <p:txBody>
          <a:bodyPr anchor="ct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8A0CF78D-E9E1-4557-9E41-C0A1B8BB7223}" type="slidenum">
              <a:rPr lang="en-US" altLang="en-US" sz="1200">
                <a:solidFill>
                  <a:srgbClr val="A6A6A6"/>
                </a:solidFill>
              </a:rPr>
              <a:pPr algn="ctr" eaLnBrk="1" hangingPunct="1"/>
              <a:t>‹#›</a:t>
            </a:fld>
            <a:endParaRPr lang="en-US" altLang="en-US" sz="1200">
              <a:solidFill>
                <a:srgbClr val="A6A6A6"/>
              </a:solidFill>
            </a:endParaRPr>
          </a:p>
        </p:txBody>
      </p:sp>
      <p:sp>
        <p:nvSpPr>
          <p:cNvPr id="3" name="Content Placeholder 2"/>
          <p:cNvSpPr>
            <a:spLocks noGrp="1"/>
          </p:cNvSpPr>
          <p:nvPr>
            <p:ph idx="1"/>
          </p:nvPr>
        </p:nvSpPr>
        <p:spPr>
          <a:xfrm>
            <a:off x="3887391" y="1987826"/>
            <a:ext cx="4629150" cy="4045226"/>
          </a:xfrm>
        </p:spPr>
        <p:txBody>
          <a:bodyPr>
            <a:normAutofit/>
          </a:bodyPr>
          <a:lstStyle>
            <a:lvl1pPr>
              <a:defRPr sz="2000">
                <a:latin typeface="Roboto" charset="0"/>
                <a:ea typeface="Roboto" charset="0"/>
                <a:cs typeface="Roboto" charset="0"/>
              </a:defRPr>
            </a:lvl1pPr>
            <a:lvl2pPr>
              <a:defRPr sz="2000">
                <a:latin typeface="Roboto" charset="0"/>
                <a:ea typeface="Roboto" charset="0"/>
                <a:cs typeface="Roboto" charset="0"/>
              </a:defRPr>
            </a:lvl2pPr>
            <a:lvl3pPr>
              <a:defRPr sz="2000">
                <a:latin typeface="Roboto" charset="0"/>
                <a:ea typeface="Roboto" charset="0"/>
                <a:cs typeface="Roboto" charset="0"/>
              </a:defRPr>
            </a:lvl3pPr>
            <a:lvl4pPr>
              <a:defRPr sz="2000">
                <a:latin typeface="Roboto" charset="0"/>
                <a:ea typeface="Roboto" charset="0"/>
                <a:cs typeface="Roboto" charset="0"/>
              </a:defRPr>
            </a:lvl4pPr>
            <a:lvl5pPr>
              <a:defRPr sz="2000">
                <a:latin typeface="Roboto" charset="0"/>
                <a:ea typeface="Roboto" charset="0"/>
                <a:cs typeface="Roboto"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987826"/>
            <a:ext cx="2949178" cy="4045226"/>
          </a:xfrm>
        </p:spPr>
        <p:txBody>
          <a:bodyPr/>
          <a:lstStyle>
            <a:lvl1pPr marL="0" indent="0">
              <a:buNone/>
              <a:defRPr sz="1600">
                <a:latin typeface="Roboto" charset="0"/>
                <a:ea typeface="Roboto" charset="0"/>
                <a:cs typeface="Roboto"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5"/>
          <p:cNvSpPr>
            <a:spLocks noGrp="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24731345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4" name="Title 1"/>
          <p:cNvSpPr txBox="1">
            <a:spLocks/>
          </p:cNvSpPr>
          <p:nvPr/>
        </p:nvSpPr>
        <p:spPr>
          <a:xfrm>
            <a:off x="628650" y="0"/>
            <a:ext cx="7886700" cy="1560513"/>
          </a:xfrm>
          <a:prstGeom prst="rect">
            <a:avLst/>
          </a:prstGeom>
        </p:spPr>
        <p:txBody>
          <a:bodyPr anchor="ctr">
            <a:normAutofit/>
          </a:bodyPr>
          <a:lstStyle>
            <a:lvl1pPr algn="l" defTabSz="914400" rtl="0" eaLnBrk="1" latinLnBrk="0" hangingPunct="1">
              <a:lnSpc>
                <a:spcPct val="90000"/>
              </a:lnSpc>
              <a:spcBef>
                <a:spcPct val="0"/>
              </a:spcBef>
              <a:buNone/>
              <a:defRPr sz="4000" b="0" i="0" kern="1200">
                <a:solidFill>
                  <a:schemeClr val="bg1"/>
                </a:solidFill>
                <a:latin typeface="Roboto Medium" charset="0"/>
                <a:ea typeface="Roboto Medium" charset="0"/>
                <a:cs typeface="Roboto Medium" charset="0"/>
              </a:defRPr>
            </a:lvl1pPr>
          </a:lstStyle>
          <a:p>
            <a:pPr fontAlgn="auto">
              <a:spcAft>
                <a:spcPts val="0"/>
              </a:spcAft>
              <a:defRPr/>
            </a:pPr>
            <a:r>
              <a:rPr lang="en-US"/>
              <a:t>Click to edit Master title style</a:t>
            </a:r>
            <a:endParaRPr lang="en-US" dirty="0"/>
          </a:p>
        </p:txBody>
      </p:sp>
      <p:pic>
        <p:nvPicPr>
          <p:cNvPr id="5"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81925" y="6356350"/>
            <a:ext cx="733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txBox="1">
            <a:spLocks/>
          </p:cNvSpPr>
          <p:nvPr/>
        </p:nvSpPr>
        <p:spPr>
          <a:xfrm>
            <a:off x="8515350" y="6356350"/>
            <a:ext cx="628650" cy="358775"/>
          </a:xfrm>
          <a:prstGeom prst="rect">
            <a:avLst/>
          </a:prstGeom>
        </p:spPr>
        <p:txBody>
          <a:bodyPr anchor="ct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B371133B-4911-469D-87A5-5B28965E2007}" type="slidenum">
              <a:rPr lang="en-US" altLang="en-US" sz="1200">
                <a:solidFill>
                  <a:srgbClr val="A6A6A6"/>
                </a:solidFill>
              </a:rPr>
              <a:pPr algn="ctr" eaLnBrk="1" hangingPunct="1"/>
              <a:t>‹#›</a:t>
            </a:fld>
            <a:endParaRPr lang="en-US" altLang="en-US" sz="1200">
              <a:solidFill>
                <a:srgbClr val="A6A6A6"/>
              </a:solidFill>
            </a:endParaRPr>
          </a:p>
        </p:txBody>
      </p:sp>
      <p:sp>
        <p:nvSpPr>
          <p:cNvPr id="3" name="Picture Placeholder 2"/>
          <p:cNvSpPr>
            <a:spLocks noGrp="1" noChangeAspect="1"/>
          </p:cNvSpPr>
          <p:nvPr>
            <p:ph type="pic" idx="1"/>
          </p:nvPr>
        </p:nvSpPr>
        <p:spPr>
          <a:xfrm>
            <a:off x="4621695" y="1958008"/>
            <a:ext cx="3894845" cy="4025349"/>
          </a:xfrm>
        </p:spPr>
        <p:txBody>
          <a:bodyPr rtlCol="0">
            <a:normAutofit/>
          </a:bodyPr>
          <a:lstStyle>
            <a:lvl1pPr marL="0" indent="0">
              <a:buNone/>
              <a:defRPr sz="3200">
                <a:latin typeface="Roboto" charset="0"/>
                <a:ea typeface="Roboto" charset="0"/>
                <a:cs typeface="Roboto"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11" name="Content Placeholder 2"/>
          <p:cNvSpPr>
            <a:spLocks noGrp="1"/>
          </p:cNvSpPr>
          <p:nvPr>
            <p:ph idx="13"/>
          </p:nvPr>
        </p:nvSpPr>
        <p:spPr>
          <a:xfrm>
            <a:off x="628650" y="1958008"/>
            <a:ext cx="3814141" cy="4025349"/>
          </a:xfrm>
        </p:spPr>
        <p:txBody>
          <a:bodyPr>
            <a:normAutofit/>
          </a:bodyPr>
          <a:lstStyle>
            <a:lvl1pPr>
              <a:defRPr sz="1800">
                <a:latin typeface="Roboto" charset="0"/>
                <a:ea typeface="Roboto" charset="0"/>
                <a:cs typeface="Roboto" charset="0"/>
              </a:defRPr>
            </a:lvl1pPr>
            <a:lvl2pPr>
              <a:defRPr sz="1800">
                <a:latin typeface="Roboto" charset="0"/>
                <a:ea typeface="Roboto" charset="0"/>
                <a:cs typeface="Roboto" charset="0"/>
              </a:defRPr>
            </a:lvl2pPr>
            <a:lvl3pPr>
              <a:defRPr sz="1800">
                <a:latin typeface="Roboto" charset="0"/>
                <a:ea typeface="Roboto" charset="0"/>
                <a:cs typeface="Roboto" charset="0"/>
              </a:defRPr>
            </a:lvl3pPr>
            <a:lvl4pPr>
              <a:defRPr sz="1800">
                <a:latin typeface="Roboto" charset="0"/>
                <a:ea typeface="Roboto" charset="0"/>
                <a:cs typeface="Roboto" charset="0"/>
              </a:defRPr>
            </a:lvl4pPr>
            <a:lvl5pPr>
              <a:defRPr sz="1800">
                <a:latin typeface="Roboto" charset="0"/>
                <a:ea typeface="Roboto" charset="0"/>
                <a:cs typeface="Roboto"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5"/>
          <p:cNvSpPr>
            <a:spLocks noGrp="1"/>
          </p:cNvSpPr>
          <p:nvPr>
            <p:ph type="ftr" sz="quarter" idx="14"/>
          </p:nvPr>
        </p:nvSpPr>
        <p:spPr/>
        <p:txBody>
          <a:bodyPr/>
          <a:lstStyle>
            <a:lvl1pPr>
              <a:defRPr/>
            </a:lvl1pPr>
          </a:lstStyle>
          <a:p>
            <a:pPr>
              <a:defRPr/>
            </a:pPr>
            <a:endParaRPr lang="en-US"/>
          </a:p>
        </p:txBody>
      </p:sp>
    </p:spTree>
    <p:extLst>
      <p:ext uri="{BB962C8B-B14F-4D97-AF65-F5344CB8AC3E}">
        <p14:creationId xmlns:p14="http://schemas.microsoft.com/office/powerpoint/2010/main" val="20482268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170238"/>
            <a:ext cx="7886700" cy="79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28650" y="3965575"/>
            <a:ext cx="7886700" cy="221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 name="Footer Placeholder 4"/>
          <p:cNvSpPr>
            <a:spLocks noGrp="1"/>
          </p:cNvSpPr>
          <p:nvPr>
            <p:ph type="ftr" sz="quarter" idx="3"/>
          </p:nvPr>
        </p:nvSpPr>
        <p:spPr>
          <a:xfrm>
            <a:off x="628650" y="6356350"/>
            <a:ext cx="3086100" cy="365125"/>
          </a:xfrm>
          <a:prstGeom prst="rect">
            <a:avLst/>
          </a:prstGeom>
        </p:spPr>
        <p:txBody>
          <a:bodyPr vert="horz" lIns="91440" tIns="45720" rIns="91440" bIns="45720" rtlCol="0" anchor="ctr"/>
          <a:lstStyle>
            <a:lvl1pPr algn="l" fontAlgn="auto">
              <a:spcBef>
                <a:spcPts val="0"/>
              </a:spcBef>
              <a:spcAft>
                <a:spcPts val="0"/>
              </a:spcAft>
              <a:defRPr sz="1100" b="0" i="0">
                <a:solidFill>
                  <a:schemeClr val="bg1">
                    <a:lumMod val="65000"/>
                  </a:schemeClr>
                </a:solidFill>
                <a:latin typeface="Roboto Regular"/>
                <a:ea typeface="+mn-ea"/>
                <a:cs typeface="Roboto Regular"/>
              </a:defRPr>
            </a:lvl1pPr>
          </a:lstStyle>
          <a:p>
            <a:pPr>
              <a:defRPr/>
            </a:pPr>
            <a:endParaRPr lang="en-US"/>
          </a:p>
        </p:txBody>
      </p:sp>
      <p:sp>
        <p:nvSpPr>
          <p:cNvPr id="6" name="Slide Number Placeholder 5"/>
          <p:cNvSpPr>
            <a:spLocks noGrp="1"/>
          </p:cNvSpPr>
          <p:nvPr>
            <p:ph type="sldNum" sz="quarter" idx="4"/>
          </p:nvPr>
        </p:nvSpPr>
        <p:spPr>
          <a:xfrm>
            <a:off x="8515350" y="6356350"/>
            <a:ext cx="628650" cy="365125"/>
          </a:xfrm>
          <a:prstGeom prst="rect">
            <a:avLst/>
          </a:prstGeom>
        </p:spPr>
        <p:txBody>
          <a:bodyPr vert="horz" wrap="square" lIns="91440" tIns="45720" rIns="91440" bIns="45720" numCol="1" anchor="ctr" anchorCtr="0" compatLnSpc="1">
            <a:prstTxWarp prst="textNoShape">
              <a:avLst/>
            </a:prstTxWarp>
          </a:bodyPr>
          <a:lstStyle>
            <a:lvl1pPr algn="ctr">
              <a:defRPr sz="1100">
                <a:solidFill>
                  <a:srgbClr val="A6A6A6"/>
                </a:solidFill>
                <a:latin typeface="Roboto Regular" charset="0"/>
              </a:defRPr>
            </a:lvl1pPr>
          </a:lstStyle>
          <a:p>
            <a:fld id="{F92C3C43-6534-4BB7-BC4F-5F9DBA35E20A}" type="slidenum">
              <a:rPr lang="en-US" altLang="en-US"/>
              <a:pPr/>
              <a:t>‹#›</a:t>
            </a:fld>
            <a:endParaRPr lang="en-US" altLang="en-US"/>
          </a:p>
        </p:txBody>
      </p:sp>
      <p:sp>
        <p:nvSpPr>
          <p:cNvPr id="7" name="Rectangle 6"/>
          <p:cNvSpPr/>
          <p:nvPr/>
        </p:nvSpPr>
        <p:spPr>
          <a:xfrm>
            <a:off x="-7938" y="0"/>
            <a:ext cx="9159876" cy="1573213"/>
          </a:xfrm>
          <a:prstGeom prst="rect">
            <a:avLst/>
          </a:prstGeom>
          <a:solidFill>
            <a:srgbClr val="EE75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Lst>
  <p:hf hdr="0" ftr="0" dt="0"/>
  <p:txStyles>
    <p:titleStyle>
      <a:lvl1pPr algn="l" rtl="0" eaLnBrk="1" fontAlgn="base" hangingPunct="1">
        <a:lnSpc>
          <a:spcPct val="90000"/>
        </a:lnSpc>
        <a:spcBef>
          <a:spcPct val="0"/>
        </a:spcBef>
        <a:spcAft>
          <a:spcPct val="0"/>
        </a:spcAft>
        <a:defRPr sz="4400" kern="1200">
          <a:solidFill>
            <a:schemeClr val="tx1"/>
          </a:solidFill>
          <a:latin typeface="Roboto Medium"/>
          <a:ea typeface="MS PGothic" pitchFamily="34" charset="-128"/>
          <a:cs typeface="Roboto Medium"/>
        </a:defRPr>
      </a:lvl1pPr>
      <a:lvl2pPr algn="l" rtl="0" eaLnBrk="1" fontAlgn="base" hangingPunct="1">
        <a:lnSpc>
          <a:spcPct val="90000"/>
        </a:lnSpc>
        <a:spcBef>
          <a:spcPct val="0"/>
        </a:spcBef>
        <a:spcAft>
          <a:spcPct val="0"/>
        </a:spcAft>
        <a:defRPr sz="4400">
          <a:solidFill>
            <a:schemeClr val="tx1"/>
          </a:solidFill>
          <a:latin typeface="Roboto Medium" charset="0"/>
          <a:ea typeface="MS PGothic" pitchFamily="34" charset="-128"/>
          <a:cs typeface="ＭＳ Ｐゴシック" charset="0"/>
        </a:defRPr>
      </a:lvl2pPr>
      <a:lvl3pPr algn="l" rtl="0" eaLnBrk="1" fontAlgn="base" hangingPunct="1">
        <a:lnSpc>
          <a:spcPct val="90000"/>
        </a:lnSpc>
        <a:spcBef>
          <a:spcPct val="0"/>
        </a:spcBef>
        <a:spcAft>
          <a:spcPct val="0"/>
        </a:spcAft>
        <a:defRPr sz="4400">
          <a:solidFill>
            <a:schemeClr val="tx1"/>
          </a:solidFill>
          <a:latin typeface="Roboto Medium" charset="0"/>
          <a:ea typeface="MS PGothic" pitchFamily="34" charset="-128"/>
          <a:cs typeface="ＭＳ Ｐゴシック" charset="0"/>
        </a:defRPr>
      </a:lvl3pPr>
      <a:lvl4pPr algn="l" rtl="0" eaLnBrk="1" fontAlgn="base" hangingPunct="1">
        <a:lnSpc>
          <a:spcPct val="90000"/>
        </a:lnSpc>
        <a:spcBef>
          <a:spcPct val="0"/>
        </a:spcBef>
        <a:spcAft>
          <a:spcPct val="0"/>
        </a:spcAft>
        <a:defRPr sz="4400">
          <a:solidFill>
            <a:schemeClr val="tx1"/>
          </a:solidFill>
          <a:latin typeface="Roboto Medium" charset="0"/>
          <a:ea typeface="MS PGothic" pitchFamily="34" charset="-128"/>
          <a:cs typeface="ＭＳ Ｐゴシック" charset="0"/>
        </a:defRPr>
      </a:lvl4pPr>
      <a:lvl5pPr algn="l" rtl="0" eaLnBrk="1" fontAlgn="base" hangingPunct="1">
        <a:lnSpc>
          <a:spcPct val="90000"/>
        </a:lnSpc>
        <a:spcBef>
          <a:spcPct val="0"/>
        </a:spcBef>
        <a:spcAft>
          <a:spcPct val="0"/>
        </a:spcAft>
        <a:defRPr sz="4400">
          <a:solidFill>
            <a:schemeClr val="tx1"/>
          </a:solidFill>
          <a:latin typeface="Roboto Medium" charset="0"/>
          <a:ea typeface="MS PGothic" pitchFamily="34" charset="-128"/>
          <a:cs typeface="ＭＳ Ｐゴシック" charset="0"/>
        </a:defRPr>
      </a:lvl5pPr>
      <a:lvl6pPr marL="457200" algn="l" rtl="0" eaLnBrk="1" fontAlgn="base" hangingPunct="1">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6pPr>
      <a:lvl7pPr marL="914400" algn="l" rtl="0" eaLnBrk="1" fontAlgn="base" hangingPunct="1">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7pPr>
      <a:lvl8pPr marL="1371600" algn="l" rtl="0" eaLnBrk="1" fontAlgn="base" hangingPunct="1">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8pPr>
      <a:lvl9pPr marL="1828800" algn="l" rtl="0" eaLnBrk="1" fontAlgn="base" hangingPunct="1">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9pPr>
    </p:titleStyle>
    <p:bodyStyle>
      <a:lvl1pPr marL="228600" indent="-228600" algn="l" rtl="0" eaLnBrk="1" fontAlgn="base" hangingPunct="1">
        <a:lnSpc>
          <a:spcPct val="90000"/>
        </a:lnSpc>
        <a:spcBef>
          <a:spcPts val="1000"/>
        </a:spcBef>
        <a:spcAft>
          <a:spcPct val="0"/>
        </a:spcAft>
        <a:buFont typeface="Arial" pitchFamily="34" charset="0"/>
        <a:buChar char="•"/>
        <a:defRPr sz="2800" kern="1200">
          <a:solidFill>
            <a:schemeClr val="tx1"/>
          </a:solidFill>
          <a:latin typeface="Roboto Regular"/>
          <a:ea typeface="MS PGothic" pitchFamily="34" charset="-128"/>
          <a:cs typeface="Roboto Regular"/>
        </a:defRPr>
      </a:lvl1pPr>
      <a:lvl2pPr marL="685800" indent="-228600" algn="l" rtl="0" eaLnBrk="1" fontAlgn="base" hangingPunct="1">
        <a:lnSpc>
          <a:spcPct val="90000"/>
        </a:lnSpc>
        <a:spcBef>
          <a:spcPts val="500"/>
        </a:spcBef>
        <a:spcAft>
          <a:spcPct val="0"/>
        </a:spcAft>
        <a:buFont typeface="Arial" pitchFamily="34" charset="0"/>
        <a:buChar char="•"/>
        <a:defRPr sz="2400" kern="1200">
          <a:solidFill>
            <a:schemeClr val="tx1"/>
          </a:solidFill>
          <a:latin typeface="Roboto Regular"/>
          <a:ea typeface="MS PGothic" pitchFamily="34" charset="-128"/>
          <a:cs typeface="Roboto Regular"/>
        </a:defRPr>
      </a:lvl2pPr>
      <a:lvl3pPr marL="1143000" indent="-228600" algn="l" rtl="0" eaLnBrk="1" fontAlgn="base" hangingPunct="1">
        <a:lnSpc>
          <a:spcPct val="90000"/>
        </a:lnSpc>
        <a:spcBef>
          <a:spcPts val="500"/>
        </a:spcBef>
        <a:spcAft>
          <a:spcPct val="0"/>
        </a:spcAft>
        <a:buFont typeface="Arial" pitchFamily="34" charset="0"/>
        <a:buChar char="•"/>
        <a:defRPr sz="2000" kern="1200">
          <a:solidFill>
            <a:schemeClr val="tx1"/>
          </a:solidFill>
          <a:latin typeface="Roboto Regular"/>
          <a:ea typeface="MS PGothic" pitchFamily="34" charset="-128"/>
          <a:cs typeface="Roboto Regular"/>
        </a:defRPr>
      </a:lvl3pPr>
      <a:lvl4pPr marL="1600200" indent="-228600" algn="l" rtl="0" eaLnBrk="1" fontAlgn="base" hangingPunct="1">
        <a:lnSpc>
          <a:spcPct val="90000"/>
        </a:lnSpc>
        <a:spcBef>
          <a:spcPts val="500"/>
        </a:spcBef>
        <a:spcAft>
          <a:spcPct val="0"/>
        </a:spcAft>
        <a:buFont typeface="Arial" pitchFamily="34" charset="0"/>
        <a:buChar char="•"/>
        <a:defRPr kern="1200">
          <a:solidFill>
            <a:schemeClr val="tx1"/>
          </a:solidFill>
          <a:latin typeface="Roboto Regular"/>
          <a:ea typeface="MS PGothic" pitchFamily="34" charset="-128"/>
          <a:cs typeface="Roboto Regular"/>
        </a:defRPr>
      </a:lvl4pPr>
      <a:lvl5pPr marL="2057400" indent="-228600" algn="l" rtl="0" eaLnBrk="1" fontAlgn="base" hangingPunct="1">
        <a:lnSpc>
          <a:spcPct val="90000"/>
        </a:lnSpc>
        <a:spcBef>
          <a:spcPts val="500"/>
        </a:spcBef>
        <a:spcAft>
          <a:spcPct val="0"/>
        </a:spcAft>
        <a:buFont typeface="Arial" pitchFamily="34" charset="0"/>
        <a:buChar char="•"/>
        <a:defRPr kern="1200">
          <a:solidFill>
            <a:schemeClr val="tx1"/>
          </a:solidFill>
          <a:latin typeface="Roboto Regular"/>
          <a:ea typeface="MS PGothic" pitchFamily="34" charset="-128"/>
          <a:cs typeface="Roboto Regular"/>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mailto:doug.lederman@insidehighered.com" TargetMode="External"/><Relationship Id="rId2" Type="http://schemas.openxmlformats.org/officeDocument/2006/relationships/hyperlink" Target="mailto:scott.jaschik@insidehighered.com"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1"/>
          <p:cNvSpPr>
            <a:spLocks noGrp="1"/>
          </p:cNvSpPr>
          <p:nvPr>
            <p:ph type="ctrTitle"/>
          </p:nvPr>
        </p:nvSpPr>
        <p:spPr>
          <a:xfrm>
            <a:off x="628650" y="3419475"/>
            <a:ext cx="7886700" cy="692150"/>
          </a:xfrm>
        </p:spPr>
        <p:txBody>
          <a:bodyPr>
            <a:normAutofit fontScale="90000"/>
          </a:bodyPr>
          <a:lstStyle/>
          <a:p>
            <a:pPr eaLnBrk="1" hangingPunct="1"/>
            <a:r>
              <a:rPr lang="en-US" altLang="en-US" dirty="0">
                <a:ea typeface="MS PGothic" pitchFamily="34" charset="-128"/>
              </a:rPr>
              <a:t>The Endowment Tax: </a:t>
            </a:r>
            <a:br>
              <a:rPr lang="en-US" altLang="en-US" dirty="0">
                <a:ea typeface="MS PGothic" pitchFamily="34" charset="-128"/>
              </a:rPr>
            </a:br>
            <a:r>
              <a:rPr lang="en-US" altLang="en-US" dirty="0">
                <a:ea typeface="MS PGothic" pitchFamily="34" charset="-128"/>
              </a:rPr>
              <a:t>How It Happened and Why It Matters to Higher Ed</a:t>
            </a:r>
          </a:p>
        </p:txBody>
      </p:sp>
      <p:sp>
        <p:nvSpPr>
          <p:cNvPr id="11266" name="Subtitle 2"/>
          <p:cNvSpPr>
            <a:spLocks noGrp="1"/>
          </p:cNvSpPr>
          <p:nvPr>
            <p:ph type="subTitle" idx="1"/>
          </p:nvPr>
        </p:nvSpPr>
        <p:spPr>
          <a:xfrm>
            <a:off x="628650" y="4405313"/>
            <a:ext cx="7886700" cy="1655762"/>
          </a:xfrm>
        </p:spPr>
        <p:txBody>
          <a:bodyPr/>
          <a:lstStyle/>
          <a:p>
            <a:pPr eaLnBrk="1" hangingPunct="1"/>
            <a:r>
              <a:rPr lang="en-US" altLang="en-US" dirty="0">
                <a:ea typeface="MS PGothic" pitchFamily="34" charset="-128"/>
              </a:rPr>
              <a:t>An </a:t>
            </a:r>
            <a:r>
              <a:rPr lang="en-US" altLang="en-US" i="1" dirty="0">
                <a:ea typeface="MS PGothic" pitchFamily="34" charset="-128"/>
              </a:rPr>
              <a:t>Inside Higher Ed </a:t>
            </a:r>
            <a:r>
              <a:rPr lang="en-US" altLang="en-US" dirty="0">
                <a:ea typeface="MS PGothic" pitchFamily="34" charset="-128"/>
              </a:rPr>
              <a:t>webcast</a:t>
            </a:r>
          </a:p>
          <a:p>
            <a:pPr eaLnBrk="1" hangingPunct="1"/>
            <a:r>
              <a:rPr lang="en-US" altLang="en-US" dirty="0">
                <a:ea typeface="MS PGothic" pitchFamily="34" charset="-128"/>
              </a:rPr>
              <a:t>January 30, 2018</a:t>
            </a:r>
          </a:p>
          <a:p>
            <a:pPr eaLnBrk="1" hangingPunct="1"/>
            <a:r>
              <a:rPr lang="en-US" altLang="en-US" dirty="0">
                <a:ea typeface="MS PGothic" pitchFamily="34" charset="-128"/>
              </a:rPr>
              <a:t>2 p.m. Eastern</a:t>
            </a:r>
          </a:p>
          <a:p>
            <a:pPr eaLnBrk="1" hangingPunct="1"/>
            <a:endParaRPr lang="en-US" altLang="en-US" dirty="0">
              <a:ea typeface="MS PGothic" pitchFamily="34" charset="-128"/>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Trump’s Campaign Rhetoric</a:t>
            </a: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9362" y="2552700"/>
            <a:ext cx="4105275" cy="289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344230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2017 Tax Bill </a:t>
            </a:r>
          </a:p>
        </p:txBody>
      </p:sp>
      <p:sp>
        <p:nvSpPr>
          <p:cNvPr id="3" name="Content Placeholder 2"/>
          <p:cNvSpPr>
            <a:spLocks noGrp="1"/>
          </p:cNvSpPr>
          <p:nvPr>
            <p:ph idx="1"/>
          </p:nvPr>
        </p:nvSpPr>
        <p:spPr/>
        <p:txBody>
          <a:bodyPr/>
          <a:lstStyle/>
          <a:p>
            <a:r>
              <a:rPr lang="en-US" dirty="0"/>
              <a:t>Pressure for revenue to offset revenue losses</a:t>
            </a:r>
          </a:p>
          <a:p>
            <a:r>
              <a:rPr lang="en-US" dirty="0"/>
              <a:t>Politics of going after wealthy colleges</a:t>
            </a:r>
          </a:p>
          <a:p>
            <a:r>
              <a:rPr lang="en-US" dirty="0"/>
              <a:t>Erosion of bipartisan support for higher education</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3749530"/>
            <a:ext cx="2895600" cy="18423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316566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Lazy Rivers, Relevant or Not</a:t>
            </a:r>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47850" y="1957388"/>
            <a:ext cx="5448300" cy="408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074594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Tax Battles Higher Ed Won</a:t>
            </a: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47850" y="1957388"/>
            <a:ext cx="5448300" cy="408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82746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Final Version of the Bill</a:t>
            </a:r>
          </a:p>
        </p:txBody>
      </p:sp>
      <p:sp>
        <p:nvSpPr>
          <p:cNvPr id="3" name="Content Placeholder 2"/>
          <p:cNvSpPr>
            <a:spLocks noGrp="1"/>
          </p:cNvSpPr>
          <p:nvPr>
            <p:ph idx="1"/>
          </p:nvPr>
        </p:nvSpPr>
        <p:spPr/>
        <p:txBody>
          <a:bodyPr/>
          <a:lstStyle/>
          <a:p>
            <a:r>
              <a:rPr lang="en-US" dirty="0"/>
              <a:t>1.4 percent excise tax on net investment income at an estimated several dozen private colleges and universities. </a:t>
            </a:r>
          </a:p>
          <a:p>
            <a:r>
              <a:rPr lang="en-US" dirty="0"/>
              <a:t>The tax will apply to institutions with at least 500 students and net assets of $500,000 per student. </a:t>
            </a:r>
          </a:p>
        </p:txBody>
      </p:sp>
    </p:spTree>
    <p:extLst>
      <p:ext uri="{BB962C8B-B14F-4D97-AF65-F5344CB8AC3E}">
        <p14:creationId xmlns:p14="http://schemas.microsoft.com/office/powerpoint/2010/main" val="574714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Major Uncertainties on New Law</a:t>
            </a:r>
          </a:p>
        </p:txBody>
      </p:sp>
      <p:sp>
        <p:nvSpPr>
          <p:cNvPr id="3" name="Content Placeholder 2"/>
          <p:cNvSpPr>
            <a:spLocks noGrp="1"/>
          </p:cNvSpPr>
          <p:nvPr>
            <p:ph idx="1"/>
          </p:nvPr>
        </p:nvSpPr>
        <p:spPr/>
        <p:txBody>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sz="1100" dirty="0"/>
              <a:t>                                                                                                                                                                                                  --</a:t>
            </a:r>
            <a:r>
              <a:rPr lang="en-US" sz="1100" dirty="0" err="1"/>
              <a:t>iStock</a:t>
            </a:r>
            <a:endParaRPr lang="en-US" sz="1100" dirty="0"/>
          </a:p>
        </p:txBody>
      </p:sp>
      <p:pic>
        <p:nvPicPr>
          <p:cNvPr id="6146" name="Picture 2" descr="C:\Users\SCOTT~1.JAS\AppData\Local\Temp\iStock-60982919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2688" y="2096360"/>
            <a:ext cx="6175043" cy="3245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91519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Berea Matters</a:t>
            </a: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381375" y="2224088"/>
            <a:ext cx="2381250" cy="3552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930881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Carrots or Sticks?</a:t>
            </a:r>
          </a:p>
        </p:txBody>
      </p:sp>
      <p:sp>
        <p:nvSpPr>
          <p:cNvPr id="3" name="Content Placeholder 2"/>
          <p:cNvSpPr>
            <a:spLocks noGrp="1"/>
          </p:cNvSpPr>
          <p:nvPr>
            <p:ph idx="1"/>
          </p:nvPr>
        </p:nvSpPr>
        <p:spPr/>
        <p:txBody>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sz="1200" dirty="0"/>
              <a:t>                                                                                                                                                                                   --</a:t>
            </a:r>
            <a:r>
              <a:rPr lang="en-US" sz="1200" dirty="0" err="1"/>
              <a:t>iStock</a:t>
            </a:r>
            <a:endParaRPr lang="en-US" sz="1200" dirty="0"/>
          </a:p>
        </p:txBody>
      </p:sp>
      <p:pic>
        <p:nvPicPr>
          <p:cNvPr id="4098" name="Picture 2" descr="C:\Users\SCOTT~1.JAS\AppData\Local\Temp\iStock-11914236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0264" y="1985826"/>
            <a:ext cx="5373265" cy="3604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63006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What’s Ahead (if Law Stands)</a:t>
            </a:r>
          </a:p>
        </p:txBody>
      </p:sp>
      <p:sp>
        <p:nvSpPr>
          <p:cNvPr id="3" name="Content Placeholder 2"/>
          <p:cNvSpPr>
            <a:spLocks noGrp="1"/>
          </p:cNvSpPr>
          <p:nvPr>
            <p:ph idx="1"/>
          </p:nvPr>
        </p:nvSpPr>
        <p:spPr/>
        <p:txBody>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sz="1200" dirty="0"/>
              <a:t>                                                                                                                                   		</a:t>
            </a:r>
            <a:br>
              <a:rPr lang="en-US" sz="1200" dirty="0"/>
            </a:br>
            <a:endParaRPr lang="en-US" sz="1200" dirty="0"/>
          </a:p>
          <a:p>
            <a:pPr marL="0" indent="0">
              <a:buNone/>
            </a:pPr>
            <a:r>
              <a:rPr lang="en-US" sz="1200" dirty="0"/>
              <a:t>   					--Estimates by Phillip B. Levine</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9466" y="2233613"/>
            <a:ext cx="7821225" cy="32664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762642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Could Be Ahead (Federal) </a:t>
            </a:r>
          </a:p>
        </p:txBody>
      </p:sp>
      <p:sp>
        <p:nvSpPr>
          <p:cNvPr id="3" name="Content Placeholder 2"/>
          <p:cNvSpPr>
            <a:spLocks noGrp="1"/>
          </p:cNvSpPr>
          <p:nvPr>
            <p:ph idx="1"/>
          </p:nvPr>
        </p:nvSpPr>
        <p:spPr/>
        <p:txBody>
          <a:bodyPr/>
          <a:lstStyle/>
          <a:p>
            <a:r>
              <a:rPr lang="en-US" dirty="0"/>
              <a:t>Changes in the ratio</a:t>
            </a:r>
          </a:p>
          <a:p>
            <a:r>
              <a:rPr lang="en-US" dirty="0"/>
              <a:t>Changes in the size of the tax</a:t>
            </a:r>
          </a:p>
          <a:p>
            <a:r>
              <a:rPr lang="en-US" dirty="0"/>
              <a:t>Return to carrots and sticks</a:t>
            </a:r>
          </a:p>
          <a:p>
            <a:r>
              <a:rPr lang="en-US" dirty="0"/>
              <a:t>Additional scrutiny and reporting (also on pay and perks)</a:t>
            </a:r>
          </a:p>
          <a:p>
            <a:r>
              <a:rPr lang="en-US" dirty="0"/>
              <a:t>Including public institutions</a:t>
            </a:r>
          </a:p>
        </p:txBody>
      </p:sp>
    </p:spTree>
    <p:extLst>
      <p:ext uri="{BB962C8B-B14F-4D97-AF65-F5344CB8AC3E}">
        <p14:creationId xmlns:p14="http://schemas.microsoft.com/office/powerpoint/2010/main" val="34056330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Presenters</a:t>
            </a:r>
          </a:p>
        </p:txBody>
      </p:sp>
      <p:sp>
        <p:nvSpPr>
          <p:cNvPr id="3" name="Content Placeholder 2"/>
          <p:cNvSpPr>
            <a:spLocks noGrp="1"/>
          </p:cNvSpPr>
          <p:nvPr>
            <p:ph idx="1"/>
          </p:nvPr>
        </p:nvSpPr>
        <p:spPr/>
        <p:txBody>
          <a:bodyPr/>
          <a:lstStyle/>
          <a:p>
            <a:r>
              <a:rPr lang="en-US" dirty="0"/>
              <a:t>Scott </a:t>
            </a:r>
            <a:r>
              <a:rPr lang="en-US" dirty="0" err="1"/>
              <a:t>Jaschik</a:t>
            </a:r>
            <a:r>
              <a:rPr lang="en-US" dirty="0"/>
              <a:t>, editor, </a:t>
            </a:r>
            <a:r>
              <a:rPr lang="en-US" i="1" dirty="0"/>
              <a:t>Inside Higher Ed, </a:t>
            </a:r>
            <a:r>
              <a:rPr lang="en-US" dirty="0">
                <a:hlinkClick r:id="rId2"/>
              </a:rPr>
              <a:t>scott.jaschik@insidehighered.com</a:t>
            </a:r>
            <a:endParaRPr lang="en-US" dirty="0"/>
          </a:p>
          <a:p>
            <a:r>
              <a:rPr lang="en-US" dirty="0"/>
              <a:t>Doug Lederman, editor, </a:t>
            </a:r>
            <a:r>
              <a:rPr lang="en-US" i="1" dirty="0"/>
              <a:t>Inside Higher Ed, </a:t>
            </a:r>
            <a:r>
              <a:rPr lang="en-US" dirty="0">
                <a:hlinkClick r:id="rId3"/>
              </a:rPr>
              <a:t>doug.lederman@insidehighered.com</a:t>
            </a:r>
            <a:endParaRPr lang="en-US" dirty="0"/>
          </a:p>
          <a:p>
            <a:pPr marL="0" indent="0">
              <a:buNone/>
            </a:pPr>
            <a:endParaRPr lang="en-US" dirty="0"/>
          </a:p>
        </p:txBody>
      </p:sp>
    </p:spTree>
    <p:extLst>
      <p:ext uri="{BB962C8B-B14F-4D97-AF65-F5344CB8AC3E}">
        <p14:creationId xmlns:p14="http://schemas.microsoft.com/office/powerpoint/2010/main" val="36652794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Could Be Ahead (Broadly)</a:t>
            </a:r>
          </a:p>
        </p:txBody>
      </p:sp>
      <p:sp>
        <p:nvSpPr>
          <p:cNvPr id="3" name="Content Placeholder 2"/>
          <p:cNvSpPr>
            <a:spLocks noGrp="1"/>
          </p:cNvSpPr>
          <p:nvPr>
            <p:ph idx="1"/>
          </p:nvPr>
        </p:nvSpPr>
        <p:spPr/>
        <p:txBody>
          <a:bodyPr/>
          <a:lstStyle/>
          <a:p>
            <a:r>
              <a:rPr lang="en-US" dirty="0"/>
              <a:t>PILOT debates</a:t>
            </a:r>
          </a:p>
          <a:p>
            <a:r>
              <a:rPr lang="en-US" dirty="0"/>
              <a:t>Tax-exempt debates</a:t>
            </a:r>
          </a:p>
          <a:p>
            <a:r>
              <a:rPr lang="en-US" dirty="0"/>
              <a:t>More questions about big gifts and wealthy vs. </a:t>
            </a:r>
            <a:r>
              <a:rPr lang="en-US"/>
              <a:t>non-wealthy colleges</a:t>
            </a:r>
          </a:p>
        </p:txBody>
      </p:sp>
    </p:spTree>
    <p:extLst>
      <p:ext uri="{BB962C8B-B14F-4D97-AF65-F5344CB8AC3E}">
        <p14:creationId xmlns:p14="http://schemas.microsoft.com/office/powerpoint/2010/main" val="27431619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Q&amp;A</a:t>
            </a:r>
          </a:p>
        </p:txBody>
      </p:sp>
      <p:sp>
        <p:nvSpPr>
          <p:cNvPr id="3" name="Content Placeholder 2"/>
          <p:cNvSpPr>
            <a:spLocks noGrp="1"/>
          </p:cNvSpPr>
          <p:nvPr>
            <p:ph idx="1"/>
          </p:nvPr>
        </p:nvSpPr>
        <p:spPr/>
        <p:txBody>
          <a:bodyPr/>
          <a:lstStyle/>
          <a:p>
            <a:r>
              <a:rPr lang="en-US" dirty="0"/>
              <a:t>Your questions</a:t>
            </a:r>
          </a:p>
          <a:p>
            <a:r>
              <a:rPr lang="en-US" dirty="0"/>
              <a:t>Your ideas for future coverage</a:t>
            </a:r>
          </a:p>
        </p:txBody>
      </p:sp>
    </p:spTree>
    <p:extLst>
      <p:ext uri="{BB962C8B-B14F-4D97-AF65-F5344CB8AC3E}">
        <p14:creationId xmlns:p14="http://schemas.microsoft.com/office/powerpoint/2010/main" val="11966091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With Thanks ….</a:t>
            </a:r>
          </a:p>
        </p:txBody>
      </p:sp>
      <p:pic>
        <p:nvPicPr>
          <p:cNvPr id="5" name="Picture 4" descr="A picture containing clipart&#10;&#10;Description generated with very high confidence">
            <a:extLst>
              <a:ext uri="{FF2B5EF4-FFF2-40B4-BE49-F238E27FC236}">
                <a16:creationId xmlns:a16="http://schemas.microsoft.com/office/drawing/2014/main" id="{6D3C5FA2-EEA5-4AFA-A1A0-A844015CB641}"/>
              </a:ext>
            </a:extLst>
          </p:cNvPr>
          <p:cNvPicPr>
            <a:picLocks noChangeAspect="1"/>
          </p:cNvPicPr>
          <p:nvPr/>
        </p:nvPicPr>
        <p:blipFill>
          <a:blip r:embed="rId2"/>
          <a:stretch>
            <a:fillRect/>
          </a:stretch>
        </p:blipFill>
        <p:spPr>
          <a:xfrm>
            <a:off x="755650" y="2628900"/>
            <a:ext cx="7632700" cy="1600200"/>
          </a:xfrm>
          <a:prstGeom prst="rect">
            <a:avLst/>
          </a:prstGeom>
        </p:spPr>
      </p:pic>
    </p:spTree>
    <p:extLst>
      <p:ext uri="{BB962C8B-B14F-4D97-AF65-F5344CB8AC3E}">
        <p14:creationId xmlns:p14="http://schemas.microsoft.com/office/powerpoint/2010/main" val="6935991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Endowments: Current Trends</a:t>
            </a: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09934" y="1710980"/>
            <a:ext cx="6714699" cy="48763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337580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Endowments: The Wealthiest</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38307151"/>
              </p:ext>
            </p:extLst>
          </p:nvPr>
        </p:nvGraphicFramePr>
        <p:xfrm>
          <a:off x="628650" y="1957388"/>
          <a:ext cx="7886700" cy="2225040"/>
        </p:xfrm>
        <a:graphic>
          <a:graphicData uri="http://schemas.openxmlformats.org/drawingml/2006/table">
            <a:tbl>
              <a:tblPr firstRow="1" bandRow="1">
                <a:tableStyleId>{5C22544A-7EE6-4342-B048-85BDC9FD1C3A}</a:tableStyleId>
              </a:tblPr>
              <a:tblGrid>
                <a:gridCol w="3943350">
                  <a:extLst>
                    <a:ext uri="{9D8B030D-6E8A-4147-A177-3AD203B41FA5}">
                      <a16:colId xmlns:a16="http://schemas.microsoft.com/office/drawing/2014/main" val="20000"/>
                    </a:ext>
                  </a:extLst>
                </a:gridCol>
                <a:gridCol w="3943350">
                  <a:extLst>
                    <a:ext uri="{9D8B030D-6E8A-4147-A177-3AD203B41FA5}">
                      <a16:colId xmlns:a16="http://schemas.microsoft.com/office/drawing/2014/main" val="20001"/>
                    </a:ext>
                  </a:extLst>
                </a:gridCol>
              </a:tblGrid>
              <a:tr h="370840">
                <a:tc>
                  <a:txBody>
                    <a:bodyPr/>
                    <a:lstStyle/>
                    <a:p>
                      <a:r>
                        <a:rPr lang="en-US" dirty="0"/>
                        <a:t>Institution</a:t>
                      </a:r>
                    </a:p>
                  </a:txBody>
                  <a:tcPr/>
                </a:tc>
                <a:tc>
                  <a:txBody>
                    <a:bodyPr/>
                    <a:lstStyle/>
                    <a:p>
                      <a:pPr algn="ctr"/>
                      <a:r>
                        <a:rPr lang="en-US" dirty="0"/>
                        <a:t>2017 Value</a:t>
                      </a:r>
                    </a:p>
                  </a:txBody>
                  <a:tcPr/>
                </a:tc>
                <a:extLst>
                  <a:ext uri="{0D108BD9-81ED-4DB2-BD59-A6C34878D82A}">
                    <a16:rowId xmlns:a16="http://schemas.microsoft.com/office/drawing/2014/main" val="10000"/>
                  </a:ext>
                </a:extLst>
              </a:tr>
              <a:tr h="370840">
                <a:tc>
                  <a:txBody>
                    <a:bodyPr/>
                    <a:lstStyle/>
                    <a:p>
                      <a:r>
                        <a:rPr lang="en-US" dirty="0"/>
                        <a:t>Harvard University</a:t>
                      </a:r>
                    </a:p>
                  </a:txBody>
                  <a:tcPr/>
                </a:tc>
                <a:tc>
                  <a:txBody>
                    <a:bodyPr/>
                    <a:lstStyle/>
                    <a:p>
                      <a:pPr algn="ctr"/>
                      <a:r>
                        <a:rPr lang="en-US" dirty="0"/>
                        <a:t>$36,021,516,000</a:t>
                      </a:r>
                    </a:p>
                  </a:txBody>
                  <a:tcPr/>
                </a:tc>
                <a:extLst>
                  <a:ext uri="{0D108BD9-81ED-4DB2-BD59-A6C34878D82A}">
                    <a16:rowId xmlns:a16="http://schemas.microsoft.com/office/drawing/2014/main" val="10001"/>
                  </a:ext>
                </a:extLst>
              </a:tr>
              <a:tr h="370840">
                <a:tc>
                  <a:txBody>
                    <a:bodyPr/>
                    <a:lstStyle/>
                    <a:p>
                      <a:r>
                        <a:rPr lang="en-US" dirty="0"/>
                        <a:t>Yale University</a:t>
                      </a:r>
                    </a:p>
                  </a:txBody>
                  <a:tcPr/>
                </a:tc>
                <a:tc>
                  <a:txBody>
                    <a:bodyPr/>
                    <a:lstStyle/>
                    <a:p>
                      <a:pPr algn="ctr"/>
                      <a:r>
                        <a:rPr lang="en-US" dirty="0"/>
                        <a:t>$27,176,100,000</a:t>
                      </a:r>
                    </a:p>
                  </a:txBody>
                  <a:tcPr/>
                </a:tc>
                <a:extLst>
                  <a:ext uri="{0D108BD9-81ED-4DB2-BD59-A6C34878D82A}">
                    <a16:rowId xmlns:a16="http://schemas.microsoft.com/office/drawing/2014/main" val="10002"/>
                  </a:ext>
                </a:extLst>
              </a:tr>
              <a:tr h="370840">
                <a:tc>
                  <a:txBody>
                    <a:bodyPr/>
                    <a:lstStyle/>
                    <a:p>
                      <a:r>
                        <a:rPr lang="en-US" dirty="0"/>
                        <a:t>University of Texas System</a:t>
                      </a:r>
                    </a:p>
                  </a:txBody>
                  <a:tcPr/>
                </a:tc>
                <a:tc>
                  <a:txBody>
                    <a:bodyPr/>
                    <a:lstStyle/>
                    <a:p>
                      <a:pPr algn="ctr"/>
                      <a:r>
                        <a:rPr lang="en-US" dirty="0"/>
                        <a:t>$26,535,095,000</a:t>
                      </a:r>
                    </a:p>
                  </a:txBody>
                  <a:tcPr/>
                </a:tc>
                <a:extLst>
                  <a:ext uri="{0D108BD9-81ED-4DB2-BD59-A6C34878D82A}">
                    <a16:rowId xmlns:a16="http://schemas.microsoft.com/office/drawing/2014/main" val="10003"/>
                  </a:ext>
                </a:extLst>
              </a:tr>
              <a:tr h="370840">
                <a:tc>
                  <a:txBody>
                    <a:bodyPr/>
                    <a:lstStyle/>
                    <a:p>
                      <a:r>
                        <a:rPr lang="en-US" dirty="0"/>
                        <a:t>Stanford University</a:t>
                      </a:r>
                    </a:p>
                  </a:txBody>
                  <a:tcPr/>
                </a:tc>
                <a:tc>
                  <a:txBody>
                    <a:bodyPr/>
                    <a:lstStyle/>
                    <a:p>
                      <a:pPr algn="ctr"/>
                      <a:r>
                        <a:rPr lang="en-US" dirty="0"/>
                        <a:t>$24,784,943,000</a:t>
                      </a:r>
                    </a:p>
                  </a:txBody>
                  <a:tcPr/>
                </a:tc>
                <a:extLst>
                  <a:ext uri="{0D108BD9-81ED-4DB2-BD59-A6C34878D82A}">
                    <a16:rowId xmlns:a16="http://schemas.microsoft.com/office/drawing/2014/main" val="10004"/>
                  </a:ext>
                </a:extLst>
              </a:tr>
              <a:tr h="370840">
                <a:tc>
                  <a:txBody>
                    <a:bodyPr/>
                    <a:lstStyle/>
                    <a:p>
                      <a:r>
                        <a:rPr lang="en-US" dirty="0"/>
                        <a:t>Princeton University</a:t>
                      </a:r>
                    </a:p>
                  </a:txBody>
                  <a:tcPr/>
                </a:tc>
                <a:tc>
                  <a:txBody>
                    <a:bodyPr/>
                    <a:lstStyle/>
                    <a:p>
                      <a:pPr algn="ctr"/>
                      <a:r>
                        <a:rPr lang="en-US" dirty="0"/>
                        <a:t>$23,812,241,000</a:t>
                      </a: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2898894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Endowments: Perspective</a:t>
            </a:r>
          </a:p>
        </p:txBody>
      </p:sp>
      <p:sp>
        <p:nvSpPr>
          <p:cNvPr id="3" name="Content Placeholder 2"/>
          <p:cNvSpPr>
            <a:spLocks noGrp="1"/>
          </p:cNvSpPr>
          <p:nvPr>
            <p:ph idx="1"/>
          </p:nvPr>
        </p:nvSpPr>
        <p:spPr/>
        <p:txBody>
          <a:bodyPr/>
          <a:lstStyle/>
          <a:p>
            <a:r>
              <a:rPr lang="en-US" dirty="0"/>
              <a:t>The combined values of the endowments of Cornell, Dartmouth, Duke, Rice, the University of Southern California and Vanderbilt are less than the value of Harvard’s endowment.</a:t>
            </a:r>
          </a:p>
          <a:p>
            <a:r>
              <a:rPr lang="en-US" dirty="0"/>
              <a:t>The median endowment in NACUBO’s endowment survey was $127.8 million.</a:t>
            </a:r>
          </a:p>
        </p:txBody>
      </p:sp>
    </p:spTree>
    <p:extLst>
      <p:ext uri="{BB962C8B-B14F-4D97-AF65-F5344CB8AC3E}">
        <p14:creationId xmlns:p14="http://schemas.microsoft.com/office/powerpoint/2010/main" val="15079162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Senator Grassley’s Questions</a:t>
            </a: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37510" y="2159213"/>
            <a:ext cx="3107520" cy="388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566104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Impact of Grassley</a:t>
            </a:r>
          </a:p>
        </p:txBody>
      </p:sp>
      <p:sp>
        <p:nvSpPr>
          <p:cNvPr id="3" name="Content Placeholder 2"/>
          <p:cNvSpPr>
            <a:spLocks noGrp="1"/>
          </p:cNvSpPr>
          <p:nvPr>
            <p:ph idx="1"/>
          </p:nvPr>
        </p:nvSpPr>
        <p:spPr/>
        <p:txBody>
          <a:bodyPr/>
          <a:lstStyle/>
          <a:p>
            <a:r>
              <a:rPr lang="en-US" dirty="0"/>
              <a:t>Some of the wealthiest colleges and universities upped spending on student aid.</a:t>
            </a:r>
          </a:p>
          <a:p>
            <a:r>
              <a:rPr lang="en-US" dirty="0"/>
              <a:t>Stock market crash hit wealthy universities hard and shifted discussion.</a:t>
            </a:r>
          </a:p>
        </p:txBody>
      </p:sp>
    </p:spTree>
    <p:extLst>
      <p:ext uri="{BB962C8B-B14F-4D97-AF65-F5344CB8AC3E}">
        <p14:creationId xmlns:p14="http://schemas.microsoft.com/office/powerpoint/2010/main" val="28856849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Pundits and Public Opinion</a:t>
            </a: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6002" y="3319463"/>
            <a:ext cx="5829300" cy="1362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5035" y="1992494"/>
            <a:ext cx="6719287" cy="13269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2308" y="4754389"/>
            <a:ext cx="5033042" cy="1198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27223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Representative Reed’s Proposals</a:t>
            </a:r>
          </a:p>
        </p:txBody>
      </p:sp>
      <p:sp>
        <p:nvSpPr>
          <p:cNvPr id="3" name="Content Placeholder 2"/>
          <p:cNvSpPr>
            <a:spLocks noGrp="1"/>
          </p:cNvSpPr>
          <p:nvPr>
            <p:ph idx="1"/>
          </p:nvPr>
        </p:nvSpPr>
        <p:spPr/>
        <p:txBody>
          <a:bodyPr/>
          <a:lstStyle/>
          <a:p>
            <a:r>
              <a:rPr lang="en-US" sz="2000" dirty="0"/>
              <a:t>Require colleges with endowments &gt; $1 billion to using at least 25 percent of gains "to reduce the costs of attendance for students from middle- and working-class families." Those that fail to do so would face taxes on earnings.</a:t>
            </a:r>
          </a:p>
          <a:p>
            <a:r>
              <a:rPr lang="en-US" sz="2000" dirty="0"/>
              <a:t>Require colleges to report more information -- and make it easier to find -- about benefits provided to senior officials.</a:t>
            </a:r>
          </a:p>
          <a:p>
            <a:r>
              <a:rPr lang="en-US" sz="2000" dirty="0"/>
              <a:t>Require colleges to submit plans to assure that tuition increases at less than the rate of inflation. Rewards and penalties would be established for those that succeed or fail at their plans.</a:t>
            </a:r>
          </a:p>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15093" y="4687296"/>
            <a:ext cx="857250" cy="12034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84338579"/>
      </p:ext>
    </p:extLst>
  </p:cSld>
  <p:clrMapOvr>
    <a:masterClrMapping/>
  </p:clrMapOvr>
</p:sld>
</file>

<file path=ppt/theme/theme1.xml><?xml version="1.0" encoding="utf-8"?>
<a:theme xmlns:a="http://schemas.openxmlformats.org/drawingml/2006/main" name="PowerPointTemplate-standard">
  <a:themeElements>
    <a:clrScheme name="DRAFT - IHE Branding 2017">
      <a:dk1>
        <a:srgbClr val="333333"/>
      </a:dk1>
      <a:lt1>
        <a:sysClr val="window" lastClr="FFFFFF"/>
      </a:lt1>
      <a:dk2>
        <a:srgbClr val="000000"/>
      </a:dk2>
      <a:lt2>
        <a:srgbClr val="E7E6E6"/>
      </a:lt2>
      <a:accent1>
        <a:srgbClr val="EF7521"/>
      </a:accent1>
      <a:accent2>
        <a:srgbClr val="8FAA3F"/>
      </a:accent2>
      <a:accent3>
        <a:srgbClr val="3E67A7"/>
      </a:accent3>
      <a:accent4>
        <a:srgbClr val="333333"/>
      </a:accent4>
      <a:accent5>
        <a:srgbClr val="E4E4E4"/>
      </a:accent5>
      <a:accent6>
        <a:srgbClr val="EF7521"/>
      </a:accent6>
      <a:hlink>
        <a:srgbClr val="EF7521"/>
      </a:hlink>
      <a:folHlink>
        <a:srgbClr val="EF7521"/>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PowerPointTemplate-standard</Template>
  <TotalTime>74</TotalTime>
  <Words>317</Words>
  <Application>Microsoft Office PowerPoint</Application>
  <PresentationFormat>On-screen Show (4:3)</PresentationFormat>
  <Paragraphs>86</Paragraphs>
  <Slides>22</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22</vt:i4>
      </vt:variant>
    </vt:vector>
  </HeadingPairs>
  <TitlesOfParts>
    <vt:vector size="33" baseType="lpstr">
      <vt:lpstr>MS PGothic</vt:lpstr>
      <vt:lpstr>MS PGothic</vt:lpstr>
      <vt:lpstr>Arial</vt:lpstr>
      <vt:lpstr>Calibri</vt:lpstr>
      <vt:lpstr>Calibri Light</vt:lpstr>
      <vt:lpstr>Roboto</vt:lpstr>
      <vt:lpstr>Roboto Light</vt:lpstr>
      <vt:lpstr>Roboto Medium</vt:lpstr>
      <vt:lpstr>Roboto Regular</vt:lpstr>
      <vt:lpstr>Roboto Slab Light</vt:lpstr>
      <vt:lpstr>PowerPointTemplate-standard</vt:lpstr>
      <vt:lpstr>The Endowment Tax:  How It Happened and Why It Matters to Higher Ed</vt:lpstr>
      <vt:lpstr>Presenters</vt:lpstr>
      <vt:lpstr>Endowments: Current Trends</vt:lpstr>
      <vt:lpstr>Endowments: The Wealthiest</vt:lpstr>
      <vt:lpstr>Endowments: Perspective</vt:lpstr>
      <vt:lpstr>Senator Grassley’s Questions</vt:lpstr>
      <vt:lpstr>Impact of Grassley</vt:lpstr>
      <vt:lpstr>Pundits and Public Opinion</vt:lpstr>
      <vt:lpstr>Representative Reed’s Proposals</vt:lpstr>
      <vt:lpstr>Trump’s Campaign Rhetoric</vt:lpstr>
      <vt:lpstr>The 2017 Tax Bill </vt:lpstr>
      <vt:lpstr>Lazy Rivers, Relevant or Not</vt:lpstr>
      <vt:lpstr>The Tax Battles Higher Ed Won</vt:lpstr>
      <vt:lpstr>The Final Version of the Bill</vt:lpstr>
      <vt:lpstr>Major Uncertainties on New Law</vt:lpstr>
      <vt:lpstr>Why Berea Matters</vt:lpstr>
      <vt:lpstr>Carrots or Sticks?</vt:lpstr>
      <vt:lpstr>What’s Ahead (if Law Stands)</vt:lpstr>
      <vt:lpstr>What Could Be Ahead (Federal) </vt:lpstr>
      <vt:lpstr>What Could Be Ahead (Broadly)</vt:lpstr>
      <vt:lpstr>Q&amp;A</vt:lpstr>
      <vt:lpstr>With Thanks ….</vt:lpstr>
    </vt:vector>
  </TitlesOfParts>
  <Company>Microsoft</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scott jaschik</dc:creator>
  <cp:lastModifiedBy>Melanie Hardcastle</cp:lastModifiedBy>
  <cp:revision>14</cp:revision>
  <dcterms:created xsi:type="dcterms:W3CDTF">2017-05-09T13:33:13Z</dcterms:created>
  <dcterms:modified xsi:type="dcterms:W3CDTF">2018-01-29T14:08:11Z</dcterms:modified>
</cp:coreProperties>
</file>