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52" r:id="rId2"/>
    <p:sldMasterId id="2147483864" r:id="rId3"/>
  </p:sldMasterIdLst>
  <p:notesMasterIdLst>
    <p:notesMasterId r:id="rId68"/>
  </p:notesMasterIdLst>
  <p:handoutMasterIdLst>
    <p:handoutMasterId r:id="rId69"/>
  </p:handoutMasterIdLst>
  <p:sldIdLst>
    <p:sldId id="351" r:id="rId4"/>
    <p:sldId id="343" r:id="rId5"/>
    <p:sldId id="338" r:id="rId6"/>
    <p:sldId id="256" r:id="rId7"/>
    <p:sldId id="317" r:id="rId8"/>
    <p:sldId id="309" r:id="rId9"/>
    <p:sldId id="318" r:id="rId10"/>
    <p:sldId id="293" r:id="rId11"/>
    <p:sldId id="258" r:id="rId12"/>
    <p:sldId id="262" r:id="rId13"/>
    <p:sldId id="265" r:id="rId14"/>
    <p:sldId id="261" r:id="rId15"/>
    <p:sldId id="263" r:id="rId16"/>
    <p:sldId id="267" r:id="rId17"/>
    <p:sldId id="315" r:id="rId18"/>
    <p:sldId id="313" r:id="rId19"/>
    <p:sldId id="314" r:id="rId20"/>
    <p:sldId id="310" r:id="rId21"/>
    <p:sldId id="268" r:id="rId22"/>
    <p:sldId id="269" r:id="rId23"/>
    <p:sldId id="278" r:id="rId24"/>
    <p:sldId id="272" r:id="rId25"/>
    <p:sldId id="273" r:id="rId26"/>
    <p:sldId id="287" r:id="rId27"/>
    <p:sldId id="276" r:id="rId28"/>
    <p:sldId id="277" r:id="rId29"/>
    <p:sldId id="274" r:id="rId30"/>
    <p:sldId id="288" r:id="rId31"/>
    <p:sldId id="289" r:id="rId32"/>
    <p:sldId id="352" r:id="rId33"/>
    <p:sldId id="307" r:id="rId34"/>
    <p:sldId id="282" r:id="rId35"/>
    <p:sldId id="283" r:id="rId36"/>
    <p:sldId id="284" r:id="rId37"/>
    <p:sldId id="281" r:id="rId38"/>
    <p:sldId id="320" r:id="rId39"/>
    <p:sldId id="280" r:id="rId40"/>
    <p:sldId id="304" r:id="rId41"/>
    <p:sldId id="301" r:id="rId42"/>
    <p:sldId id="299" r:id="rId43"/>
    <p:sldId id="319" r:id="rId44"/>
    <p:sldId id="323" r:id="rId45"/>
    <p:sldId id="322" r:id="rId46"/>
    <p:sldId id="348" r:id="rId47"/>
    <p:sldId id="339" r:id="rId48"/>
    <p:sldId id="291" r:id="rId49"/>
    <p:sldId id="324" r:id="rId50"/>
    <p:sldId id="302" r:id="rId51"/>
    <p:sldId id="325" r:id="rId52"/>
    <p:sldId id="308" r:id="rId53"/>
    <p:sldId id="326" r:id="rId54"/>
    <p:sldId id="327" r:id="rId55"/>
    <p:sldId id="266" r:id="rId56"/>
    <p:sldId id="328" r:id="rId57"/>
    <p:sldId id="311" r:id="rId58"/>
    <p:sldId id="349" r:id="rId59"/>
    <p:sldId id="330" r:id="rId60"/>
    <p:sldId id="333" r:id="rId61"/>
    <p:sldId id="334" r:id="rId62"/>
    <p:sldId id="332" r:id="rId63"/>
    <p:sldId id="331" r:id="rId64"/>
    <p:sldId id="260" r:id="rId65"/>
    <p:sldId id="335" r:id="rId66"/>
    <p:sldId id="350" r:id="rId67"/>
  </p:sldIdLst>
  <p:sldSz cx="14630400" cy="8229600"/>
  <p:notesSz cx="6858000" cy="9144000"/>
  <p:defaultText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userDrawn="1">
          <p15:clr>
            <a:srgbClr val="A4A3A4"/>
          </p15:clr>
        </p15:guide>
        <p15:guide id="3" pos="460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Huff" initials="CH" lastIdx="2" clrIdx="0">
    <p:extLst/>
  </p:cmAuthor>
  <p:cmAuthor id="2" name="Chris Huff" initials="CH [2]" lastIdx="1" clrIdx="1">
    <p:extLst/>
  </p:cmAuthor>
  <p:cmAuthor id="3" name="Chris Huff" initials="CH [3]" lastIdx="1" clrIdx="2">
    <p:extLst/>
  </p:cmAuthor>
  <p:cmAuthor id="4" name="Richard Caccavale" initials="RC"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6C0"/>
    <a:srgbClr val="002740"/>
    <a:srgbClr val="002C48"/>
    <a:srgbClr val="AB275C"/>
    <a:srgbClr val="891F4A"/>
    <a:srgbClr val="55132E"/>
    <a:srgbClr val="004877"/>
    <a:srgbClr val="003B61"/>
    <a:srgbClr val="CBE6FF"/>
    <a:srgbClr val="00AD4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785" autoAdjust="0"/>
    <p:restoredTop sz="96206" autoAdjust="0"/>
  </p:normalViewPr>
  <p:slideViewPr>
    <p:cSldViewPr snapToGrid="0" snapToObjects="1">
      <p:cViewPr varScale="1">
        <p:scale>
          <a:sx n="73" d="100"/>
          <a:sy n="73" d="100"/>
        </p:scale>
        <p:origin x="648" y="192"/>
      </p:cViewPr>
      <p:guideLst>
        <p:guide orient="horz" pos="2592"/>
        <p:guide pos="460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B72A38-FF91-3041-A411-E346CBD09F8A}" type="doc">
      <dgm:prSet loTypeId="urn:microsoft.com/office/officeart/2005/8/layout/funnel1" loCatId="" qsTypeId="urn:microsoft.com/office/officeart/2005/8/quickstyle/3d2" qsCatId="3D" csTypeId="urn:microsoft.com/office/officeart/2005/8/colors/colorful4" csCatId="colorful" phldr="1"/>
      <dgm:spPr/>
      <dgm:t>
        <a:bodyPr/>
        <a:lstStyle/>
        <a:p>
          <a:endParaRPr lang="en-US"/>
        </a:p>
      </dgm:t>
    </dgm:pt>
    <dgm:pt modelId="{611BE88D-E427-734E-ACC4-437FF14FEC16}">
      <dgm:prSet phldrT="[Text]"/>
      <dgm:spPr/>
      <dgm:t>
        <a:bodyPr/>
        <a:lstStyle/>
        <a:p>
          <a:r>
            <a:rPr lang="en-US" dirty="0"/>
            <a:t>Blackboard</a:t>
          </a:r>
        </a:p>
      </dgm:t>
    </dgm:pt>
    <dgm:pt modelId="{FCB05F5A-FAF3-A94D-9377-950F606FB2C7}" type="parTrans" cxnId="{EB0F172B-4505-9247-B9D9-846B83AF72D4}">
      <dgm:prSet/>
      <dgm:spPr/>
      <dgm:t>
        <a:bodyPr/>
        <a:lstStyle/>
        <a:p>
          <a:endParaRPr lang="en-US"/>
        </a:p>
      </dgm:t>
    </dgm:pt>
    <dgm:pt modelId="{2D86BDEB-739E-F44A-A45C-036EA48DBABA}" type="sibTrans" cxnId="{EB0F172B-4505-9247-B9D9-846B83AF72D4}">
      <dgm:prSet/>
      <dgm:spPr/>
      <dgm:t>
        <a:bodyPr/>
        <a:lstStyle/>
        <a:p>
          <a:endParaRPr lang="en-US"/>
        </a:p>
      </dgm:t>
    </dgm:pt>
    <dgm:pt modelId="{979EEE27-8E6B-C940-A891-56A935074727}">
      <dgm:prSet phldrT="[Text]"/>
      <dgm:spPr/>
      <dgm:t>
        <a:bodyPr/>
        <a:lstStyle/>
        <a:p>
          <a:r>
            <a:rPr lang="en-US" dirty="0"/>
            <a:t>Echo360</a:t>
          </a:r>
        </a:p>
      </dgm:t>
    </dgm:pt>
    <dgm:pt modelId="{3C560030-7448-1D4D-A74B-FA537EA028CA}" type="parTrans" cxnId="{24E11867-B184-8B42-BBF9-F846599D8C30}">
      <dgm:prSet/>
      <dgm:spPr/>
      <dgm:t>
        <a:bodyPr/>
        <a:lstStyle/>
        <a:p>
          <a:endParaRPr lang="en-US"/>
        </a:p>
      </dgm:t>
    </dgm:pt>
    <dgm:pt modelId="{E6D4D206-AD04-3E4E-B0C1-3F5C650F3212}" type="sibTrans" cxnId="{24E11867-B184-8B42-BBF9-F846599D8C30}">
      <dgm:prSet/>
      <dgm:spPr/>
      <dgm:t>
        <a:bodyPr/>
        <a:lstStyle/>
        <a:p>
          <a:endParaRPr lang="en-US"/>
        </a:p>
      </dgm:t>
    </dgm:pt>
    <dgm:pt modelId="{CE75A3DA-A1FA-4B42-83D7-20F352E1D021}">
      <dgm:prSet phldrT="[Text]"/>
      <dgm:spPr/>
      <dgm:t>
        <a:bodyPr/>
        <a:lstStyle/>
        <a:p>
          <a:r>
            <a:rPr lang="en-US" dirty="0"/>
            <a:t>Flipped Learning </a:t>
          </a:r>
        </a:p>
      </dgm:t>
    </dgm:pt>
    <dgm:pt modelId="{63874C23-B678-4847-92DE-162C3143AC4F}" type="parTrans" cxnId="{3D9B632A-CD63-5B44-9FE4-0F53F2E78E13}">
      <dgm:prSet/>
      <dgm:spPr/>
      <dgm:t>
        <a:bodyPr/>
        <a:lstStyle/>
        <a:p>
          <a:endParaRPr lang="en-US"/>
        </a:p>
      </dgm:t>
    </dgm:pt>
    <dgm:pt modelId="{86F0F826-9633-D94C-BC21-B1DA9377147B}" type="sibTrans" cxnId="{3D9B632A-CD63-5B44-9FE4-0F53F2E78E13}">
      <dgm:prSet/>
      <dgm:spPr/>
      <dgm:t>
        <a:bodyPr/>
        <a:lstStyle/>
        <a:p>
          <a:endParaRPr lang="en-US"/>
        </a:p>
      </dgm:t>
    </dgm:pt>
    <dgm:pt modelId="{938385A7-E110-F944-9305-6473A585DC45}">
      <dgm:prSet phldrT="[Text]"/>
      <dgm:spPr/>
      <dgm:t>
        <a:bodyPr/>
        <a:lstStyle/>
        <a:p>
          <a:r>
            <a:rPr lang="en-US" b="1" i="0" dirty="0"/>
            <a:t>STUDENT SUCCESS</a:t>
          </a:r>
        </a:p>
      </dgm:t>
    </dgm:pt>
    <dgm:pt modelId="{1D0E08AF-D0ED-6143-9CC0-25AA35273D06}" type="parTrans" cxnId="{F3D33D11-3F5C-1B45-A0ED-185F1154B689}">
      <dgm:prSet/>
      <dgm:spPr/>
      <dgm:t>
        <a:bodyPr/>
        <a:lstStyle/>
        <a:p>
          <a:endParaRPr lang="en-US"/>
        </a:p>
      </dgm:t>
    </dgm:pt>
    <dgm:pt modelId="{A1DAFF45-0F8C-3A4E-B7B7-83E96837E69E}" type="sibTrans" cxnId="{F3D33D11-3F5C-1B45-A0ED-185F1154B689}">
      <dgm:prSet/>
      <dgm:spPr/>
      <dgm:t>
        <a:bodyPr/>
        <a:lstStyle/>
        <a:p>
          <a:endParaRPr lang="en-US"/>
        </a:p>
      </dgm:t>
    </dgm:pt>
    <dgm:pt modelId="{1B44427B-AA31-5A41-96F3-44F6A8C1D5B4}" type="pres">
      <dgm:prSet presAssocID="{99B72A38-FF91-3041-A411-E346CBD09F8A}" presName="Name0" presStyleCnt="0">
        <dgm:presLayoutVars>
          <dgm:chMax val="4"/>
          <dgm:resizeHandles val="exact"/>
        </dgm:presLayoutVars>
      </dgm:prSet>
      <dgm:spPr/>
    </dgm:pt>
    <dgm:pt modelId="{144977AD-8D93-DD4D-A8AE-CAE835640FFF}" type="pres">
      <dgm:prSet presAssocID="{99B72A38-FF91-3041-A411-E346CBD09F8A}" presName="ellipse" presStyleLbl="trBgShp" presStyleIdx="0" presStyleCnt="1"/>
      <dgm:spPr/>
    </dgm:pt>
    <dgm:pt modelId="{028B7225-2628-E049-8089-FCB169C7BAE6}" type="pres">
      <dgm:prSet presAssocID="{99B72A38-FF91-3041-A411-E346CBD09F8A}" presName="arrow1" presStyleLbl="fgShp" presStyleIdx="0" presStyleCnt="1"/>
      <dgm:spPr/>
    </dgm:pt>
    <dgm:pt modelId="{54BFF5AE-556D-5645-BAB5-92132A6B2D02}" type="pres">
      <dgm:prSet presAssocID="{99B72A38-FF91-3041-A411-E346CBD09F8A}" presName="rectangle" presStyleLbl="revTx" presStyleIdx="0" presStyleCnt="1" custLinFactNeighborY="4638">
        <dgm:presLayoutVars>
          <dgm:bulletEnabled val="1"/>
        </dgm:presLayoutVars>
      </dgm:prSet>
      <dgm:spPr/>
    </dgm:pt>
    <dgm:pt modelId="{D76725B7-1744-AC4F-8C5B-9E90264EC1F6}" type="pres">
      <dgm:prSet presAssocID="{979EEE27-8E6B-C940-A891-56A935074727}" presName="item1" presStyleLbl="node1" presStyleIdx="0" presStyleCnt="3">
        <dgm:presLayoutVars>
          <dgm:bulletEnabled val="1"/>
        </dgm:presLayoutVars>
      </dgm:prSet>
      <dgm:spPr/>
    </dgm:pt>
    <dgm:pt modelId="{3476C726-91E5-4A40-8969-E4E3C3454DAE}" type="pres">
      <dgm:prSet presAssocID="{CE75A3DA-A1FA-4B42-83D7-20F352E1D021}" presName="item2" presStyleLbl="node1" presStyleIdx="1" presStyleCnt="3">
        <dgm:presLayoutVars>
          <dgm:bulletEnabled val="1"/>
        </dgm:presLayoutVars>
      </dgm:prSet>
      <dgm:spPr/>
    </dgm:pt>
    <dgm:pt modelId="{A46D14E5-1683-A04E-9589-127B0FF0B2FA}" type="pres">
      <dgm:prSet presAssocID="{938385A7-E110-F944-9305-6473A585DC45}" presName="item3" presStyleLbl="node1" presStyleIdx="2" presStyleCnt="3">
        <dgm:presLayoutVars>
          <dgm:bulletEnabled val="1"/>
        </dgm:presLayoutVars>
      </dgm:prSet>
      <dgm:spPr/>
    </dgm:pt>
    <dgm:pt modelId="{31DAA8D5-FD6A-804D-827B-E4B8C049B104}" type="pres">
      <dgm:prSet presAssocID="{99B72A38-FF91-3041-A411-E346CBD09F8A}" presName="funnel" presStyleLbl="trAlignAcc1" presStyleIdx="0" presStyleCnt="1"/>
      <dgm:spPr/>
    </dgm:pt>
  </dgm:ptLst>
  <dgm:cxnLst>
    <dgm:cxn modelId="{F3D33D11-3F5C-1B45-A0ED-185F1154B689}" srcId="{99B72A38-FF91-3041-A411-E346CBD09F8A}" destId="{938385A7-E110-F944-9305-6473A585DC45}" srcOrd="3" destOrd="0" parTransId="{1D0E08AF-D0ED-6143-9CC0-25AA35273D06}" sibTransId="{A1DAFF45-0F8C-3A4E-B7B7-83E96837E69E}"/>
    <dgm:cxn modelId="{B7C50F2A-F53C-D74A-888D-59C43451FE17}" type="presOf" srcId="{CE75A3DA-A1FA-4B42-83D7-20F352E1D021}" destId="{D76725B7-1744-AC4F-8C5B-9E90264EC1F6}" srcOrd="0" destOrd="0" presId="urn:microsoft.com/office/officeart/2005/8/layout/funnel1"/>
    <dgm:cxn modelId="{3D9B632A-CD63-5B44-9FE4-0F53F2E78E13}" srcId="{99B72A38-FF91-3041-A411-E346CBD09F8A}" destId="{CE75A3DA-A1FA-4B42-83D7-20F352E1D021}" srcOrd="2" destOrd="0" parTransId="{63874C23-B678-4847-92DE-162C3143AC4F}" sibTransId="{86F0F826-9633-D94C-BC21-B1DA9377147B}"/>
    <dgm:cxn modelId="{EB0F172B-4505-9247-B9D9-846B83AF72D4}" srcId="{99B72A38-FF91-3041-A411-E346CBD09F8A}" destId="{611BE88D-E427-734E-ACC4-437FF14FEC16}" srcOrd="0" destOrd="0" parTransId="{FCB05F5A-FAF3-A94D-9377-950F606FB2C7}" sibTransId="{2D86BDEB-739E-F44A-A45C-036EA48DBABA}"/>
    <dgm:cxn modelId="{789CC338-1B63-0644-BAA4-A34836EF534B}" type="presOf" srcId="{979EEE27-8E6B-C940-A891-56A935074727}" destId="{3476C726-91E5-4A40-8969-E4E3C3454DAE}" srcOrd="0" destOrd="0" presId="urn:microsoft.com/office/officeart/2005/8/layout/funnel1"/>
    <dgm:cxn modelId="{24E11867-B184-8B42-BBF9-F846599D8C30}" srcId="{99B72A38-FF91-3041-A411-E346CBD09F8A}" destId="{979EEE27-8E6B-C940-A891-56A935074727}" srcOrd="1" destOrd="0" parTransId="{3C560030-7448-1D4D-A74B-FA537EA028CA}" sibTransId="{E6D4D206-AD04-3E4E-B0C1-3F5C650F3212}"/>
    <dgm:cxn modelId="{F09233A5-AB13-E149-A7F3-E8D81112956C}" type="presOf" srcId="{938385A7-E110-F944-9305-6473A585DC45}" destId="{54BFF5AE-556D-5645-BAB5-92132A6B2D02}" srcOrd="0" destOrd="0" presId="urn:microsoft.com/office/officeart/2005/8/layout/funnel1"/>
    <dgm:cxn modelId="{00A565BA-98FF-A740-A96E-26A1610FA7B5}" type="presOf" srcId="{99B72A38-FF91-3041-A411-E346CBD09F8A}" destId="{1B44427B-AA31-5A41-96F3-44F6A8C1D5B4}" srcOrd="0" destOrd="0" presId="urn:microsoft.com/office/officeart/2005/8/layout/funnel1"/>
    <dgm:cxn modelId="{17939DEF-F1FD-C749-AD06-9151B7186007}" type="presOf" srcId="{611BE88D-E427-734E-ACC4-437FF14FEC16}" destId="{A46D14E5-1683-A04E-9589-127B0FF0B2FA}" srcOrd="0" destOrd="0" presId="urn:microsoft.com/office/officeart/2005/8/layout/funnel1"/>
    <dgm:cxn modelId="{1DF2C587-2B48-CD40-8448-3E1CAB9B11FF}" type="presParOf" srcId="{1B44427B-AA31-5A41-96F3-44F6A8C1D5B4}" destId="{144977AD-8D93-DD4D-A8AE-CAE835640FFF}" srcOrd="0" destOrd="0" presId="urn:microsoft.com/office/officeart/2005/8/layout/funnel1"/>
    <dgm:cxn modelId="{C3A79DE8-AFF2-EC44-A9C5-48A5DB4B4996}" type="presParOf" srcId="{1B44427B-AA31-5A41-96F3-44F6A8C1D5B4}" destId="{028B7225-2628-E049-8089-FCB169C7BAE6}" srcOrd="1" destOrd="0" presId="urn:microsoft.com/office/officeart/2005/8/layout/funnel1"/>
    <dgm:cxn modelId="{2B5780E2-65C5-754F-A76F-669909EA7B9F}" type="presParOf" srcId="{1B44427B-AA31-5A41-96F3-44F6A8C1D5B4}" destId="{54BFF5AE-556D-5645-BAB5-92132A6B2D02}" srcOrd="2" destOrd="0" presId="urn:microsoft.com/office/officeart/2005/8/layout/funnel1"/>
    <dgm:cxn modelId="{E9C710B3-1566-9044-ABBF-E6218CFDD166}" type="presParOf" srcId="{1B44427B-AA31-5A41-96F3-44F6A8C1D5B4}" destId="{D76725B7-1744-AC4F-8C5B-9E90264EC1F6}" srcOrd="3" destOrd="0" presId="urn:microsoft.com/office/officeart/2005/8/layout/funnel1"/>
    <dgm:cxn modelId="{94F07AE5-41D3-6C4D-B75E-C4A204267133}" type="presParOf" srcId="{1B44427B-AA31-5A41-96F3-44F6A8C1D5B4}" destId="{3476C726-91E5-4A40-8969-E4E3C3454DAE}" srcOrd="4" destOrd="0" presId="urn:microsoft.com/office/officeart/2005/8/layout/funnel1"/>
    <dgm:cxn modelId="{48C5AEBC-431F-E040-8EF5-9039A0C354AB}" type="presParOf" srcId="{1B44427B-AA31-5A41-96F3-44F6A8C1D5B4}" destId="{A46D14E5-1683-A04E-9589-127B0FF0B2FA}" srcOrd="5" destOrd="0" presId="urn:microsoft.com/office/officeart/2005/8/layout/funnel1"/>
    <dgm:cxn modelId="{C676A53F-5ABB-074D-92B1-9450ABC6037A}" type="presParOf" srcId="{1B44427B-AA31-5A41-96F3-44F6A8C1D5B4}" destId="{31DAA8D5-FD6A-804D-827B-E4B8C049B104}"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4977AD-8D93-DD4D-A8AE-CAE835640FFF}">
      <dsp:nvSpPr>
        <dsp:cNvPr id="0" name=""/>
        <dsp:cNvSpPr/>
      </dsp:nvSpPr>
      <dsp:spPr>
        <a:xfrm>
          <a:off x="2247391" y="264159"/>
          <a:ext cx="5242560" cy="1820672"/>
        </a:xfrm>
        <a:prstGeom prst="ellipse">
          <a:avLst/>
        </a:prstGeom>
        <a:solidFill>
          <a:schemeClr val="accent4">
            <a:tint val="50000"/>
            <a:alpha val="40000"/>
            <a:hueOff val="0"/>
            <a:satOff val="0"/>
            <a:lumOff val="0"/>
            <a:alphaOff val="0"/>
          </a:schemeClr>
        </a:solidFill>
        <a:ln>
          <a:noFill/>
        </a:ln>
        <a:effectLst/>
        <a:sp3d z="-152400" prstMaterial="matte"/>
      </dsp:spPr>
      <dsp:style>
        <a:lnRef idx="0">
          <a:scrgbClr r="0" g="0" b="0"/>
        </a:lnRef>
        <a:fillRef idx="1">
          <a:scrgbClr r="0" g="0" b="0"/>
        </a:fillRef>
        <a:effectRef idx="0">
          <a:scrgbClr r="0" g="0" b="0"/>
        </a:effectRef>
        <a:fontRef idx="minor"/>
      </dsp:style>
    </dsp:sp>
    <dsp:sp modelId="{028B7225-2628-E049-8089-FCB169C7BAE6}">
      <dsp:nvSpPr>
        <dsp:cNvPr id="0" name=""/>
        <dsp:cNvSpPr/>
      </dsp:nvSpPr>
      <dsp:spPr>
        <a:xfrm>
          <a:off x="4368800" y="4722368"/>
          <a:ext cx="1016000" cy="650240"/>
        </a:xfrm>
        <a:prstGeom prst="downArrow">
          <a:avLst/>
        </a:prstGeom>
        <a:solidFill>
          <a:schemeClr val="accent4">
            <a:tint val="40000"/>
            <a:hueOff val="0"/>
            <a:satOff val="0"/>
            <a:lumOff val="0"/>
            <a:alphaOff val="0"/>
          </a:schemeClr>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54BFF5AE-556D-5645-BAB5-92132A6B2D02}">
      <dsp:nvSpPr>
        <dsp:cNvPr id="0" name=""/>
        <dsp:cNvSpPr/>
      </dsp:nvSpPr>
      <dsp:spPr>
        <a:xfrm>
          <a:off x="2438399" y="5283200"/>
          <a:ext cx="4876800" cy="121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b="1" i="0" kern="1200" dirty="0"/>
            <a:t>STUDENT SUCCESS</a:t>
          </a:r>
        </a:p>
      </dsp:txBody>
      <dsp:txXfrm>
        <a:off x="2438399" y="5283200"/>
        <a:ext cx="4876800" cy="1219200"/>
      </dsp:txXfrm>
    </dsp:sp>
    <dsp:sp modelId="{D76725B7-1744-AC4F-8C5B-9E90264EC1F6}">
      <dsp:nvSpPr>
        <dsp:cNvPr id="0" name=""/>
        <dsp:cNvSpPr/>
      </dsp:nvSpPr>
      <dsp:spPr>
        <a:xfrm>
          <a:off x="4153408" y="2225446"/>
          <a:ext cx="1828800" cy="1828800"/>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Flipped Learning </a:t>
          </a:r>
        </a:p>
      </dsp:txBody>
      <dsp:txXfrm>
        <a:off x="4421230" y="2493268"/>
        <a:ext cx="1293156" cy="1293156"/>
      </dsp:txXfrm>
    </dsp:sp>
    <dsp:sp modelId="{3476C726-91E5-4A40-8969-E4E3C3454DAE}">
      <dsp:nvSpPr>
        <dsp:cNvPr id="0" name=""/>
        <dsp:cNvSpPr/>
      </dsp:nvSpPr>
      <dsp:spPr>
        <a:xfrm>
          <a:off x="2844799" y="853439"/>
          <a:ext cx="1828800" cy="1828800"/>
        </a:xfrm>
        <a:prstGeom prst="ellipse">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Echo360</a:t>
          </a:r>
        </a:p>
      </dsp:txBody>
      <dsp:txXfrm>
        <a:off x="3112621" y="1121261"/>
        <a:ext cx="1293156" cy="1293156"/>
      </dsp:txXfrm>
    </dsp:sp>
    <dsp:sp modelId="{A46D14E5-1683-A04E-9589-127B0FF0B2FA}">
      <dsp:nvSpPr>
        <dsp:cNvPr id="0" name=""/>
        <dsp:cNvSpPr/>
      </dsp:nvSpPr>
      <dsp:spPr>
        <a:xfrm>
          <a:off x="4714240" y="411276"/>
          <a:ext cx="1828800" cy="1828800"/>
        </a:xfrm>
        <a:prstGeom prst="ellipse">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Blackboard</a:t>
          </a:r>
        </a:p>
      </dsp:txBody>
      <dsp:txXfrm>
        <a:off x="4982062" y="679098"/>
        <a:ext cx="1293156" cy="1293156"/>
      </dsp:txXfrm>
    </dsp:sp>
    <dsp:sp modelId="{31DAA8D5-FD6A-804D-827B-E4B8C049B104}">
      <dsp:nvSpPr>
        <dsp:cNvPr id="0" name=""/>
        <dsp:cNvSpPr/>
      </dsp:nvSpPr>
      <dsp:spPr>
        <a:xfrm>
          <a:off x="2031999" y="40639"/>
          <a:ext cx="5689600" cy="4551680"/>
        </a:xfrm>
        <a:prstGeom prst="funnel">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3DE28B-346E-0E43-8117-151E2D84E692}" type="datetimeFigureOut">
              <a:rPr lang="en-US" smtClean="0"/>
              <a:t>12/5/18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F8BCA84-7F30-FC47-AACF-3CB1870F510D}" type="slidenum">
              <a:rPr lang="en-US" smtClean="0"/>
              <a:t>‹#›</a:t>
            </a:fld>
            <a:endParaRPr lang="en-US"/>
          </a:p>
        </p:txBody>
      </p:sp>
    </p:spTree>
    <p:extLst>
      <p:ext uri="{BB962C8B-B14F-4D97-AF65-F5344CB8AC3E}">
        <p14:creationId xmlns:p14="http://schemas.microsoft.com/office/powerpoint/2010/main" val="9412336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E8271C-BF13-4142-BECB-DE342C6052F1}" type="datetimeFigureOut">
              <a:rPr lang="en-US" smtClean="0"/>
              <a:t>12/5/18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24331C-B5FB-2543-9A27-8779DB9BECBF}" type="slidenum">
              <a:rPr lang="en-US" smtClean="0"/>
              <a:t>‹#›</a:t>
            </a:fld>
            <a:endParaRPr lang="en-US"/>
          </a:p>
        </p:txBody>
      </p:sp>
    </p:spTree>
    <p:extLst>
      <p:ext uri="{BB962C8B-B14F-4D97-AF65-F5344CB8AC3E}">
        <p14:creationId xmlns:p14="http://schemas.microsoft.com/office/powerpoint/2010/main" val="141566130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C2A82328-9B51-45DA-820D-679CE39BAD8E}" type="slidenum">
              <a:rPr lang="en-US" smtClean="0"/>
              <a:t>1</a:t>
            </a:fld>
            <a:endParaRPr lang="en-US"/>
          </a:p>
        </p:txBody>
      </p:sp>
    </p:spTree>
    <p:extLst>
      <p:ext uri="{BB962C8B-B14F-4D97-AF65-F5344CB8AC3E}">
        <p14:creationId xmlns:p14="http://schemas.microsoft.com/office/powerpoint/2010/main" val="1535935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FFB30-8780-4ABF-B434-C06E5A3D66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4428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FFB30-8780-4ABF-B434-C06E5A3D66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063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FFB30-8780-4ABF-B434-C06E5A3D66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807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FFB30-8780-4ABF-B434-C06E5A3D66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813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FFB30-8780-4ABF-B434-C06E5A3D66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433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FFB30-8780-4ABF-B434-C06E5A3D66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2420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FFB30-8780-4ABF-B434-C06E5A3D66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197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FFB30-8780-4ABF-B434-C06E5A3D66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851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FFB30-8780-4ABF-B434-C06E5A3D66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203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FFB30-8780-4ABF-B434-C06E5A3D66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585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FFB30-8780-4ABF-B434-C06E5A3D66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5567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FFB30-8780-4ABF-B434-C06E5A3D66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016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FFB30-8780-4ABF-B434-C06E5A3D66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1056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FFB30-8780-4ABF-B434-C06E5A3D66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0069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FFB30-8780-4ABF-B434-C06E5A3D66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677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FFB30-8780-4ABF-B434-C06E5A3D66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1382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FFB30-8780-4ABF-B434-C06E5A3D66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1287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FFB30-8780-4ABF-B434-C06E5A3D66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95805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7BE198-1462-CE4C-A614-F2A10055A14E}" type="slidenum">
              <a:rPr lang="en-US" smtClean="0"/>
              <a:t>45</a:t>
            </a:fld>
            <a:endParaRPr lang="en-US"/>
          </a:p>
        </p:txBody>
      </p:sp>
    </p:spTree>
    <p:extLst>
      <p:ext uri="{BB962C8B-B14F-4D97-AF65-F5344CB8AC3E}">
        <p14:creationId xmlns:p14="http://schemas.microsoft.com/office/powerpoint/2010/main" val="2346687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CFA817-1C01-434C-9D8E-B13C77873D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0443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CFA817-1C01-434C-9D8E-B13C77873D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96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FFB30-8780-4ABF-B434-C06E5A3D66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881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CFA817-1C01-434C-9D8E-B13C77873D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24846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Classroom capture is used to document what</a:t>
            </a:r>
            <a:r>
              <a:rPr lang="en-US" baseline="0" dirty="0"/>
              <a:t> happens in the classroom. Lecture capture is an easy way to document what happens in the classroom.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CFA817-1C01-434C-9D8E-B13C77873D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9721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D3FA56-7467-F948-83B8-1978EAE5F4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789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Push for visibility of the engagement tools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Great Gateway Courses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Larger courses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Most impact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Foundation for other courses and programs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Having faculty like Ivan </a:t>
            </a:r>
            <a:r>
              <a:rPr lang="en-US" sz="1200" kern="1200" dirty="0" err="1">
                <a:solidFill>
                  <a:schemeClr val="tx1"/>
                </a:solidFill>
                <a:effectLst/>
                <a:latin typeface="+mn-lt"/>
                <a:ea typeface="+mn-ea"/>
                <a:cs typeface="+mn-cs"/>
              </a:rPr>
              <a:t>Ivanoff</a:t>
            </a:r>
            <a:r>
              <a:rPr lang="en-US" sz="1200" kern="1200" dirty="0">
                <a:solidFill>
                  <a:schemeClr val="tx1"/>
                </a:solidFill>
                <a:effectLst/>
                <a:latin typeface="+mn-lt"/>
                <a:ea typeface="+mn-ea"/>
                <a:cs typeface="+mn-cs"/>
              </a:rPr>
              <a:t> &amp; Joe Gallagher who have started to analyze the data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White Glove Treatment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Transition from other tools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One-on-one consultation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 class support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D3FA56-7467-F948-83B8-1978EAE5F4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94970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does success look like—</a:t>
            </a:r>
          </a:p>
          <a:p>
            <a:endParaRPr lang="en-US" dirty="0"/>
          </a:p>
          <a:p>
            <a:r>
              <a:rPr lang="en-US" dirty="0"/>
              <a:t>We were shooting for 10-12 new faculty using Echo360.</a:t>
            </a:r>
          </a:p>
          <a:p>
            <a:endParaRPr lang="en-US" dirty="0"/>
          </a:p>
          <a:p>
            <a:r>
              <a:rPr lang="en-US" dirty="0"/>
              <a:t>We contact via email and personally 92 faculty who showed interest or were Great Gateways faculty—they were trained and had 1 on 1 consultations</a:t>
            </a:r>
          </a:p>
          <a:p>
            <a:endParaRPr lang="en-US" dirty="0"/>
          </a:p>
          <a:p>
            <a:r>
              <a:rPr lang="en-US" dirty="0"/>
              <a:t>17 faculty (new to the engagement tools in Echo360) used the tool in Fall semester 2017 and Spring </a:t>
            </a:r>
            <a:r>
              <a:rPr lang="en-US"/>
              <a:t>semester 2018</a:t>
            </a:r>
            <a:endParaRPr lang="en-US" dirty="0"/>
          </a:p>
          <a:p>
            <a:endParaRPr lang="en-US" dirty="0"/>
          </a:p>
          <a:p>
            <a:r>
              <a:rPr lang="en-US" dirty="0"/>
              <a:t>There were 27 courses that used the engagement tools for the first time in class</a:t>
            </a:r>
          </a:p>
          <a:p>
            <a:endParaRPr lang="en-US" dirty="0"/>
          </a:p>
          <a:p>
            <a:r>
              <a:rPr lang="en-US" dirty="0"/>
              <a:t>We had in increase in student users of over 2000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D3FA56-7467-F948-83B8-1978EAE5F4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08184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82A9F1-C9DD-BD4C-AF50-916E8CE514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6819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example, if students are learning four mathematical operations, it’s more effective to interleave practice of different problem types, rather than practice just one type of problem, then another type of problem, and so 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8C722-0014-40BD-943F-9CF8309A37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8956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example, if students are learning four mathematical operations, it’s more effective to interleave practice of different problem types, rather than practice just one type of problem, then another type of problem, and so 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8C722-0014-40BD-943F-9CF8309A37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742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Tracking courses using the software and comparing them to courses not using it; Institutional</a:t>
            </a:r>
            <a:r>
              <a:rPr lang="en-US" baseline="0" dirty="0"/>
              <a:t> Research has been able to develop control groups for other studies we hope to use this same algorithm to determine the efficacy of using the technology and leverage the data to increase usage on campus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Dashboard/Polling</a:t>
            </a:r>
          </a:p>
          <a:p>
            <a:pPr marL="0" indent="0">
              <a:buFont typeface="Arial"/>
              <a:buNone/>
            </a:pPr>
            <a:r>
              <a:rPr lang="en-US" sz="1200" dirty="0"/>
              <a:t>Quick and easy way to survey students during class</a:t>
            </a:r>
          </a:p>
          <a:p>
            <a:pPr marL="0" indent="0">
              <a:buFont typeface="Arial" panose="020B0604020202020204" pitchFamily="34" charset="0"/>
              <a:buNone/>
            </a:pPr>
            <a:r>
              <a:rPr lang="en-US" sz="1200" dirty="0"/>
              <a:t>Assess students’ understanding </a:t>
            </a:r>
          </a:p>
          <a:p>
            <a:pPr marL="0" indent="0">
              <a:buFont typeface="Arial" panose="020B0604020202020204" pitchFamily="34" charset="0"/>
              <a:buNone/>
            </a:pPr>
            <a:r>
              <a:rPr lang="en-US" sz="1200" dirty="0"/>
              <a:t>Allows instructor to adjust pace and content (adaptive teaching/learning</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Lecture Capture Persona</a:t>
            </a:r>
            <a:r>
              <a:rPr lang="en-US" sz="1200" baseline="0" dirty="0"/>
              <a:t>l Capture Tools</a:t>
            </a:r>
            <a:endParaRPr lang="en-US" sz="1200" dirty="0"/>
          </a:p>
          <a:p>
            <a:pPr marL="0" indent="0">
              <a:buFont typeface="Arial" panose="020B0604020202020204" pitchFamily="34" charset="0"/>
              <a:buNone/>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NOTE: Studies show that posting recorded lectures </a:t>
            </a:r>
            <a:r>
              <a:rPr lang="en-US" sz="1200" i="1" dirty="0"/>
              <a:t>does </a:t>
            </a:r>
            <a:r>
              <a:rPr lang="en-US" sz="1200" b="1" i="1" u="sng" dirty="0"/>
              <a:t>not</a:t>
            </a:r>
            <a:r>
              <a:rPr lang="en-US" sz="1200" dirty="0"/>
              <a:t> diminish attendance and students really appreciate the opportunity to review lectures at their own pace.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8C722-0014-40BD-943F-9CF8309A37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7011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FFB30-8780-4ABF-B434-C06E5A3D66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140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FFB30-8780-4ABF-B434-C06E5A3D66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2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FFB30-8780-4ABF-B434-C06E5A3D66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181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FFB30-8780-4ABF-B434-C06E5A3D66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206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FFB30-8780-4ABF-B434-C06E5A3D66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015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FFB30-8780-4ABF-B434-C06E5A3D66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564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FFB30-8780-4ABF-B434-C06E5A3D66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0603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00274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
        <p:nvSpPr>
          <p:cNvPr id="4" name="Title 1"/>
          <p:cNvSpPr>
            <a:spLocks noGrp="1"/>
          </p:cNvSpPr>
          <p:nvPr>
            <p:ph type="ctrTitle"/>
          </p:nvPr>
        </p:nvSpPr>
        <p:spPr>
          <a:xfrm>
            <a:off x="1097280" y="2302511"/>
            <a:ext cx="12435840" cy="1764030"/>
          </a:xfrm>
        </p:spPr>
        <p:txBody>
          <a:bodyPr lIns="0" rIns="0" anchor="b" anchorCtr="0">
            <a:normAutofit/>
          </a:bodyPr>
          <a:lstStyle>
            <a:lvl1pPr algn="l">
              <a:defRPr sz="4200" b="1">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1097280" y="4193540"/>
            <a:ext cx="12435840" cy="2103120"/>
          </a:xfrm>
        </p:spPr>
        <p:txBody>
          <a:bodyPr lIns="38100" rIns="0">
            <a:normAutofit/>
          </a:bodyPr>
          <a:lstStyle>
            <a:lvl1pPr marL="0" indent="0" algn="l">
              <a:buNone/>
              <a:defRPr sz="3200">
                <a:solidFill>
                  <a:schemeClr val="bg1"/>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a:t>Click to edit Master subtitle style</a:t>
            </a:r>
            <a:endParaRPr lang="en-US" dirty="0"/>
          </a:p>
        </p:txBody>
      </p:sp>
      <p:sp>
        <p:nvSpPr>
          <p:cNvPr id="3" name="TextBox 2"/>
          <p:cNvSpPr txBox="1"/>
          <p:nvPr userDrawn="1"/>
        </p:nvSpPr>
        <p:spPr>
          <a:xfrm>
            <a:off x="1613647" y="7602071"/>
            <a:ext cx="184731" cy="492443"/>
          </a:xfrm>
          <a:prstGeom prst="rect">
            <a:avLst/>
          </a:prstGeom>
          <a:noFill/>
        </p:spPr>
        <p:txBody>
          <a:bodyPr wrap="none" rtlCol="0">
            <a:spAutoFit/>
          </a:bodyPr>
          <a:lstStyle/>
          <a:p>
            <a:endParaRPr lang="en-US" dirty="0"/>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p:bg>
      <p:bgPr>
        <a:solidFill>
          <a:srgbClr val="00CCF4"/>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2302511"/>
            <a:ext cx="12435840" cy="1764030"/>
          </a:xfrm>
        </p:spPr>
        <p:txBody>
          <a:bodyPr lIns="0" rIns="0" anchor="b" anchorCtr="0">
            <a:normAutofit/>
          </a:bodyPr>
          <a:lstStyle>
            <a:lvl1pPr algn="l">
              <a:defRPr sz="4200" b="1">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1097280" y="4193540"/>
            <a:ext cx="12435840" cy="2103120"/>
          </a:xfrm>
        </p:spPr>
        <p:txBody>
          <a:bodyPr lIns="38100" rIns="0">
            <a:normAutofit/>
          </a:bodyPr>
          <a:lstStyle>
            <a:lvl1pPr marL="0" indent="0" algn="l">
              <a:buNone/>
              <a:defRPr sz="3200">
                <a:solidFill>
                  <a:schemeClr val="bg1"/>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a:t>Click to edit Master subtitle style</a:t>
            </a:r>
            <a:endParaRPr lang="en-US" dirty="0"/>
          </a:p>
        </p:txBody>
      </p:sp>
      <p:sp>
        <p:nvSpPr>
          <p:cNvPr id="3" name="TextBox 2"/>
          <p:cNvSpPr txBox="1"/>
          <p:nvPr userDrawn="1"/>
        </p:nvSpPr>
        <p:spPr>
          <a:xfrm>
            <a:off x="1613647" y="7602071"/>
            <a:ext cx="184731" cy="492443"/>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C8A9F24C-60DE-4744-B282-A4D37AB6B6B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696" y="7448034"/>
            <a:ext cx="1429168" cy="535938"/>
          </a:xfrm>
          <a:prstGeom prst="rect">
            <a:avLst/>
          </a:prstGeom>
        </p:spPr>
      </p:pic>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p:bg>
      <p:bgPr>
        <a:solidFill>
          <a:srgbClr val="00CCF4"/>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200">
                <a:solidFill>
                  <a:schemeClr val="bg1"/>
                </a:solidFill>
              </a:defRPr>
            </a:lvl1pPr>
          </a:lstStyle>
          <a:p>
            <a:r>
              <a:rPr lang="en-US"/>
              <a:t>Click to edit Master title style</a:t>
            </a:r>
            <a:endParaRPr lang="en-US" dirty="0"/>
          </a:p>
        </p:txBody>
      </p:sp>
      <p:sp>
        <p:nvSpPr>
          <p:cNvPr id="8" name="Text Placeholder 4"/>
          <p:cNvSpPr>
            <a:spLocks noGrp="1"/>
          </p:cNvSpPr>
          <p:nvPr>
            <p:ph type="body" sz="quarter" idx="14"/>
          </p:nvPr>
        </p:nvSpPr>
        <p:spPr>
          <a:xfrm>
            <a:off x="1096963" y="1328738"/>
            <a:ext cx="12436157" cy="5795962"/>
          </a:xfrm>
        </p:spPr>
        <p:txBody>
          <a:bodyPr>
            <a:normAutofit/>
          </a:bodyPr>
          <a:lstStyle>
            <a:lvl1pPr>
              <a:defRPr sz="3200" baseline="0">
                <a:solidFill>
                  <a:schemeClr val="bg1"/>
                </a:solidFill>
              </a:defRPr>
            </a:lvl1pPr>
            <a:lvl2pPr>
              <a:defRPr sz="3200" baseline="0">
                <a:solidFill>
                  <a:schemeClr val="bg1"/>
                </a:solidFill>
              </a:defRPr>
            </a:lvl2pPr>
            <a:lvl3pPr>
              <a:defRPr sz="3200" baseline="0">
                <a:solidFill>
                  <a:schemeClr val="bg1"/>
                </a:solidFill>
              </a:defRPr>
            </a:lvl3pPr>
            <a:lvl4pPr>
              <a:defRPr sz="3200" baseline="0">
                <a:solidFill>
                  <a:schemeClr val="bg1"/>
                </a:solidFill>
              </a:defRPr>
            </a:lvl4pPr>
            <a:lvl5pPr>
              <a:defRPr sz="32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D106FFA0-C874-CB45-BCEF-C49B477C4B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696" y="7448034"/>
            <a:ext cx="1429168" cy="535938"/>
          </a:xfrm>
          <a:prstGeom prst="rect">
            <a:avLst/>
          </a:prstGeom>
        </p:spPr>
      </p:pic>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lumn">
    <p:bg>
      <p:bgPr>
        <a:solidFill>
          <a:srgbClr val="00CCF4"/>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200">
                <a:solidFill>
                  <a:schemeClr val="bg1"/>
                </a:solidFill>
              </a:defRPr>
            </a:lvl1pPr>
          </a:lstStyle>
          <a:p>
            <a:r>
              <a:rPr lang="en-US"/>
              <a:t>Click to edit Master title style</a:t>
            </a:r>
            <a:endParaRPr lang="en-US" dirty="0"/>
          </a:p>
        </p:txBody>
      </p:sp>
      <p:sp>
        <p:nvSpPr>
          <p:cNvPr id="6" name="Text Placeholder 2"/>
          <p:cNvSpPr>
            <a:spLocks noGrp="1"/>
          </p:cNvSpPr>
          <p:nvPr>
            <p:ph type="body" sz="quarter" idx="13"/>
          </p:nvPr>
        </p:nvSpPr>
        <p:spPr>
          <a:xfrm>
            <a:off x="7429500" y="1328738"/>
            <a:ext cx="6103620" cy="5795962"/>
          </a:xfrm>
        </p:spPr>
        <p:txBody>
          <a:bodyPr>
            <a:normAutofit/>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4"/>
          <p:cNvSpPr>
            <a:spLocks noGrp="1"/>
          </p:cNvSpPr>
          <p:nvPr>
            <p:ph type="body" sz="quarter" idx="14"/>
          </p:nvPr>
        </p:nvSpPr>
        <p:spPr>
          <a:xfrm>
            <a:off x="1096963" y="1328738"/>
            <a:ext cx="6103937" cy="5795962"/>
          </a:xfrm>
        </p:spPr>
        <p:txBody>
          <a:bodyPr>
            <a:normAutofit/>
          </a:bodyPr>
          <a:lstStyle>
            <a:lvl1pPr>
              <a:defRPr sz="3200" baseline="0">
                <a:solidFill>
                  <a:schemeClr val="bg1"/>
                </a:solidFill>
              </a:defRPr>
            </a:lvl1pPr>
            <a:lvl2pPr>
              <a:defRPr sz="3200" baseline="0">
                <a:solidFill>
                  <a:schemeClr val="bg1"/>
                </a:solidFill>
              </a:defRPr>
            </a:lvl2pPr>
            <a:lvl3pPr>
              <a:defRPr sz="3200" baseline="0">
                <a:solidFill>
                  <a:schemeClr val="bg1"/>
                </a:solidFill>
              </a:defRPr>
            </a:lvl3pPr>
            <a:lvl4pPr>
              <a:defRPr sz="3200" baseline="0">
                <a:solidFill>
                  <a:schemeClr val="bg1"/>
                </a:solidFill>
              </a:defRPr>
            </a:lvl4pPr>
            <a:lvl5pPr>
              <a:defRPr sz="32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6">
            <a:extLst>
              <a:ext uri="{FF2B5EF4-FFF2-40B4-BE49-F238E27FC236}">
                <a16:creationId xmlns:a16="http://schemas.microsoft.com/office/drawing/2014/main" id="{DDDFCB92-02FD-1240-B48F-FBFEF7F9F6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696" y="7448034"/>
            <a:ext cx="1429168" cy="535938"/>
          </a:xfrm>
          <a:prstGeom prst="rect">
            <a:avLst/>
          </a:prstGeom>
        </p:spPr>
      </p:pic>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Left">
    <p:bg>
      <p:bgPr>
        <a:solidFill>
          <a:srgbClr val="00CCF4"/>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400">
                <a:solidFill>
                  <a:schemeClr val="bg1"/>
                </a:solidFill>
              </a:defRPr>
            </a:lvl1pPr>
          </a:lstStyle>
          <a:p>
            <a:r>
              <a:rPr lang="en-US"/>
              <a:t>Click to edit Master title style</a:t>
            </a:r>
            <a:endParaRPr lang="en-US" dirty="0"/>
          </a:p>
        </p:txBody>
      </p:sp>
      <p:sp>
        <p:nvSpPr>
          <p:cNvPr id="8" name="Text Placeholder 4"/>
          <p:cNvSpPr>
            <a:spLocks noGrp="1"/>
          </p:cNvSpPr>
          <p:nvPr>
            <p:ph type="body" sz="quarter" idx="14"/>
          </p:nvPr>
        </p:nvSpPr>
        <p:spPr>
          <a:xfrm>
            <a:off x="1096963" y="1328738"/>
            <a:ext cx="6103937" cy="5795962"/>
          </a:xfrm>
        </p:spPr>
        <p:txBody>
          <a:bodyPr>
            <a:normAutofit/>
          </a:bodyPr>
          <a:lstStyle>
            <a:lvl1pPr>
              <a:defRPr sz="3200" baseline="0">
                <a:solidFill>
                  <a:schemeClr val="bg1"/>
                </a:solidFill>
              </a:defRPr>
            </a:lvl1pPr>
            <a:lvl2pPr>
              <a:defRPr sz="3200" baseline="0">
                <a:solidFill>
                  <a:schemeClr val="bg1"/>
                </a:solidFill>
              </a:defRPr>
            </a:lvl2pPr>
            <a:lvl3pPr>
              <a:defRPr sz="3200" baseline="0">
                <a:solidFill>
                  <a:schemeClr val="bg1"/>
                </a:solidFill>
              </a:defRPr>
            </a:lvl3pPr>
            <a:lvl4pPr>
              <a:defRPr sz="3200" baseline="0">
                <a:solidFill>
                  <a:schemeClr val="bg1"/>
                </a:solidFill>
              </a:defRPr>
            </a:lvl4pPr>
            <a:lvl5pPr>
              <a:defRPr sz="32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6">
            <a:extLst>
              <a:ext uri="{FF2B5EF4-FFF2-40B4-BE49-F238E27FC236}">
                <a16:creationId xmlns:a16="http://schemas.microsoft.com/office/drawing/2014/main" id="{F3B94F33-7FAF-644A-9055-8F959211FB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696" y="7448034"/>
            <a:ext cx="1429168" cy="535938"/>
          </a:xfrm>
          <a:prstGeom prst="rect">
            <a:avLst/>
          </a:prstGeom>
        </p:spPr>
      </p:pic>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Right">
    <p:bg>
      <p:bgPr>
        <a:solidFill>
          <a:srgbClr val="00CCF4"/>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200">
                <a:solidFill>
                  <a:schemeClr val="bg1"/>
                </a:solidFill>
              </a:defRPr>
            </a:lvl1pPr>
          </a:lstStyle>
          <a:p>
            <a:r>
              <a:rPr lang="en-US"/>
              <a:t>Click to edit Master title style</a:t>
            </a:r>
            <a:endParaRPr lang="en-US" dirty="0"/>
          </a:p>
        </p:txBody>
      </p:sp>
      <p:sp>
        <p:nvSpPr>
          <p:cNvPr id="6" name="Text Placeholder 2"/>
          <p:cNvSpPr>
            <a:spLocks noGrp="1"/>
          </p:cNvSpPr>
          <p:nvPr>
            <p:ph type="body" sz="quarter" idx="13"/>
          </p:nvPr>
        </p:nvSpPr>
        <p:spPr>
          <a:xfrm>
            <a:off x="7429500" y="1328738"/>
            <a:ext cx="6103620" cy="5795962"/>
          </a:xfrm>
        </p:spPr>
        <p:txBody>
          <a:bodyPr>
            <a:normAutofit/>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2016D3A0-0D80-F445-8191-33855A54D8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696" y="7448034"/>
            <a:ext cx="1429168" cy="535938"/>
          </a:xfrm>
          <a:prstGeom prst="rect">
            <a:avLst/>
          </a:prstGeom>
        </p:spPr>
      </p:pic>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rgbClr val="00CCF4"/>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200">
                <a:solidFill>
                  <a:schemeClr val="bg1"/>
                </a:solidFill>
              </a:defRPr>
            </a:lvl1pPr>
          </a:lstStyle>
          <a:p>
            <a:r>
              <a:rPr lang="en-US"/>
              <a:t>Click to edit Master title style</a:t>
            </a:r>
            <a:endParaRPr lang="en-US" dirty="0"/>
          </a:p>
        </p:txBody>
      </p:sp>
      <p:pic>
        <p:nvPicPr>
          <p:cNvPr id="6" name="Picture 6">
            <a:extLst>
              <a:ext uri="{FF2B5EF4-FFF2-40B4-BE49-F238E27FC236}">
                <a16:creationId xmlns:a16="http://schemas.microsoft.com/office/drawing/2014/main" id="{C74FD167-A5C4-954B-B19E-57F7A11318A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696" y="7448034"/>
            <a:ext cx="1429168" cy="535938"/>
          </a:xfrm>
          <a:prstGeom prst="rect">
            <a:avLst/>
          </a:prstGeom>
        </p:spPr>
      </p:pic>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Left">
    <p:bg>
      <p:bgPr>
        <a:solidFill>
          <a:srgbClr val="00CCF4"/>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2961965"/>
            <a:ext cx="5608320" cy="2305669"/>
          </a:xfrm>
        </p:spPr>
        <p:txBody>
          <a:bodyPr lIns="0" rIns="0" anchor="ctr" anchorCtr="0">
            <a:normAutofit/>
          </a:bodyPr>
          <a:lstStyle>
            <a:lvl1pPr algn="l">
              <a:defRPr sz="4200">
                <a:solidFill>
                  <a:schemeClr val="bg1"/>
                </a:solidFill>
              </a:defRPr>
            </a:lvl1pPr>
          </a:lstStyle>
          <a:p>
            <a:r>
              <a:rPr lang="en-US"/>
              <a:t>Click to edit Master title style</a:t>
            </a:r>
            <a:endParaRPr lang="en-US" dirty="0"/>
          </a:p>
        </p:txBody>
      </p:sp>
      <p:pic>
        <p:nvPicPr>
          <p:cNvPr id="6" name="Picture 6">
            <a:extLst>
              <a:ext uri="{FF2B5EF4-FFF2-40B4-BE49-F238E27FC236}">
                <a16:creationId xmlns:a16="http://schemas.microsoft.com/office/drawing/2014/main" id="{1B4427F1-A542-B44E-9EFC-46AE195C173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696" y="7448034"/>
            <a:ext cx="1429168" cy="535938"/>
          </a:xfrm>
          <a:prstGeom prst="rect">
            <a:avLst/>
          </a:prstGeom>
        </p:spPr>
      </p:pic>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Right">
    <p:bg>
      <p:bgPr>
        <a:solidFill>
          <a:srgbClr val="00CCF4"/>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7973060" y="2961965"/>
            <a:ext cx="5608320" cy="2305669"/>
          </a:xfrm>
        </p:spPr>
        <p:txBody>
          <a:bodyPr lIns="0" rIns="0" anchor="ctr" anchorCtr="0">
            <a:normAutofit/>
          </a:bodyPr>
          <a:lstStyle>
            <a:lvl1pPr algn="l">
              <a:defRPr sz="4200">
                <a:solidFill>
                  <a:schemeClr val="bg1"/>
                </a:solidFill>
              </a:defRPr>
            </a:lvl1pPr>
          </a:lstStyle>
          <a:p>
            <a:r>
              <a:rPr lang="en-US"/>
              <a:t>Click to edit Master title style</a:t>
            </a:r>
            <a:endParaRPr lang="en-US" dirty="0"/>
          </a:p>
        </p:txBody>
      </p:sp>
      <p:pic>
        <p:nvPicPr>
          <p:cNvPr id="6" name="Picture 6">
            <a:extLst>
              <a:ext uri="{FF2B5EF4-FFF2-40B4-BE49-F238E27FC236}">
                <a16:creationId xmlns:a16="http://schemas.microsoft.com/office/drawing/2014/main" id="{AB13752C-7918-6842-B9BA-B6A90C7E6A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696" y="7448034"/>
            <a:ext cx="1429168" cy="535938"/>
          </a:xfrm>
          <a:prstGeom prst="rect">
            <a:avLst/>
          </a:prstGeom>
        </p:spPr>
      </p:pic>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00CCF4"/>
        </a:solidFill>
        <a:effectLst/>
      </p:bgPr>
    </p:bg>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DC6CE193-DC87-9C46-8B59-6B09F884BA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696" y="7448034"/>
            <a:ext cx="1429168" cy="535938"/>
          </a:xfrm>
          <a:prstGeom prst="rect">
            <a:avLst/>
          </a:prstGeom>
        </p:spPr>
      </p:pic>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p:bg>
      <p:bgPr>
        <a:solidFill>
          <a:srgbClr val="0076C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2302511"/>
            <a:ext cx="12435840" cy="1764030"/>
          </a:xfrm>
        </p:spPr>
        <p:txBody>
          <a:bodyPr lIns="0" rIns="0" anchor="b" anchorCtr="0">
            <a:normAutofit/>
          </a:bodyPr>
          <a:lstStyle>
            <a:lvl1pPr algn="l">
              <a:defRPr sz="4200" b="1">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1097280" y="4193540"/>
            <a:ext cx="12435840" cy="2103120"/>
          </a:xfrm>
        </p:spPr>
        <p:txBody>
          <a:bodyPr lIns="38100" rIns="0">
            <a:normAutofit/>
          </a:bodyPr>
          <a:lstStyle>
            <a:lvl1pPr marL="0" indent="0" algn="l">
              <a:buNone/>
              <a:defRPr sz="3200">
                <a:solidFill>
                  <a:schemeClr val="bg1"/>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a:t>Click to edit Master subtitle style</a:t>
            </a:r>
            <a:endParaRPr lang="en-US" dirty="0"/>
          </a:p>
        </p:txBody>
      </p:sp>
      <p:sp>
        <p:nvSpPr>
          <p:cNvPr id="3" name="TextBox 2"/>
          <p:cNvSpPr txBox="1"/>
          <p:nvPr userDrawn="1"/>
        </p:nvSpPr>
        <p:spPr>
          <a:xfrm>
            <a:off x="1613647" y="7602071"/>
            <a:ext cx="184731" cy="492443"/>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5A15C268-6AFE-C54C-9881-4A2EFD1C49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200">
                <a:solidFill>
                  <a:schemeClr val="bg1"/>
                </a:solidFill>
              </a:defRPr>
            </a:lvl1pPr>
          </a:lstStyle>
          <a:p>
            <a:r>
              <a:rPr lang="en-US"/>
              <a:t>Click to edit Master title style</a:t>
            </a:r>
            <a:endParaRPr lang="en-US" dirty="0"/>
          </a:p>
        </p:txBody>
      </p:sp>
      <p:sp>
        <p:nvSpPr>
          <p:cNvPr id="8" name="Text Placeholder 4"/>
          <p:cNvSpPr>
            <a:spLocks noGrp="1"/>
          </p:cNvSpPr>
          <p:nvPr>
            <p:ph type="body" sz="quarter" idx="14"/>
          </p:nvPr>
        </p:nvSpPr>
        <p:spPr>
          <a:xfrm>
            <a:off x="1096963" y="1328738"/>
            <a:ext cx="12436157" cy="5795962"/>
          </a:xfrm>
        </p:spPr>
        <p:txBody>
          <a:bodyPr>
            <a:normAutofit/>
          </a:bodyPr>
          <a:lstStyle>
            <a:lvl1pPr>
              <a:defRPr sz="3200" baseline="0">
                <a:solidFill>
                  <a:schemeClr val="bg1"/>
                </a:solidFill>
              </a:defRPr>
            </a:lvl1pPr>
            <a:lvl2pPr>
              <a:defRPr sz="3200" baseline="0">
                <a:solidFill>
                  <a:schemeClr val="bg1"/>
                </a:solidFill>
              </a:defRPr>
            </a:lvl2pPr>
            <a:lvl3pPr>
              <a:defRPr sz="3200" baseline="0">
                <a:solidFill>
                  <a:schemeClr val="bg1"/>
                </a:solidFill>
              </a:defRPr>
            </a:lvl3pPr>
            <a:lvl4pPr>
              <a:defRPr sz="3200" baseline="0">
                <a:solidFill>
                  <a:schemeClr val="bg1"/>
                </a:solidFill>
              </a:defRPr>
            </a:lvl4pPr>
            <a:lvl5pPr>
              <a:defRPr sz="32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FEC7D96C-7EBF-FF4C-816B-0502EBAB0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ontent">
    <p:bg>
      <p:bgPr>
        <a:solidFill>
          <a:srgbClr val="0076C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200">
                <a:solidFill>
                  <a:schemeClr val="bg1"/>
                </a:solidFill>
              </a:defRPr>
            </a:lvl1pPr>
          </a:lstStyle>
          <a:p>
            <a:r>
              <a:rPr lang="en-US"/>
              <a:t>Click to edit Master title style</a:t>
            </a:r>
            <a:endParaRPr lang="en-US" dirty="0"/>
          </a:p>
        </p:txBody>
      </p:sp>
      <p:sp>
        <p:nvSpPr>
          <p:cNvPr id="8" name="Text Placeholder 4"/>
          <p:cNvSpPr>
            <a:spLocks noGrp="1"/>
          </p:cNvSpPr>
          <p:nvPr>
            <p:ph type="body" sz="quarter" idx="14"/>
          </p:nvPr>
        </p:nvSpPr>
        <p:spPr>
          <a:xfrm>
            <a:off x="1096963" y="1328738"/>
            <a:ext cx="12436157" cy="5795962"/>
          </a:xfrm>
        </p:spPr>
        <p:txBody>
          <a:bodyPr>
            <a:normAutofit/>
          </a:bodyPr>
          <a:lstStyle>
            <a:lvl1pPr>
              <a:defRPr sz="3200" baseline="0">
                <a:solidFill>
                  <a:schemeClr val="bg1"/>
                </a:solidFill>
              </a:defRPr>
            </a:lvl1pPr>
            <a:lvl2pPr>
              <a:defRPr sz="3200" baseline="0">
                <a:solidFill>
                  <a:schemeClr val="bg1"/>
                </a:solidFill>
              </a:defRPr>
            </a:lvl2pPr>
            <a:lvl3pPr>
              <a:defRPr sz="3200" baseline="0">
                <a:solidFill>
                  <a:schemeClr val="bg1"/>
                </a:solidFill>
              </a:defRPr>
            </a:lvl3pPr>
            <a:lvl4pPr>
              <a:defRPr sz="3200" baseline="0">
                <a:solidFill>
                  <a:schemeClr val="bg1"/>
                </a:solidFill>
              </a:defRPr>
            </a:lvl4pPr>
            <a:lvl5pPr>
              <a:defRPr sz="32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F044AA65-854C-514B-9B9E-F50FDAC281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wo Column">
    <p:bg>
      <p:bgPr>
        <a:solidFill>
          <a:srgbClr val="0076C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200">
                <a:solidFill>
                  <a:schemeClr val="bg1"/>
                </a:solidFill>
              </a:defRPr>
            </a:lvl1pPr>
          </a:lstStyle>
          <a:p>
            <a:r>
              <a:rPr lang="en-US"/>
              <a:t>Click to edit Master title style</a:t>
            </a:r>
            <a:endParaRPr lang="en-US" dirty="0"/>
          </a:p>
        </p:txBody>
      </p:sp>
      <p:sp>
        <p:nvSpPr>
          <p:cNvPr id="6" name="Text Placeholder 2"/>
          <p:cNvSpPr>
            <a:spLocks noGrp="1"/>
          </p:cNvSpPr>
          <p:nvPr>
            <p:ph type="body" sz="quarter" idx="13"/>
          </p:nvPr>
        </p:nvSpPr>
        <p:spPr>
          <a:xfrm>
            <a:off x="7429500" y="1328738"/>
            <a:ext cx="6103620" cy="5795962"/>
          </a:xfrm>
        </p:spPr>
        <p:txBody>
          <a:bodyPr>
            <a:normAutofit/>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4"/>
          <p:cNvSpPr>
            <a:spLocks noGrp="1"/>
          </p:cNvSpPr>
          <p:nvPr>
            <p:ph type="body" sz="quarter" idx="14"/>
          </p:nvPr>
        </p:nvSpPr>
        <p:spPr>
          <a:xfrm>
            <a:off x="1096963" y="1328738"/>
            <a:ext cx="6103937" cy="5795962"/>
          </a:xfrm>
        </p:spPr>
        <p:txBody>
          <a:bodyPr>
            <a:normAutofit/>
          </a:bodyPr>
          <a:lstStyle>
            <a:lvl1pPr>
              <a:defRPr sz="3200" baseline="0">
                <a:solidFill>
                  <a:schemeClr val="bg1"/>
                </a:solidFill>
              </a:defRPr>
            </a:lvl1pPr>
            <a:lvl2pPr>
              <a:defRPr sz="3200" baseline="0">
                <a:solidFill>
                  <a:schemeClr val="bg1"/>
                </a:solidFill>
              </a:defRPr>
            </a:lvl2pPr>
            <a:lvl3pPr>
              <a:defRPr sz="3200" baseline="0">
                <a:solidFill>
                  <a:schemeClr val="bg1"/>
                </a:solidFill>
              </a:defRPr>
            </a:lvl3pPr>
            <a:lvl4pPr>
              <a:defRPr sz="3200" baseline="0">
                <a:solidFill>
                  <a:schemeClr val="bg1"/>
                </a:solidFill>
              </a:defRPr>
            </a:lvl4pPr>
            <a:lvl5pPr>
              <a:defRPr sz="32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729C0FB5-F2CB-B64B-9F48-EAB5A56ECB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ontent Left">
    <p:bg>
      <p:bgPr>
        <a:solidFill>
          <a:srgbClr val="0076C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400">
                <a:solidFill>
                  <a:schemeClr val="bg1"/>
                </a:solidFill>
              </a:defRPr>
            </a:lvl1pPr>
          </a:lstStyle>
          <a:p>
            <a:r>
              <a:rPr lang="en-US"/>
              <a:t>Click to edit Master title style</a:t>
            </a:r>
            <a:endParaRPr lang="en-US" dirty="0"/>
          </a:p>
        </p:txBody>
      </p:sp>
      <p:sp>
        <p:nvSpPr>
          <p:cNvPr id="8" name="Text Placeholder 4"/>
          <p:cNvSpPr>
            <a:spLocks noGrp="1"/>
          </p:cNvSpPr>
          <p:nvPr>
            <p:ph type="body" sz="quarter" idx="14"/>
          </p:nvPr>
        </p:nvSpPr>
        <p:spPr>
          <a:xfrm>
            <a:off x="1096963" y="1328738"/>
            <a:ext cx="6103937" cy="5795962"/>
          </a:xfrm>
        </p:spPr>
        <p:txBody>
          <a:bodyPr>
            <a:normAutofit/>
          </a:bodyPr>
          <a:lstStyle>
            <a:lvl1pPr>
              <a:defRPr sz="3200" baseline="0">
                <a:solidFill>
                  <a:schemeClr val="bg1"/>
                </a:solidFill>
              </a:defRPr>
            </a:lvl1pPr>
            <a:lvl2pPr>
              <a:defRPr sz="3200" baseline="0">
                <a:solidFill>
                  <a:schemeClr val="bg1"/>
                </a:solidFill>
              </a:defRPr>
            </a:lvl2pPr>
            <a:lvl3pPr>
              <a:defRPr sz="3200" baseline="0">
                <a:solidFill>
                  <a:schemeClr val="bg1"/>
                </a:solidFill>
              </a:defRPr>
            </a:lvl3pPr>
            <a:lvl4pPr>
              <a:defRPr sz="3200" baseline="0">
                <a:solidFill>
                  <a:schemeClr val="bg1"/>
                </a:solidFill>
              </a:defRPr>
            </a:lvl4pPr>
            <a:lvl5pPr>
              <a:defRPr sz="32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0B9FB363-DA49-CB49-8820-FE1445FC78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Content Right">
    <p:bg>
      <p:bgPr>
        <a:solidFill>
          <a:srgbClr val="0076C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200">
                <a:solidFill>
                  <a:schemeClr val="bg1"/>
                </a:solidFill>
              </a:defRPr>
            </a:lvl1pPr>
          </a:lstStyle>
          <a:p>
            <a:r>
              <a:rPr lang="en-US"/>
              <a:t>Click to edit Master title style</a:t>
            </a:r>
            <a:endParaRPr lang="en-US" dirty="0"/>
          </a:p>
        </p:txBody>
      </p:sp>
      <p:sp>
        <p:nvSpPr>
          <p:cNvPr id="6" name="Text Placeholder 2"/>
          <p:cNvSpPr>
            <a:spLocks noGrp="1"/>
          </p:cNvSpPr>
          <p:nvPr>
            <p:ph type="body" sz="quarter" idx="13"/>
          </p:nvPr>
        </p:nvSpPr>
        <p:spPr>
          <a:xfrm>
            <a:off x="7429500" y="1328738"/>
            <a:ext cx="6103620" cy="5795962"/>
          </a:xfrm>
        </p:spPr>
        <p:txBody>
          <a:bodyPr>
            <a:normAutofit/>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026199E3-46FF-E24E-8D9A-5077C9C698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Title Only">
    <p:bg>
      <p:bgPr>
        <a:solidFill>
          <a:srgbClr val="0076C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200">
                <a:solidFill>
                  <a:schemeClr val="bg1"/>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8C8C2B9-5A6D-C141-BFB7-8DE2C59521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Left">
    <p:bg>
      <p:bgPr>
        <a:solidFill>
          <a:srgbClr val="0076C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2961965"/>
            <a:ext cx="5608320" cy="2305669"/>
          </a:xfrm>
        </p:spPr>
        <p:txBody>
          <a:bodyPr lIns="0" rIns="0" anchor="ctr" anchorCtr="0">
            <a:normAutofit/>
          </a:bodyPr>
          <a:lstStyle>
            <a:lvl1pPr algn="l">
              <a:defRPr sz="4200">
                <a:solidFill>
                  <a:schemeClr val="bg1"/>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C42C99DD-EF15-DE4B-AE09-B4836C59AA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tle Right">
    <p:bg>
      <p:bgPr>
        <a:solidFill>
          <a:srgbClr val="0076C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7973060" y="2961965"/>
            <a:ext cx="5608320" cy="2305669"/>
          </a:xfrm>
        </p:spPr>
        <p:txBody>
          <a:bodyPr lIns="0" rIns="0" anchor="ctr" anchorCtr="0">
            <a:normAutofit/>
          </a:bodyPr>
          <a:lstStyle>
            <a:lvl1pPr algn="l">
              <a:defRPr sz="4200">
                <a:solidFill>
                  <a:schemeClr val="bg1"/>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5A03625B-C30A-AB44-9BF5-F241677469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Blank">
    <p:bg>
      <p:bgPr>
        <a:solidFill>
          <a:srgbClr val="0076C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F1B311-5F39-A74A-945A-EEB183360C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p:bg>
      <p:bgPr>
        <a:solidFill>
          <a:srgbClr val="AB275C"/>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2302511"/>
            <a:ext cx="12435840" cy="1764030"/>
          </a:xfrm>
        </p:spPr>
        <p:txBody>
          <a:bodyPr lIns="0" rIns="0" anchor="b" anchorCtr="0">
            <a:normAutofit/>
          </a:bodyPr>
          <a:lstStyle>
            <a:lvl1pPr algn="l">
              <a:defRPr sz="4200" b="1">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1097280" y="4193540"/>
            <a:ext cx="12435840" cy="2103120"/>
          </a:xfrm>
        </p:spPr>
        <p:txBody>
          <a:bodyPr lIns="38100" rIns="0">
            <a:normAutofit/>
          </a:bodyPr>
          <a:lstStyle>
            <a:lvl1pPr marL="0" indent="0" algn="l">
              <a:buNone/>
              <a:defRPr sz="3200">
                <a:solidFill>
                  <a:schemeClr val="bg1"/>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a:t>Click to edit Master subtitle style</a:t>
            </a:r>
            <a:endParaRPr lang="en-US" dirty="0"/>
          </a:p>
        </p:txBody>
      </p:sp>
      <p:sp>
        <p:nvSpPr>
          <p:cNvPr id="3" name="TextBox 2"/>
          <p:cNvSpPr txBox="1"/>
          <p:nvPr userDrawn="1"/>
        </p:nvSpPr>
        <p:spPr>
          <a:xfrm>
            <a:off x="1613647" y="7602071"/>
            <a:ext cx="184731" cy="492443"/>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E43CC5D3-1FF1-7C44-B7DA-1BBC0D5127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p:bg>
      <p:bgPr>
        <a:solidFill>
          <a:srgbClr val="AB275C"/>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200">
                <a:solidFill>
                  <a:schemeClr val="bg1"/>
                </a:solidFill>
              </a:defRPr>
            </a:lvl1pPr>
          </a:lstStyle>
          <a:p>
            <a:r>
              <a:rPr lang="en-US"/>
              <a:t>Click to edit Master title style</a:t>
            </a:r>
            <a:endParaRPr lang="en-US" dirty="0"/>
          </a:p>
        </p:txBody>
      </p:sp>
      <p:sp>
        <p:nvSpPr>
          <p:cNvPr id="8" name="Text Placeholder 4"/>
          <p:cNvSpPr>
            <a:spLocks noGrp="1"/>
          </p:cNvSpPr>
          <p:nvPr>
            <p:ph type="body" sz="quarter" idx="14"/>
          </p:nvPr>
        </p:nvSpPr>
        <p:spPr>
          <a:xfrm>
            <a:off x="1096963" y="1328738"/>
            <a:ext cx="12436157" cy="5795962"/>
          </a:xfrm>
        </p:spPr>
        <p:txBody>
          <a:bodyPr>
            <a:normAutofit/>
          </a:bodyPr>
          <a:lstStyle>
            <a:lvl1pPr>
              <a:defRPr sz="3200" baseline="0">
                <a:solidFill>
                  <a:schemeClr val="bg1"/>
                </a:solidFill>
              </a:defRPr>
            </a:lvl1pPr>
            <a:lvl2pPr>
              <a:defRPr sz="3200" baseline="0">
                <a:solidFill>
                  <a:schemeClr val="bg1"/>
                </a:solidFill>
              </a:defRPr>
            </a:lvl2pPr>
            <a:lvl3pPr>
              <a:defRPr sz="3200" baseline="0">
                <a:solidFill>
                  <a:schemeClr val="bg1"/>
                </a:solidFill>
              </a:defRPr>
            </a:lvl3pPr>
            <a:lvl4pPr>
              <a:defRPr sz="3200" baseline="0">
                <a:solidFill>
                  <a:schemeClr val="bg1"/>
                </a:solidFill>
              </a:defRPr>
            </a:lvl4pPr>
            <a:lvl5pPr>
              <a:defRPr sz="32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9E15CDC0-E49A-2A49-A9A7-67E5D718FA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p:bg>
      <p:bgPr>
        <a:solidFill>
          <a:srgbClr val="0027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200">
                <a:solidFill>
                  <a:schemeClr val="bg1"/>
                </a:solidFill>
              </a:defRPr>
            </a:lvl1pPr>
          </a:lstStyle>
          <a:p>
            <a:r>
              <a:rPr lang="en-US"/>
              <a:t>Click to edit Master title style</a:t>
            </a:r>
            <a:endParaRPr lang="en-US" dirty="0"/>
          </a:p>
        </p:txBody>
      </p:sp>
      <p:sp>
        <p:nvSpPr>
          <p:cNvPr id="6" name="Text Placeholder 2"/>
          <p:cNvSpPr>
            <a:spLocks noGrp="1"/>
          </p:cNvSpPr>
          <p:nvPr>
            <p:ph type="body" sz="quarter" idx="13"/>
          </p:nvPr>
        </p:nvSpPr>
        <p:spPr>
          <a:xfrm>
            <a:off x="7429500" y="1328738"/>
            <a:ext cx="6103620" cy="5795962"/>
          </a:xfrm>
        </p:spPr>
        <p:txBody>
          <a:bodyPr>
            <a:normAutofit/>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4"/>
          <p:cNvSpPr>
            <a:spLocks noGrp="1"/>
          </p:cNvSpPr>
          <p:nvPr>
            <p:ph type="body" sz="quarter" idx="14"/>
          </p:nvPr>
        </p:nvSpPr>
        <p:spPr>
          <a:xfrm>
            <a:off x="1096963" y="1328738"/>
            <a:ext cx="6103937" cy="5795962"/>
          </a:xfrm>
        </p:spPr>
        <p:txBody>
          <a:bodyPr>
            <a:normAutofit/>
          </a:bodyPr>
          <a:lstStyle>
            <a:lvl1pPr>
              <a:defRPr sz="3200" baseline="0">
                <a:solidFill>
                  <a:schemeClr val="bg1"/>
                </a:solidFill>
              </a:defRPr>
            </a:lvl1pPr>
            <a:lvl2pPr>
              <a:defRPr sz="3200" baseline="0">
                <a:solidFill>
                  <a:schemeClr val="bg1"/>
                </a:solidFill>
              </a:defRPr>
            </a:lvl2pPr>
            <a:lvl3pPr>
              <a:defRPr sz="3200" baseline="0">
                <a:solidFill>
                  <a:schemeClr val="bg1"/>
                </a:solidFill>
              </a:defRPr>
            </a:lvl3pPr>
            <a:lvl4pPr>
              <a:defRPr sz="3200" baseline="0">
                <a:solidFill>
                  <a:schemeClr val="bg1"/>
                </a:solidFill>
              </a:defRPr>
            </a:lvl4pPr>
            <a:lvl5pPr>
              <a:defRPr sz="32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CC8A51AE-DABB-684A-92D0-0501E13891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wo Column">
    <p:bg>
      <p:bgPr>
        <a:solidFill>
          <a:srgbClr val="AB275C"/>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200">
                <a:solidFill>
                  <a:schemeClr val="bg1"/>
                </a:solidFill>
              </a:defRPr>
            </a:lvl1pPr>
          </a:lstStyle>
          <a:p>
            <a:r>
              <a:rPr lang="en-US"/>
              <a:t>Click to edit Master title style</a:t>
            </a:r>
            <a:endParaRPr lang="en-US" dirty="0"/>
          </a:p>
        </p:txBody>
      </p:sp>
      <p:sp>
        <p:nvSpPr>
          <p:cNvPr id="6" name="Text Placeholder 2"/>
          <p:cNvSpPr>
            <a:spLocks noGrp="1"/>
          </p:cNvSpPr>
          <p:nvPr>
            <p:ph type="body" sz="quarter" idx="13"/>
          </p:nvPr>
        </p:nvSpPr>
        <p:spPr>
          <a:xfrm>
            <a:off x="7429500" y="1328738"/>
            <a:ext cx="6103620" cy="5795962"/>
          </a:xfrm>
        </p:spPr>
        <p:txBody>
          <a:bodyPr>
            <a:normAutofit/>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4"/>
          <p:cNvSpPr>
            <a:spLocks noGrp="1"/>
          </p:cNvSpPr>
          <p:nvPr>
            <p:ph type="body" sz="quarter" idx="14"/>
          </p:nvPr>
        </p:nvSpPr>
        <p:spPr>
          <a:xfrm>
            <a:off x="1096963" y="1328738"/>
            <a:ext cx="6103937" cy="5795962"/>
          </a:xfrm>
        </p:spPr>
        <p:txBody>
          <a:bodyPr>
            <a:normAutofit/>
          </a:bodyPr>
          <a:lstStyle>
            <a:lvl1pPr>
              <a:defRPr sz="3200" baseline="0">
                <a:solidFill>
                  <a:schemeClr val="bg1"/>
                </a:solidFill>
              </a:defRPr>
            </a:lvl1pPr>
            <a:lvl2pPr>
              <a:defRPr sz="3200" baseline="0">
                <a:solidFill>
                  <a:schemeClr val="bg1"/>
                </a:solidFill>
              </a:defRPr>
            </a:lvl2pPr>
            <a:lvl3pPr>
              <a:defRPr sz="3200" baseline="0">
                <a:solidFill>
                  <a:schemeClr val="bg1"/>
                </a:solidFill>
              </a:defRPr>
            </a:lvl3pPr>
            <a:lvl4pPr>
              <a:defRPr sz="3200" baseline="0">
                <a:solidFill>
                  <a:schemeClr val="bg1"/>
                </a:solidFill>
              </a:defRPr>
            </a:lvl4pPr>
            <a:lvl5pPr>
              <a:defRPr sz="32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F1DF4CA4-D8EC-4B42-B5DF-3AA897C7F0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ntent Left">
    <p:bg>
      <p:bgPr>
        <a:solidFill>
          <a:srgbClr val="AB275C"/>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400">
                <a:solidFill>
                  <a:schemeClr val="bg1"/>
                </a:solidFill>
              </a:defRPr>
            </a:lvl1pPr>
          </a:lstStyle>
          <a:p>
            <a:r>
              <a:rPr lang="en-US"/>
              <a:t>Click to edit Master title style</a:t>
            </a:r>
            <a:endParaRPr lang="en-US" dirty="0"/>
          </a:p>
        </p:txBody>
      </p:sp>
      <p:sp>
        <p:nvSpPr>
          <p:cNvPr id="8" name="Text Placeholder 4"/>
          <p:cNvSpPr>
            <a:spLocks noGrp="1"/>
          </p:cNvSpPr>
          <p:nvPr>
            <p:ph type="body" sz="quarter" idx="14"/>
          </p:nvPr>
        </p:nvSpPr>
        <p:spPr>
          <a:xfrm>
            <a:off x="1096963" y="1328738"/>
            <a:ext cx="6103937" cy="5795962"/>
          </a:xfrm>
        </p:spPr>
        <p:txBody>
          <a:bodyPr>
            <a:normAutofit/>
          </a:bodyPr>
          <a:lstStyle>
            <a:lvl1pPr>
              <a:defRPr sz="3200" baseline="0">
                <a:solidFill>
                  <a:schemeClr val="bg1"/>
                </a:solidFill>
              </a:defRPr>
            </a:lvl1pPr>
            <a:lvl2pPr>
              <a:defRPr sz="3200" baseline="0">
                <a:solidFill>
                  <a:schemeClr val="bg1"/>
                </a:solidFill>
              </a:defRPr>
            </a:lvl2pPr>
            <a:lvl3pPr>
              <a:defRPr sz="3200" baseline="0">
                <a:solidFill>
                  <a:schemeClr val="bg1"/>
                </a:solidFill>
              </a:defRPr>
            </a:lvl3pPr>
            <a:lvl4pPr>
              <a:defRPr sz="3200" baseline="0">
                <a:solidFill>
                  <a:schemeClr val="bg1"/>
                </a:solidFill>
              </a:defRPr>
            </a:lvl4pPr>
            <a:lvl5pPr>
              <a:defRPr sz="32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F0585D02-F612-4E49-8F73-D0C9C8CC57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ontent Right">
    <p:bg>
      <p:bgPr>
        <a:solidFill>
          <a:srgbClr val="AB275C"/>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200">
                <a:solidFill>
                  <a:schemeClr val="bg1"/>
                </a:solidFill>
              </a:defRPr>
            </a:lvl1pPr>
          </a:lstStyle>
          <a:p>
            <a:r>
              <a:rPr lang="en-US"/>
              <a:t>Click to edit Master title style</a:t>
            </a:r>
            <a:endParaRPr lang="en-US" dirty="0"/>
          </a:p>
        </p:txBody>
      </p:sp>
      <p:sp>
        <p:nvSpPr>
          <p:cNvPr id="6" name="Text Placeholder 2"/>
          <p:cNvSpPr>
            <a:spLocks noGrp="1"/>
          </p:cNvSpPr>
          <p:nvPr>
            <p:ph type="body" sz="quarter" idx="13"/>
          </p:nvPr>
        </p:nvSpPr>
        <p:spPr>
          <a:xfrm>
            <a:off x="7429500" y="1328738"/>
            <a:ext cx="6103620" cy="5795962"/>
          </a:xfrm>
        </p:spPr>
        <p:txBody>
          <a:bodyPr>
            <a:normAutofit/>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F12C9707-C5C1-E047-8B38-43CF9EAEB2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AB275C"/>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200">
                <a:solidFill>
                  <a:schemeClr val="bg1"/>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C9EBD0A1-4F7D-CD43-82F1-5E8F286316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Left">
    <p:bg>
      <p:bgPr>
        <a:solidFill>
          <a:srgbClr val="AB275C"/>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2961965"/>
            <a:ext cx="5608320" cy="2305669"/>
          </a:xfrm>
        </p:spPr>
        <p:txBody>
          <a:bodyPr lIns="0" rIns="0" anchor="ctr" anchorCtr="0">
            <a:normAutofit/>
          </a:bodyPr>
          <a:lstStyle>
            <a:lvl1pPr algn="l">
              <a:defRPr sz="4200">
                <a:solidFill>
                  <a:schemeClr val="bg1"/>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5A0B764D-E866-7C43-A327-B5F52828DF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Right">
    <p:bg>
      <p:bgPr>
        <a:solidFill>
          <a:srgbClr val="AB275C"/>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7973060" y="2961965"/>
            <a:ext cx="5608320" cy="2305669"/>
          </a:xfrm>
        </p:spPr>
        <p:txBody>
          <a:bodyPr lIns="0" rIns="0" anchor="ctr" anchorCtr="0">
            <a:normAutofit/>
          </a:bodyPr>
          <a:lstStyle>
            <a:lvl1pPr algn="l">
              <a:defRPr sz="4200">
                <a:solidFill>
                  <a:schemeClr val="bg1"/>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D160E2F4-804F-C943-8C6C-05A1746F04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Blank">
    <p:bg>
      <p:bgPr>
        <a:solidFill>
          <a:srgbClr val="AB275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543145-472A-794C-AFA0-067C640366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p:bg>
      <p:bgPr>
        <a:solidFill>
          <a:srgbClr val="FF93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2302511"/>
            <a:ext cx="12435840" cy="1764030"/>
          </a:xfrm>
        </p:spPr>
        <p:txBody>
          <a:bodyPr lIns="0" rIns="0" anchor="b" anchorCtr="0">
            <a:normAutofit/>
          </a:bodyPr>
          <a:lstStyle>
            <a:lvl1pPr algn="l">
              <a:defRPr sz="4200" b="1">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1097280" y="4193540"/>
            <a:ext cx="12435840" cy="2103120"/>
          </a:xfrm>
        </p:spPr>
        <p:txBody>
          <a:bodyPr lIns="38100" rIns="0">
            <a:normAutofit/>
          </a:bodyPr>
          <a:lstStyle>
            <a:lvl1pPr marL="0" indent="0" algn="l">
              <a:buNone/>
              <a:defRPr sz="3200">
                <a:solidFill>
                  <a:schemeClr val="bg1"/>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a:t>Click to edit Master subtitle style</a:t>
            </a:r>
            <a:endParaRPr lang="en-US" dirty="0"/>
          </a:p>
        </p:txBody>
      </p:sp>
      <p:sp>
        <p:nvSpPr>
          <p:cNvPr id="3" name="TextBox 2"/>
          <p:cNvSpPr txBox="1"/>
          <p:nvPr userDrawn="1"/>
        </p:nvSpPr>
        <p:spPr>
          <a:xfrm>
            <a:off x="1613647" y="7602071"/>
            <a:ext cx="184731" cy="492443"/>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86302196-CCA5-0242-A6E9-1B658AB405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ontent">
    <p:bg>
      <p:bgPr>
        <a:solidFill>
          <a:srgbClr val="FF93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200">
                <a:solidFill>
                  <a:schemeClr val="bg1"/>
                </a:solidFill>
              </a:defRPr>
            </a:lvl1pPr>
          </a:lstStyle>
          <a:p>
            <a:r>
              <a:rPr lang="en-US"/>
              <a:t>Click to edit Master title style</a:t>
            </a:r>
            <a:endParaRPr lang="en-US" dirty="0"/>
          </a:p>
        </p:txBody>
      </p:sp>
      <p:sp>
        <p:nvSpPr>
          <p:cNvPr id="8" name="Text Placeholder 4"/>
          <p:cNvSpPr>
            <a:spLocks noGrp="1"/>
          </p:cNvSpPr>
          <p:nvPr>
            <p:ph type="body" sz="quarter" idx="14"/>
          </p:nvPr>
        </p:nvSpPr>
        <p:spPr>
          <a:xfrm>
            <a:off x="1096963" y="1328738"/>
            <a:ext cx="12436157" cy="5795962"/>
          </a:xfrm>
        </p:spPr>
        <p:txBody>
          <a:bodyPr>
            <a:normAutofit/>
          </a:bodyPr>
          <a:lstStyle>
            <a:lvl1pPr>
              <a:defRPr sz="3200" baseline="0">
                <a:solidFill>
                  <a:schemeClr val="bg1"/>
                </a:solidFill>
              </a:defRPr>
            </a:lvl1pPr>
            <a:lvl2pPr>
              <a:defRPr sz="3200" baseline="0">
                <a:solidFill>
                  <a:schemeClr val="bg1"/>
                </a:solidFill>
              </a:defRPr>
            </a:lvl2pPr>
            <a:lvl3pPr>
              <a:defRPr sz="3200" baseline="0">
                <a:solidFill>
                  <a:schemeClr val="bg1"/>
                </a:solidFill>
              </a:defRPr>
            </a:lvl3pPr>
            <a:lvl4pPr>
              <a:defRPr sz="3200" baseline="0">
                <a:solidFill>
                  <a:schemeClr val="bg1"/>
                </a:solidFill>
              </a:defRPr>
            </a:lvl4pPr>
            <a:lvl5pPr>
              <a:defRPr sz="32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F2094FAE-3586-024B-A6C2-669A2E7DBC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wo Column">
    <p:bg>
      <p:bgPr>
        <a:solidFill>
          <a:srgbClr val="FF93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200">
                <a:solidFill>
                  <a:schemeClr val="bg1"/>
                </a:solidFill>
              </a:defRPr>
            </a:lvl1pPr>
          </a:lstStyle>
          <a:p>
            <a:r>
              <a:rPr lang="en-US"/>
              <a:t>Click to edit Master title style</a:t>
            </a:r>
            <a:endParaRPr lang="en-US" dirty="0"/>
          </a:p>
        </p:txBody>
      </p:sp>
      <p:sp>
        <p:nvSpPr>
          <p:cNvPr id="6" name="Text Placeholder 2"/>
          <p:cNvSpPr>
            <a:spLocks noGrp="1"/>
          </p:cNvSpPr>
          <p:nvPr>
            <p:ph type="body" sz="quarter" idx="13"/>
          </p:nvPr>
        </p:nvSpPr>
        <p:spPr>
          <a:xfrm>
            <a:off x="7429500" y="1328738"/>
            <a:ext cx="6103620" cy="5795962"/>
          </a:xfrm>
        </p:spPr>
        <p:txBody>
          <a:bodyPr>
            <a:normAutofit/>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4"/>
          <p:cNvSpPr>
            <a:spLocks noGrp="1"/>
          </p:cNvSpPr>
          <p:nvPr>
            <p:ph type="body" sz="quarter" idx="14"/>
          </p:nvPr>
        </p:nvSpPr>
        <p:spPr>
          <a:xfrm>
            <a:off x="1096963" y="1328738"/>
            <a:ext cx="6103937" cy="5795962"/>
          </a:xfrm>
        </p:spPr>
        <p:txBody>
          <a:bodyPr>
            <a:normAutofit/>
          </a:bodyPr>
          <a:lstStyle>
            <a:lvl1pPr>
              <a:defRPr sz="3200" baseline="0">
                <a:solidFill>
                  <a:schemeClr val="bg1"/>
                </a:solidFill>
              </a:defRPr>
            </a:lvl1pPr>
            <a:lvl2pPr>
              <a:defRPr sz="3200" baseline="0">
                <a:solidFill>
                  <a:schemeClr val="bg1"/>
                </a:solidFill>
              </a:defRPr>
            </a:lvl2pPr>
            <a:lvl3pPr>
              <a:defRPr sz="3200" baseline="0">
                <a:solidFill>
                  <a:schemeClr val="bg1"/>
                </a:solidFill>
              </a:defRPr>
            </a:lvl3pPr>
            <a:lvl4pPr>
              <a:defRPr sz="3200" baseline="0">
                <a:solidFill>
                  <a:schemeClr val="bg1"/>
                </a:solidFill>
              </a:defRPr>
            </a:lvl4pPr>
            <a:lvl5pPr>
              <a:defRPr sz="32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1970FEA2-DD2E-7043-A931-A4E4AF6A25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eft">
    <p:bg>
      <p:bgPr>
        <a:solidFill>
          <a:srgbClr val="0027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400">
                <a:solidFill>
                  <a:schemeClr val="bg1"/>
                </a:solidFill>
              </a:defRPr>
            </a:lvl1pPr>
          </a:lstStyle>
          <a:p>
            <a:r>
              <a:rPr lang="en-US"/>
              <a:t>Click to edit Master title style</a:t>
            </a:r>
            <a:endParaRPr lang="en-US" dirty="0"/>
          </a:p>
        </p:txBody>
      </p:sp>
      <p:sp>
        <p:nvSpPr>
          <p:cNvPr id="8" name="Text Placeholder 4"/>
          <p:cNvSpPr>
            <a:spLocks noGrp="1"/>
          </p:cNvSpPr>
          <p:nvPr>
            <p:ph type="body" sz="quarter" idx="14"/>
          </p:nvPr>
        </p:nvSpPr>
        <p:spPr>
          <a:xfrm>
            <a:off x="1096963" y="1328738"/>
            <a:ext cx="6103937" cy="5795962"/>
          </a:xfrm>
        </p:spPr>
        <p:txBody>
          <a:bodyPr>
            <a:normAutofit/>
          </a:bodyPr>
          <a:lstStyle>
            <a:lvl1pPr>
              <a:defRPr sz="3200" baseline="0">
                <a:solidFill>
                  <a:schemeClr val="bg1"/>
                </a:solidFill>
              </a:defRPr>
            </a:lvl1pPr>
            <a:lvl2pPr>
              <a:defRPr sz="3200" baseline="0">
                <a:solidFill>
                  <a:schemeClr val="bg1"/>
                </a:solidFill>
              </a:defRPr>
            </a:lvl2pPr>
            <a:lvl3pPr>
              <a:defRPr sz="3200" baseline="0">
                <a:solidFill>
                  <a:schemeClr val="bg1"/>
                </a:solidFill>
              </a:defRPr>
            </a:lvl3pPr>
            <a:lvl4pPr>
              <a:defRPr sz="3200" baseline="0">
                <a:solidFill>
                  <a:schemeClr val="bg1"/>
                </a:solidFill>
              </a:defRPr>
            </a:lvl4pPr>
            <a:lvl5pPr>
              <a:defRPr sz="32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D90B2BEC-D98A-1A4C-AD52-5C8A8B019A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ntent Left">
    <p:bg>
      <p:bgPr>
        <a:solidFill>
          <a:srgbClr val="FF93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400">
                <a:solidFill>
                  <a:schemeClr val="bg1"/>
                </a:solidFill>
              </a:defRPr>
            </a:lvl1pPr>
          </a:lstStyle>
          <a:p>
            <a:r>
              <a:rPr lang="en-US"/>
              <a:t>Click to edit Master title style</a:t>
            </a:r>
            <a:endParaRPr lang="en-US" dirty="0"/>
          </a:p>
        </p:txBody>
      </p:sp>
      <p:sp>
        <p:nvSpPr>
          <p:cNvPr id="8" name="Text Placeholder 4"/>
          <p:cNvSpPr>
            <a:spLocks noGrp="1"/>
          </p:cNvSpPr>
          <p:nvPr>
            <p:ph type="body" sz="quarter" idx="14"/>
          </p:nvPr>
        </p:nvSpPr>
        <p:spPr>
          <a:xfrm>
            <a:off x="1096963" y="1328738"/>
            <a:ext cx="6103937" cy="5795962"/>
          </a:xfrm>
        </p:spPr>
        <p:txBody>
          <a:bodyPr>
            <a:normAutofit/>
          </a:bodyPr>
          <a:lstStyle>
            <a:lvl1pPr>
              <a:defRPr sz="3200" baseline="0">
                <a:solidFill>
                  <a:schemeClr val="bg1"/>
                </a:solidFill>
              </a:defRPr>
            </a:lvl1pPr>
            <a:lvl2pPr>
              <a:defRPr sz="3200" baseline="0">
                <a:solidFill>
                  <a:schemeClr val="bg1"/>
                </a:solidFill>
              </a:defRPr>
            </a:lvl2pPr>
            <a:lvl3pPr>
              <a:defRPr sz="3200" baseline="0">
                <a:solidFill>
                  <a:schemeClr val="bg1"/>
                </a:solidFill>
              </a:defRPr>
            </a:lvl3pPr>
            <a:lvl4pPr>
              <a:defRPr sz="3200" baseline="0">
                <a:solidFill>
                  <a:schemeClr val="bg1"/>
                </a:solidFill>
              </a:defRPr>
            </a:lvl4pPr>
            <a:lvl5pPr>
              <a:defRPr sz="32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14D7596C-AC97-9847-A712-E180B9F2B7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ontent Right">
    <p:bg>
      <p:bgPr>
        <a:solidFill>
          <a:srgbClr val="FF93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200">
                <a:solidFill>
                  <a:schemeClr val="bg1"/>
                </a:solidFill>
              </a:defRPr>
            </a:lvl1pPr>
          </a:lstStyle>
          <a:p>
            <a:r>
              <a:rPr lang="en-US"/>
              <a:t>Click to edit Master title style</a:t>
            </a:r>
            <a:endParaRPr lang="en-US" dirty="0"/>
          </a:p>
        </p:txBody>
      </p:sp>
      <p:sp>
        <p:nvSpPr>
          <p:cNvPr id="6" name="Text Placeholder 2"/>
          <p:cNvSpPr>
            <a:spLocks noGrp="1"/>
          </p:cNvSpPr>
          <p:nvPr>
            <p:ph type="body" sz="quarter" idx="13"/>
          </p:nvPr>
        </p:nvSpPr>
        <p:spPr>
          <a:xfrm>
            <a:off x="7429500" y="1328738"/>
            <a:ext cx="6103620" cy="5795962"/>
          </a:xfrm>
        </p:spPr>
        <p:txBody>
          <a:bodyPr>
            <a:normAutofit/>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5CBD8AE9-0834-4B4D-B444-4A32249988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rgbClr val="FF93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200">
                <a:solidFill>
                  <a:schemeClr val="bg1"/>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2362B813-A1AE-284A-B61E-834D9C7339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le Left">
    <p:bg>
      <p:bgPr>
        <a:solidFill>
          <a:srgbClr val="FF93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2961965"/>
            <a:ext cx="5608320" cy="2305669"/>
          </a:xfrm>
        </p:spPr>
        <p:txBody>
          <a:bodyPr lIns="0" rIns="0" anchor="ctr" anchorCtr="0">
            <a:normAutofit/>
          </a:bodyPr>
          <a:lstStyle>
            <a:lvl1pPr algn="l">
              <a:defRPr sz="4200">
                <a:solidFill>
                  <a:schemeClr val="bg1"/>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235CCF48-7FAE-3742-8CDD-1F104BB8F5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Right">
    <p:bg>
      <p:bgPr>
        <a:solidFill>
          <a:srgbClr val="FF93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7973060" y="2961965"/>
            <a:ext cx="5608320" cy="2305669"/>
          </a:xfrm>
        </p:spPr>
        <p:txBody>
          <a:bodyPr lIns="0" rIns="0" anchor="ctr" anchorCtr="0">
            <a:normAutofit/>
          </a:bodyPr>
          <a:lstStyle>
            <a:lvl1pPr algn="l">
              <a:defRPr sz="4200">
                <a:solidFill>
                  <a:schemeClr val="bg1"/>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8D3FD823-6296-3041-B65D-33983C7EB0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Blank">
    <p:bg>
      <p:bgPr>
        <a:solidFill>
          <a:srgbClr val="FF93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652828-129F-2342-94DC-BA183549FC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p:bg>
      <p:bgPr>
        <a:solidFill>
          <a:srgbClr val="00AD42"/>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2302511"/>
            <a:ext cx="12435840" cy="1764030"/>
          </a:xfrm>
        </p:spPr>
        <p:txBody>
          <a:bodyPr lIns="0" rIns="0" anchor="b" anchorCtr="0">
            <a:normAutofit/>
          </a:bodyPr>
          <a:lstStyle>
            <a:lvl1pPr algn="l">
              <a:defRPr sz="4200" b="1">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1097280" y="4193540"/>
            <a:ext cx="12435840" cy="2103120"/>
          </a:xfrm>
        </p:spPr>
        <p:txBody>
          <a:bodyPr lIns="38100" rIns="0">
            <a:normAutofit/>
          </a:bodyPr>
          <a:lstStyle>
            <a:lvl1pPr marL="0" indent="0" algn="l">
              <a:buNone/>
              <a:defRPr sz="3200">
                <a:solidFill>
                  <a:schemeClr val="bg1"/>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a:t>Click to edit Master subtitle style</a:t>
            </a:r>
            <a:endParaRPr lang="en-US" dirty="0"/>
          </a:p>
        </p:txBody>
      </p:sp>
      <p:sp>
        <p:nvSpPr>
          <p:cNvPr id="3" name="TextBox 2"/>
          <p:cNvSpPr txBox="1"/>
          <p:nvPr userDrawn="1"/>
        </p:nvSpPr>
        <p:spPr>
          <a:xfrm>
            <a:off x="1613647" y="7602071"/>
            <a:ext cx="184731" cy="492443"/>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8FD3CFAB-BF3F-5E4E-9314-0C13D1EA6A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Content">
    <p:bg>
      <p:bgPr>
        <a:solidFill>
          <a:srgbClr val="00AD42"/>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200">
                <a:solidFill>
                  <a:schemeClr val="bg1"/>
                </a:solidFill>
              </a:defRPr>
            </a:lvl1pPr>
          </a:lstStyle>
          <a:p>
            <a:r>
              <a:rPr lang="en-US"/>
              <a:t>Click to edit Master title style</a:t>
            </a:r>
            <a:endParaRPr lang="en-US" dirty="0"/>
          </a:p>
        </p:txBody>
      </p:sp>
      <p:sp>
        <p:nvSpPr>
          <p:cNvPr id="8" name="Text Placeholder 4"/>
          <p:cNvSpPr>
            <a:spLocks noGrp="1"/>
          </p:cNvSpPr>
          <p:nvPr>
            <p:ph type="body" sz="quarter" idx="14"/>
          </p:nvPr>
        </p:nvSpPr>
        <p:spPr>
          <a:xfrm>
            <a:off x="1096963" y="1328738"/>
            <a:ext cx="12436157" cy="5795962"/>
          </a:xfrm>
        </p:spPr>
        <p:txBody>
          <a:bodyPr>
            <a:normAutofit/>
          </a:bodyPr>
          <a:lstStyle>
            <a:lvl1pPr>
              <a:defRPr sz="3200" baseline="0">
                <a:solidFill>
                  <a:schemeClr val="bg1"/>
                </a:solidFill>
              </a:defRPr>
            </a:lvl1pPr>
            <a:lvl2pPr>
              <a:defRPr sz="3200" baseline="0">
                <a:solidFill>
                  <a:schemeClr val="bg1"/>
                </a:solidFill>
              </a:defRPr>
            </a:lvl2pPr>
            <a:lvl3pPr>
              <a:defRPr sz="3200" baseline="0">
                <a:solidFill>
                  <a:schemeClr val="bg1"/>
                </a:solidFill>
              </a:defRPr>
            </a:lvl3pPr>
            <a:lvl4pPr>
              <a:defRPr sz="3200" baseline="0">
                <a:solidFill>
                  <a:schemeClr val="bg1"/>
                </a:solidFill>
              </a:defRPr>
            </a:lvl4pPr>
            <a:lvl5pPr>
              <a:defRPr sz="32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5686007C-74FD-224C-8060-7DB3D67781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wo Column">
    <p:bg>
      <p:bgPr>
        <a:solidFill>
          <a:srgbClr val="00AD42"/>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200">
                <a:solidFill>
                  <a:schemeClr val="bg1"/>
                </a:solidFill>
              </a:defRPr>
            </a:lvl1pPr>
          </a:lstStyle>
          <a:p>
            <a:r>
              <a:rPr lang="en-US"/>
              <a:t>Click to edit Master title style</a:t>
            </a:r>
            <a:endParaRPr lang="en-US" dirty="0"/>
          </a:p>
        </p:txBody>
      </p:sp>
      <p:sp>
        <p:nvSpPr>
          <p:cNvPr id="6" name="Text Placeholder 2"/>
          <p:cNvSpPr>
            <a:spLocks noGrp="1"/>
          </p:cNvSpPr>
          <p:nvPr>
            <p:ph type="body" sz="quarter" idx="13"/>
          </p:nvPr>
        </p:nvSpPr>
        <p:spPr>
          <a:xfrm>
            <a:off x="7429500" y="1328738"/>
            <a:ext cx="6103620" cy="5795962"/>
          </a:xfrm>
        </p:spPr>
        <p:txBody>
          <a:bodyPr>
            <a:normAutofit/>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4"/>
          <p:cNvSpPr>
            <a:spLocks noGrp="1"/>
          </p:cNvSpPr>
          <p:nvPr>
            <p:ph type="body" sz="quarter" idx="14"/>
          </p:nvPr>
        </p:nvSpPr>
        <p:spPr>
          <a:xfrm>
            <a:off x="1096963" y="1328738"/>
            <a:ext cx="6103937" cy="5795962"/>
          </a:xfrm>
        </p:spPr>
        <p:txBody>
          <a:bodyPr>
            <a:normAutofit/>
          </a:bodyPr>
          <a:lstStyle>
            <a:lvl1pPr>
              <a:defRPr sz="3200" baseline="0">
                <a:solidFill>
                  <a:schemeClr val="bg1"/>
                </a:solidFill>
              </a:defRPr>
            </a:lvl1pPr>
            <a:lvl2pPr>
              <a:defRPr sz="3200" baseline="0">
                <a:solidFill>
                  <a:schemeClr val="bg1"/>
                </a:solidFill>
              </a:defRPr>
            </a:lvl2pPr>
            <a:lvl3pPr>
              <a:defRPr sz="3200" baseline="0">
                <a:solidFill>
                  <a:schemeClr val="bg1"/>
                </a:solidFill>
              </a:defRPr>
            </a:lvl3pPr>
            <a:lvl4pPr>
              <a:defRPr sz="3200" baseline="0">
                <a:solidFill>
                  <a:schemeClr val="bg1"/>
                </a:solidFill>
              </a:defRPr>
            </a:lvl4pPr>
            <a:lvl5pPr>
              <a:defRPr sz="32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7B4DE8DF-17FB-6547-8AA9-43080BA869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Content Left">
    <p:bg>
      <p:bgPr>
        <a:solidFill>
          <a:srgbClr val="00AD42"/>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400">
                <a:solidFill>
                  <a:schemeClr val="bg1"/>
                </a:solidFill>
              </a:defRPr>
            </a:lvl1pPr>
          </a:lstStyle>
          <a:p>
            <a:r>
              <a:rPr lang="en-US"/>
              <a:t>Click to edit Master title style</a:t>
            </a:r>
            <a:endParaRPr lang="en-US" dirty="0"/>
          </a:p>
        </p:txBody>
      </p:sp>
      <p:sp>
        <p:nvSpPr>
          <p:cNvPr id="8" name="Text Placeholder 4"/>
          <p:cNvSpPr>
            <a:spLocks noGrp="1"/>
          </p:cNvSpPr>
          <p:nvPr>
            <p:ph type="body" sz="quarter" idx="14"/>
          </p:nvPr>
        </p:nvSpPr>
        <p:spPr>
          <a:xfrm>
            <a:off x="1096963" y="1328738"/>
            <a:ext cx="6103937" cy="5795962"/>
          </a:xfrm>
        </p:spPr>
        <p:txBody>
          <a:bodyPr>
            <a:normAutofit/>
          </a:bodyPr>
          <a:lstStyle>
            <a:lvl1pPr>
              <a:defRPr sz="3200" baseline="0">
                <a:solidFill>
                  <a:schemeClr val="bg1"/>
                </a:solidFill>
              </a:defRPr>
            </a:lvl1pPr>
            <a:lvl2pPr>
              <a:defRPr sz="3200" baseline="0">
                <a:solidFill>
                  <a:schemeClr val="bg1"/>
                </a:solidFill>
              </a:defRPr>
            </a:lvl2pPr>
            <a:lvl3pPr>
              <a:defRPr sz="3200" baseline="0">
                <a:solidFill>
                  <a:schemeClr val="bg1"/>
                </a:solidFill>
              </a:defRPr>
            </a:lvl3pPr>
            <a:lvl4pPr>
              <a:defRPr sz="3200" baseline="0">
                <a:solidFill>
                  <a:schemeClr val="bg1"/>
                </a:solidFill>
              </a:defRPr>
            </a:lvl4pPr>
            <a:lvl5pPr>
              <a:defRPr sz="32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E84D9412-DFEE-3945-9D5D-BB4AE281C7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Right">
    <p:bg>
      <p:bgPr>
        <a:solidFill>
          <a:srgbClr val="0027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200">
                <a:solidFill>
                  <a:schemeClr val="bg1"/>
                </a:solidFill>
              </a:defRPr>
            </a:lvl1pPr>
          </a:lstStyle>
          <a:p>
            <a:r>
              <a:rPr lang="en-US"/>
              <a:t>Click to edit Master title style</a:t>
            </a:r>
            <a:endParaRPr lang="en-US" dirty="0"/>
          </a:p>
        </p:txBody>
      </p:sp>
      <p:sp>
        <p:nvSpPr>
          <p:cNvPr id="6" name="Text Placeholder 2"/>
          <p:cNvSpPr>
            <a:spLocks noGrp="1"/>
          </p:cNvSpPr>
          <p:nvPr>
            <p:ph type="body" sz="quarter" idx="13"/>
          </p:nvPr>
        </p:nvSpPr>
        <p:spPr>
          <a:xfrm>
            <a:off x="7429500" y="1328738"/>
            <a:ext cx="6103620" cy="5795962"/>
          </a:xfrm>
        </p:spPr>
        <p:txBody>
          <a:bodyPr>
            <a:normAutofit/>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90B08F08-A419-584E-95A1-5E88A1BAF7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Content Right">
    <p:bg>
      <p:bgPr>
        <a:solidFill>
          <a:srgbClr val="00AD42"/>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200">
                <a:solidFill>
                  <a:schemeClr val="bg1"/>
                </a:solidFill>
              </a:defRPr>
            </a:lvl1pPr>
          </a:lstStyle>
          <a:p>
            <a:r>
              <a:rPr lang="en-US"/>
              <a:t>Click to edit Master title style</a:t>
            </a:r>
            <a:endParaRPr lang="en-US" dirty="0"/>
          </a:p>
        </p:txBody>
      </p:sp>
      <p:sp>
        <p:nvSpPr>
          <p:cNvPr id="6" name="Text Placeholder 2"/>
          <p:cNvSpPr>
            <a:spLocks noGrp="1"/>
          </p:cNvSpPr>
          <p:nvPr>
            <p:ph type="body" sz="quarter" idx="13"/>
          </p:nvPr>
        </p:nvSpPr>
        <p:spPr>
          <a:xfrm>
            <a:off x="7429500" y="1328738"/>
            <a:ext cx="6103620" cy="5795962"/>
          </a:xfrm>
        </p:spPr>
        <p:txBody>
          <a:bodyPr>
            <a:normAutofit/>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1AFC3FBD-99FC-2149-A38F-15DC8678FF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itle Only">
    <p:bg>
      <p:bgPr>
        <a:solidFill>
          <a:srgbClr val="00AD42"/>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200">
                <a:solidFill>
                  <a:schemeClr val="bg1"/>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012874D1-87AE-9149-95D0-5FA4861580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Title Left">
    <p:bg>
      <p:bgPr>
        <a:solidFill>
          <a:srgbClr val="00AD42"/>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2961965"/>
            <a:ext cx="5608320" cy="2305669"/>
          </a:xfrm>
        </p:spPr>
        <p:txBody>
          <a:bodyPr lIns="0" rIns="0" anchor="ctr" anchorCtr="0">
            <a:normAutofit/>
          </a:bodyPr>
          <a:lstStyle>
            <a:lvl1pPr algn="l">
              <a:defRPr sz="4200">
                <a:solidFill>
                  <a:schemeClr val="bg1"/>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853FF844-6A1F-A14A-8DDB-67E7B0B35C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Title Right">
    <p:bg>
      <p:bgPr>
        <a:solidFill>
          <a:srgbClr val="00AD42"/>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7973060" y="2961965"/>
            <a:ext cx="5608320" cy="2305669"/>
          </a:xfrm>
        </p:spPr>
        <p:txBody>
          <a:bodyPr lIns="0" rIns="0" anchor="ctr" anchorCtr="0">
            <a:normAutofit/>
          </a:bodyPr>
          <a:lstStyle>
            <a:lvl1pPr algn="l">
              <a:defRPr sz="4200">
                <a:solidFill>
                  <a:schemeClr val="bg1"/>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354AB573-B122-E944-B061-E4F7B62C62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Blank">
    <p:bg>
      <p:bgPr>
        <a:solidFill>
          <a:srgbClr val="00AD4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189F46-CF55-8547-AE5C-474DADE3A4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Title">
    <p:bg>
      <p:bgPr>
        <a:solidFill>
          <a:srgbClr val="0000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2302511"/>
            <a:ext cx="12435840" cy="1764030"/>
          </a:xfrm>
        </p:spPr>
        <p:txBody>
          <a:bodyPr lIns="0" rIns="0" anchor="b" anchorCtr="0">
            <a:normAutofit/>
          </a:bodyPr>
          <a:lstStyle>
            <a:lvl1pPr algn="l">
              <a:defRPr sz="4200" b="1">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1097280" y="4193540"/>
            <a:ext cx="12435840" cy="2103120"/>
          </a:xfrm>
        </p:spPr>
        <p:txBody>
          <a:bodyPr lIns="38100" rIns="0">
            <a:normAutofit/>
          </a:bodyPr>
          <a:lstStyle>
            <a:lvl1pPr marL="0" indent="0" algn="l">
              <a:buNone/>
              <a:defRPr sz="3200">
                <a:solidFill>
                  <a:schemeClr val="bg1"/>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a:t>Click to edit Master subtitle style</a:t>
            </a:r>
            <a:endParaRPr lang="en-US" dirty="0"/>
          </a:p>
        </p:txBody>
      </p:sp>
      <p:sp>
        <p:nvSpPr>
          <p:cNvPr id="3" name="TextBox 2"/>
          <p:cNvSpPr txBox="1"/>
          <p:nvPr userDrawn="1"/>
        </p:nvSpPr>
        <p:spPr>
          <a:xfrm>
            <a:off x="1613647" y="7602071"/>
            <a:ext cx="184731" cy="492443"/>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DD3EA94C-6D30-F64E-834B-F1EAE55E8A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Content">
    <p:bg>
      <p:bgPr>
        <a:solidFill>
          <a:srgbClr val="0000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200">
                <a:solidFill>
                  <a:schemeClr val="bg1"/>
                </a:solidFill>
              </a:defRPr>
            </a:lvl1pPr>
          </a:lstStyle>
          <a:p>
            <a:r>
              <a:rPr lang="en-US"/>
              <a:t>Click to edit Master title style</a:t>
            </a:r>
            <a:endParaRPr lang="en-US" dirty="0"/>
          </a:p>
        </p:txBody>
      </p:sp>
      <p:sp>
        <p:nvSpPr>
          <p:cNvPr id="8" name="Text Placeholder 4"/>
          <p:cNvSpPr>
            <a:spLocks noGrp="1"/>
          </p:cNvSpPr>
          <p:nvPr>
            <p:ph type="body" sz="quarter" idx="14"/>
          </p:nvPr>
        </p:nvSpPr>
        <p:spPr>
          <a:xfrm>
            <a:off x="1096963" y="1328738"/>
            <a:ext cx="12436157" cy="5795962"/>
          </a:xfrm>
        </p:spPr>
        <p:txBody>
          <a:bodyPr>
            <a:normAutofit/>
          </a:bodyPr>
          <a:lstStyle>
            <a:lvl1pPr>
              <a:defRPr sz="3200" baseline="0">
                <a:solidFill>
                  <a:schemeClr val="bg1"/>
                </a:solidFill>
              </a:defRPr>
            </a:lvl1pPr>
            <a:lvl2pPr>
              <a:defRPr sz="3200" baseline="0">
                <a:solidFill>
                  <a:schemeClr val="bg1"/>
                </a:solidFill>
              </a:defRPr>
            </a:lvl2pPr>
            <a:lvl3pPr>
              <a:defRPr sz="3200" baseline="0">
                <a:solidFill>
                  <a:schemeClr val="bg1"/>
                </a:solidFill>
              </a:defRPr>
            </a:lvl3pPr>
            <a:lvl4pPr>
              <a:defRPr sz="3200" baseline="0">
                <a:solidFill>
                  <a:schemeClr val="bg1"/>
                </a:solidFill>
              </a:defRPr>
            </a:lvl4pPr>
            <a:lvl5pPr>
              <a:defRPr sz="32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2B1ADE5C-675E-1A4A-8D82-CC024C8AD4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Two Column">
    <p:bg>
      <p:bgPr>
        <a:solidFill>
          <a:srgbClr val="0000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200">
                <a:solidFill>
                  <a:schemeClr val="bg1"/>
                </a:solidFill>
              </a:defRPr>
            </a:lvl1pPr>
          </a:lstStyle>
          <a:p>
            <a:r>
              <a:rPr lang="en-US"/>
              <a:t>Click to edit Master title style</a:t>
            </a:r>
            <a:endParaRPr lang="en-US" dirty="0"/>
          </a:p>
        </p:txBody>
      </p:sp>
      <p:sp>
        <p:nvSpPr>
          <p:cNvPr id="6" name="Text Placeholder 2"/>
          <p:cNvSpPr>
            <a:spLocks noGrp="1"/>
          </p:cNvSpPr>
          <p:nvPr>
            <p:ph type="body" sz="quarter" idx="13"/>
          </p:nvPr>
        </p:nvSpPr>
        <p:spPr>
          <a:xfrm>
            <a:off x="7429500" y="1328738"/>
            <a:ext cx="6103620" cy="5795962"/>
          </a:xfrm>
        </p:spPr>
        <p:txBody>
          <a:bodyPr>
            <a:normAutofit/>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4"/>
          <p:cNvSpPr>
            <a:spLocks noGrp="1"/>
          </p:cNvSpPr>
          <p:nvPr>
            <p:ph type="body" sz="quarter" idx="14"/>
          </p:nvPr>
        </p:nvSpPr>
        <p:spPr>
          <a:xfrm>
            <a:off x="1096963" y="1328738"/>
            <a:ext cx="6103937" cy="5795962"/>
          </a:xfrm>
        </p:spPr>
        <p:txBody>
          <a:bodyPr>
            <a:normAutofit/>
          </a:bodyPr>
          <a:lstStyle>
            <a:lvl1pPr>
              <a:defRPr sz="3200" baseline="0">
                <a:solidFill>
                  <a:schemeClr val="bg1"/>
                </a:solidFill>
              </a:defRPr>
            </a:lvl1pPr>
            <a:lvl2pPr>
              <a:defRPr sz="3200" baseline="0">
                <a:solidFill>
                  <a:schemeClr val="bg1"/>
                </a:solidFill>
              </a:defRPr>
            </a:lvl2pPr>
            <a:lvl3pPr>
              <a:defRPr sz="3200" baseline="0">
                <a:solidFill>
                  <a:schemeClr val="bg1"/>
                </a:solidFill>
              </a:defRPr>
            </a:lvl3pPr>
            <a:lvl4pPr>
              <a:defRPr sz="3200" baseline="0">
                <a:solidFill>
                  <a:schemeClr val="bg1"/>
                </a:solidFill>
              </a:defRPr>
            </a:lvl4pPr>
            <a:lvl5pPr>
              <a:defRPr sz="32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D1856553-E461-8F45-AAD7-D8B67BF87A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Content Left">
    <p:bg>
      <p:bgPr>
        <a:solidFill>
          <a:srgbClr val="0000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400">
                <a:solidFill>
                  <a:schemeClr val="bg1"/>
                </a:solidFill>
              </a:defRPr>
            </a:lvl1pPr>
          </a:lstStyle>
          <a:p>
            <a:r>
              <a:rPr lang="en-US"/>
              <a:t>Click to edit Master title style</a:t>
            </a:r>
            <a:endParaRPr lang="en-US" dirty="0"/>
          </a:p>
        </p:txBody>
      </p:sp>
      <p:sp>
        <p:nvSpPr>
          <p:cNvPr id="8" name="Text Placeholder 4"/>
          <p:cNvSpPr>
            <a:spLocks noGrp="1"/>
          </p:cNvSpPr>
          <p:nvPr>
            <p:ph type="body" sz="quarter" idx="14"/>
          </p:nvPr>
        </p:nvSpPr>
        <p:spPr>
          <a:xfrm>
            <a:off x="1096963" y="1328738"/>
            <a:ext cx="6103937" cy="5795962"/>
          </a:xfrm>
        </p:spPr>
        <p:txBody>
          <a:bodyPr>
            <a:normAutofit/>
          </a:bodyPr>
          <a:lstStyle>
            <a:lvl1pPr>
              <a:defRPr sz="3200" baseline="0">
                <a:solidFill>
                  <a:schemeClr val="bg1"/>
                </a:solidFill>
              </a:defRPr>
            </a:lvl1pPr>
            <a:lvl2pPr>
              <a:defRPr sz="3200" baseline="0">
                <a:solidFill>
                  <a:schemeClr val="bg1"/>
                </a:solidFill>
              </a:defRPr>
            </a:lvl2pPr>
            <a:lvl3pPr>
              <a:defRPr sz="3200" baseline="0">
                <a:solidFill>
                  <a:schemeClr val="bg1"/>
                </a:solidFill>
              </a:defRPr>
            </a:lvl3pPr>
            <a:lvl4pPr>
              <a:defRPr sz="3200" baseline="0">
                <a:solidFill>
                  <a:schemeClr val="bg1"/>
                </a:solidFill>
              </a:defRPr>
            </a:lvl4pPr>
            <a:lvl5pPr>
              <a:defRPr sz="32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5160CC91-AB5B-CE45-ADEA-68AAFF98F5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Content Right">
    <p:bg>
      <p:bgPr>
        <a:solidFill>
          <a:srgbClr val="0000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200">
                <a:solidFill>
                  <a:schemeClr val="bg1"/>
                </a:solidFill>
              </a:defRPr>
            </a:lvl1pPr>
          </a:lstStyle>
          <a:p>
            <a:r>
              <a:rPr lang="en-US"/>
              <a:t>Click to edit Master title style</a:t>
            </a:r>
            <a:endParaRPr lang="en-US" dirty="0"/>
          </a:p>
        </p:txBody>
      </p:sp>
      <p:sp>
        <p:nvSpPr>
          <p:cNvPr id="6" name="Text Placeholder 2"/>
          <p:cNvSpPr>
            <a:spLocks noGrp="1"/>
          </p:cNvSpPr>
          <p:nvPr>
            <p:ph type="body" sz="quarter" idx="13"/>
          </p:nvPr>
        </p:nvSpPr>
        <p:spPr>
          <a:xfrm>
            <a:off x="7429500" y="1328738"/>
            <a:ext cx="6103620" cy="5795962"/>
          </a:xfrm>
        </p:spPr>
        <p:txBody>
          <a:bodyPr>
            <a:normAutofit/>
          </a:bodyPr>
          <a:lstStyle>
            <a:lvl1pPr>
              <a:defRPr sz="3200">
                <a:solidFill>
                  <a:schemeClr val="bg1"/>
                </a:solidFill>
              </a:defRPr>
            </a:lvl1pPr>
            <a:lvl2pPr>
              <a:defRPr sz="3200">
                <a:solidFill>
                  <a:schemeClr val="bg1"/>
                </a:solidFill>
              </a:defRPr>
            </a:lvl2pPr>
            <a:lvl3pPr>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F3DD0116-B832-1C4B-B68C-574D6D7E5E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0027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200">
                <a:solidFill>
                  <a:schemeClr val="bg1"/>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ACACE528-810F-0740-BD68-DA817353AF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Title Only">
    <p:bg>
      <p:bgPr>
        <a:solidFill>
          <a:srgbClr val="0000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200">
                <a:solidFill>
                  <a:schemeClr val="bg1"/>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2812AFF8-7CBC-A34F-A52F-A3B5BA2BB2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Title Left">
    <p:bg>
      <p:bgPr>
        <a:solidFill>
          <a:srgbClr val="0000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2961965"/>
            <a:ext cx="5608320" cy="2305669"/>
          </a:xfrm>
        </p:spPr>
        <p:txBody>
          <a:bodyPr lIns="0" rIns="0" anchor="ctr" anchorCtr="0">
            <a:normAutofit/>
          </a:bodyPr>
          <a:lstStyle>
            <a:lvl1pPr algn="l">
              <a:defRPr sz="4200">
                <a:solidFill>
                  <a:schemeClr val="bg1"/>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FF717ED4-673A-0048-A441-04E50921B2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Title Right">
    <p:bg>
      <p:bgPr>
        <a:solidFill>
          <a:srgbClr val="00000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7973060" y="2961965"/>
            <a:ext cx="5608320" cy="2305669"/>
          </a:xfrm>
        </p:spPr>
        <p:txBody>
          <a:bodyPr lIns="0" rIns="0" anchor="ctr" anchorCtr="0">
            <a:normAutofit/>
          </a:bodyPr>
          <a:lstStyle>
            <a:lvl1pPr algn="l">
              <a:defRPr sz="4200">
                <a:solidFill>
                  <a:schemeClr val="bg1"/>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42DE41F4-01B3-8841-9569-B46AF32096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Blank">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56BAB5-D60D-FB4C-84BB-28F8E74F05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Title">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2302511"/>
            <a:ext cx="12435840" cy="1764030"/>
          </a:xfrm>
        </p:spPr>
        <p:txBody>
          <a:bodyPr lIns="0" rIns="0" anchor="b" anchorCtr="0">
            <a:normAutofit/>
          </a:bodyPr>
          <a:lstStyle>
            <a:lvl1pPr algn="l">
              <a:defRPr sz="4200" b="1">
                <a:solidFill>
                  <a:schemeClr val="tx1"/>
                </a:solidFill>
              </a:defRPr>
            </a:lvl1pPr>
          </a:lstStyle>
          <a:p>
            <a:r>
              <a:rPr lang="en-US"/>
              <a:t>Click to edit Master title style</a:t>
            </a:r>
            <a:endParaRPr lang="en-US" dirty="0"/>
          </a:p>
        </p:txBody>
      </p:sp>
      <p:sp>
        <p:nvSpPr>
          <p:cNvPr id="6" name="Subtitle 2"/>
          <p:cNvSpPr>
            <a:spLocks noGrp="1"/>
          </p:cNvSpPr>
          <p:nvPr>
            <p:ph type="subTitle" idx="1"/>
          </p:nvPr>
        </p:nvSpPr>
        <p:spPr>
          <a:xfrm>
            <a:off x="1097280" y="4193540"/>
            <a:ext cx="12435840" cy="2103120"/>
          </a:xfrm>
        </p:spPr>
        <p:txBody>
          <a:bodyPr lIns="38100" rIns="0">
            <a:normAutofit/>
          </a:bodyPr>
          <a:lstStyle>
            <a:lvl1pPr marL="0" indent="0" algn="l">
              <a:buNone/>
              <a:defRPr sz="3200">
                <a:solidFill>
                  <a:schemeClr val="tx1"/>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a:t>Click to edit Master subtitle style</a:t>
            </a:r>
            <a:endParaRPr lang="en-US" dirty="0"/>
          </a:p>
        </p:txBody>
      </p:sp>
      <p:pic>
        <p:nvPicPr>
          <p:cNvPr id="8" name="Picture 7" descr="echo360_logo_noTag.blu.png">
            <a:extLst>
              <a:ext uri="{FF2B5EF4-FFF2-40B4-BE49-F238E27FC236}">
                <a16:creationId xmlns:a16="http://schemas.microsoft.com/office/drawing/2014/main" id="{35FA45E9-5C81-E344-9843-6509DB6533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688" y="7444476"/>
            <a:ext cx="1442058" cy="539496"/>
          </a:xfrm>
          <a:prstGeom prst="rect">
            <a:avLst/>
          </a:prstGeom>
        </p:spPr>
      </p:pic>
    </p:spTree>
    <p:extLst>
      <p:ext uri="{BB962C8B-B14F-4D97-AF65-F5344CB8AC3E}">
        <p14:creationId xmlns:p14="http://schemas.microsoft.com/office/powerpoint/2010/main" val="24272245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Title">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2302511"/>
            <a:ext cx="12435840" cy="1764030"/>
          </a:xfrm>
        </p:spPr>
        <p:txBody>
          <a:bodyPr lIns="0" rIns="0" anchor="b" anchorCtr="0">
            <a:normAutofit/>
          </a:bodyPr>
          <a:lstStyle>
            <a:lvl1pPr algn="l">
              <a:defRPr sz="4200" b="1">
                <a:solidFill>
                  <a:schemeClr val="tx1"/>
                </a:solidFill>
              </a:defRPr>
            </a:lvl1pPr>
          </a:lstStyle>
          <a:p>
            <a:r>
              <a:rPr lang="en-US"/>
              <a:t>Click to edit Master title style</a:t>
            </a:r>
            <a:endParaRPr lang="en-US" dirty="0"/>
          </a:p>
        </p:txBody>
      </p:sp>
      <p:sp>
        <p:nvSpPr>
          <p:cNvPr id="6" name="Subtitle 2"/>
          <p:cNvSpPr>
            <a:spLocks noGrp="1"/>
          </p:cNvSpPr>
          <p:nvPr>
            <p:ph type="subTitle" idx="1"/>
          </p:nvPr>
        </p:nvSpPr>
        <p:spPr>
          <a:xfrm>
            <a:off x="1097280" y="4193540"/>
            <a:ext cx="12435840" cy="2103120"/>
          </a:xfrm>
        </p:spPr>
        <p:txBody>
          <a:bodyPr lIns="38100" rIns="0">
            <a:normAutofit/>
          </a:bodyPr>
          <a:lstStyle>
            <a:lvl1pPr marL="0" indent="0" algn="l">
              <a:buNone/>
              <a:defRPr sz="3200">
                <a:solidFill>
                  <a:schemeClr val="tx1"/>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a:t>Click to edit Master subtitle style</a:t>
            </a:r>
            <a:endParaRPr lang="en-US" dirty="0"/>
          </a:p>
        </p:txBody>
      </p:sp>
      <p:pic>
        <p:nvPicPr>
          <p:cNvPr id="8" name="Picture 7" descr="echo360_logo_noTag.blu.png">
            <a:extLst>
              <a:ext uri="{FF2B5EF4-FFF2-40B4-BE49-F238E27FC236}">
                <a16:creationId xmlns:a16="http://schemas.microsoft.com/office/drawing/2014/main" id="{7F30C50B-CCE8-5143-8155-369FE40542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688" y="7444476"/>
            <a:ext cx="1442058" cy="539496"/>
          </a:xfrm>
          <a:prstGeom prst="rect">
            <a:avLst/>
          </a:prstGeom>
        </p:spPr>
      </p:pic>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Content">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200">
                <a:solidFill>
                  <a:schemeClr val="tx1"/>
                </a:solidFill>
              </a:defRPr>
            </a:lvl1pPr>
          </a:lstStyle>
          <a:p>
            <a:r>
              <a:rPr lang="en-US"/>
              <a:t>Click to edit Master title style</a:t>
            </a:r>
            <a:endParaRPr lang="en-US" dirty="0"/>
          </a:p>
        </p:txBody>
      </p:sp>
      <p:sp>
        <p:nvSpPr>
          <p:cNvPr id="8" name="Text Placeholder 4"/>
          <p:cNvSpPr>
            <a:spLocks noGrp="1"/>
          </p:cNvSpPr>
          <p:nvPr>
            <p:ph type="body" sz="quarter" idx="14"/>
          </p:nvPr>
        </p:nvSpPr>
        <p:spPr>
          <a:xfrm>
            <a:off x="1096963" y="1328738"/>
            <a:ext cx="12436157" cy="5795962"/>
          </a:xfrm>
        </p:spPr>
        <p:txBody>
          <a:bodyPr>
            <a:normAutofit/>
          </a:bodyPr>
          <a:lstStyle>
            <a:lvl1pPr>
              <a:defRPr sz="3200" baseline="0">
                <a:solidFill>
                  <a:schemeClr val="tx1"/>
                </a:solidFill>
              </a:defRPr>
            </a:lvl1pPr>
            <a:lvl2pPr>
              <a:defRPr sz="3200" baseline="0">
                <a:solidFill>
                  <a:schemeClr val="tx1"/>
                </a:solidFill>
              </a:defRPr>
            </a:lvl2pPr>
            <a:lvl3pPr>
              <a:defRPr sz="3200" baseline="0">
                <a:solidFill>
                  <a:schemeClr val="tx1"/>
                </a:solidFill>
              </a:defRPr>
            </a:lvl3pPr>
            <a:lvl4pPr>
              <a:defRPr sz="3200" baseline="0">
                <a:solidFill>
                  <a:schemeClr val="tx1"/>
                </a:solidFill>
              </a:defRPr>
            </a:lvl4pPr>
            <a:lvl5pPr>
              <a:defRPr sz="320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echo360_logo_noTag.blu.png">
            <a:extLst>
              <a:ext uri="{FF2B5EF4-FFF2-40B4-BE49-F238E27FC236}">
                <a16:creationId xmlns:a16="http://schemas.microsoft.com/office/drawing/2014/main" id="{D5151612-1928-024E-B9A8-68F313F56B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688" y="7444476"/>
            <a:ext cx="1442058" cy="539496"/>
          </a:xfrm>
          <a:prstGeom prst="rect">
            <a:avLst/>
          </a:prstGeom>
        </p:spPr>
      </p:pic>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Two Column">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200">
                <a:solidFill>
                  <a:schemeClr val="tx1"/>
                </a:solidFill>
              </a:defRPr>
            </a:lvl1pPr>
          </a:lstStyle>
          <a:p>
            <a:r>
              <a:rPr lang="en-US"/>
              <a:t>Click to edit Master title style</a:t>
            </a:r>
            <a:endParaRPr lang="en-US" dirty="0"/>
          </a:p>
        </p:txBody>
      </p:sp>
      <p:sp>
        <p:nvSpPr>
          <p:cNvPr id="6" name="Text Placeholder 2"/>
          <p:cNvSpPr>
            <a:spLocks noGrp="1"/>
          </p:cNvSpPr>
          <p:nvPr>
            <p:ph type="body" sz="quarter" idx="13"/>
          </p:nvPr>
        </p:nvSpPr>
        <p:spPr>
          <a:xfrm>
            <a:off x="7429500" y="1328738"/>
            <a:ext cx="6103620" cy="5795962"/>
          </a:xfrm>
        </p:spPr>
        <p:txBody>
          <a:bodyPr>
            <a:normAutofit/>
          </a:bodyPr>
          <a:lstStyle>
            <a:lvl1pPr>
              <a:defRPr sz="3200">
                <a:solidFill>
                  <a:schemeClr val="tx1"/>
                </a:solidFill>
              </a:defRPr>
            </a:lvl1pPr>
            <a:lvl2pPr>
              <a:defRPr sz="3200">
                <a:solidFill>
                  <a:schemeClr val="tx1"/>
                </a:solidFill>
              </a:defRPr>
            </a:lvl2pPr>
            <a:lvl3pPr>
              <a:defRPr sz="3200">
                <a:solidFill>
                  <a:schemeClr val="tx1"/>
                </a:solidFill>
              </a:defRPr>
            </a:lvl3pPr>
            <a:lvl4pPr>
              <a:defRPr sz="3200">
                <a:solidFill>
                  <a:schemeClr val="tx1"/>
                </a:solidFill>
              </a:defRPr>
            </a:lvl4pPr>
            <a:lvl5pPr>
              <a:defRPr sz="3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4"/>
          <p:cNvSpPr>
            <a:spLocks noGrp="1"/>
          </p:cNvSpPr>
          <p:nvPr>
            <p:ph type="body" sz="quarter" idx="14"/>
          </p:nvPr>
        </p:nvSpPr>
        <p:spPr>
          <a:xfrm>
            <a:off x="1096963" y="1328738"/>
            <a:ext cx="6103937" cy="5795962"/>
          </a:xfrm>
        </p:spPr>
        <p:txBody>
          <a:bodyPr>
            <a:normAutofit/>
          </a:bodyPr>
          <a:lstStyle>
            <a:lvl1pPr>
              <a:defRPr sz="3200" baseline="0">
                <a:solidFill>
                  <a:schemeClr val="tx1"/>
                </a:solidFill>
              </a:defRPr>
            </a:lvl1pPr>
            <a:lvl2pPr>
              <a:defRPr sz="3200" baseline="0">
                <a:solidFill>
                  <a:schemeClr val="tx1"/>
                </a:solidFill>
              </a:defRPr>
            </a:lvl2pPr>
            <a:lvl3pPr>
              <a:defRPr sz="3200" baseline="0">
                <a:solidFill>
                  <a:schemeClr val="tx1"/>
                </a:solidFill>
              </a:defRPr>
            </a:lvl3pPr>
            <a:lvl4pPr>
              <a:defRPr sz="3200" baseline="0">
                <a:solidFill>
                  <a:schemeClr val="tx1"/>
                </a:solidFill>
              </a:defRPr>
            </a:lvl4pPr>
            <a:lvl5pPr>
              <a:defRPr sz="320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echo360_logo_noTag.blu.png">
            <a:extLst>
              <a:ext uri="{FF2B5EF4-FFF2-40B4-BE49-F238E27FC236}">
                <a16:creationId xmlns:a16="http://schemas.microsoft.com/office/drawing/2014/main" id="{97D3471B-79AD-D941-BADE-4F2C52C478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688" y="7444476"/>
            <a:ext cx="1442058" cy="539496"/>
          </a:xfrm>
          <a:prstGeom prst="rect">
            <a:avLst/>
          </a:prstGeom>
        </p:spPr>
      </p:pic>
    </p:spTree>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Content Left">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400">
                <a:solidFill>
                  <a:schemeClr val="tx1"/>
                </a:solidFill>
              </a:defRPr>
            </a:lvl1pPr>
          </a:lstStyle>
          <a:p>
            <a:r>
              <a:rPr lang="en-US"/>
              <a:t>Click to edit Master title style</a:t>
            </a:r>
            <a:endParaRPr lang="en-US" dirty="0"/>
          </a:p>
        </p:txBody>
      </p:sp>
      <p:sp>
        <p:nvSpPr>
          <p:cNvPr id="8" name="Text Placeholder 4"/>
          <p:cNvSpPr>
            <a:spLocks noGrp="1"/>
          </p:cNvSpPr>
          <p:nvPr>
            <p:ph type="body" sz="quarter" idx="14"/>
          </p:nvPr>
        </p:nvSpPr>
        <p:spPr>
          <a:xfrm>
            <a:off x="1096963" y="1328738"/>
            <a:ext cx="6103937" cy="5795962"/>
          </a:xfrm>
        </p:spPr>
        <p:txBody>
          <a:bodyPr>
            <a:normAutofit/>
          </a:bodyPr>
          <a:lstStyle>
            <a:lvl1pPr>
              <a:defRPr sz="3200" baseline="0">
                <a:solidFill>
                  <a:schemeClr val="tx1"/>
                </a:solidFill>
              </a:defRPr>
            </a:lvl1pPr>
            <a:lvl2pPr>
              <a:defRPr sz="3200" baseline="0">
                <a:solidFill>
                  <a:schemeClr val="tx1"/>
                </a:solidFill>
              </a:defRPr>
            </a:lvl2pPr>
            <a:lvl3pPr>
              <a:defRPr sz="3200" baseline="0">
                <a:solidFill>
                  <a:schemeClr val="tx1"/>
                </a:solidFill>
              </a:defRPr>
            </a:lvl3pPr>
            <a:lvl4pPr>
              <a:defRPr sz="3200" baseline="0">
                <a:solidFill>
                  <a:schemeClr val="tx1"/>
                </a:solidFill>
              </a:defRPr>
            </a:lvl4pPr>
            <a:lvl5pPr>
              <a:defRPr sz="320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echo360_logo_noTag.blu.png">
            <a:extLst>
              <a:ext uri="{FF2B5EF4-FFF2-40B4-BE49-F238E27FC236}">
                <a16:creationId xmlns:a16="http://schemas.microsoft.com/office/drawing/2014/main" id="{539550E3-929F-1345-8FAF-8740EADFFD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688" y="7444476"/>
            <a:ext cx="1442058" cy="539496"/>
          </a:xfrm>
          <a:prstGeom prst="rect">
            <a:avLst/>
          </a:prstGeom>
        </p:spPr>
      </p:pic>
    </p:spTree>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Content Right">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200">
                <a:solidFill>
                  <a:schemeClr val="tx1"/>
                </a:solidFill>
              </a:defRPr>
            </a:lvl1pPr>
          </a:lstStyle>
          <a:p>
            <a:r>
              <a:rPr lang="en-US"/>
              <a:t>Click to edit Master title style</a:t>
            </a:r>
            <a:endParaRPr lang="en-US" dirty="0"/>
          </a:p>
        </p:txBody>
      </p:sp>
      <p:sp>
        <p:nvSpPr>
          <p:cNvPr id="6" name="Text Placeholder 2"/>
          <p:cNvSpPr>
            <a:spLocks noGrp="1"/>
          </p:cNvSpPr>
          <p:nvPr>
            <p:ph type="body" sz="quarter" idx="13"/>
          </p:nvPr>
        </p:nvSpPr>
        <p:spPr>
          <a:xfrm>
            <a:off x="7429500" y="1328738"/>
            <a:ext cx="6103620" cy="5795962"/>
          </a:xfrm>
        </p:spPr>
        <p:txBody>
          <a:bodyPr>
            <a:normAutofit/>
          </a:bodyPr>
          <a:lstStyle>
            <a:lvl1pPr>
              <a:defRPr sz="3200">
                <a:solidFill>
                  <a:schemeClr val="tx1"/>
                </a:solidFill>
              </a:defRPr>
            </a:lvl1pPr>
            <a:lvl2pPr>
              <a:defRPr sz="3200">
                <a:solidFill>
                  <a:schemeClr val="tx1"/>
                </a:solidFill>
              </a:defRPr>
            </a:lvl2pPr>
            <a:lvl3pPr>
              <a:defRPr sz="3200">
                <a:solidFill>
                  <a:schemeClr val="tx1"/>
                </a:solidFill>
              </a:defRPr>
            </a:lvl3pPr>
            <a:lvl4pPr>
              <a:defRPr sz="3200">
                <a:solidFill>
                  <a:schemeClr val="tx1"/>
                </a:solidFill>
              </a:defRPr>
            </a:lvl4pPr>
            <a:lvl5pPr>
              <a:defRPr sz="3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echo360_logo_noTag.blu.png">
            <a:extLst>
              <a:ext uri="{FF2B5EF4-FFF2-40B4-BE49-F238E27FC236}">
                <a16:creationId xmlns:a16="http://schemas.microsoft.com/office/drawing/2014/main" id="{470D37D8-42ED-2245-ABFE-B1EA5FCDF0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688" y="7444476"/>
            <a:ext cx="1442058" cy="539496"/>
          </a:xfrm>
          <a:prstGeom prst="rect">
            <a:avLst/>
          </a:prstGeom>
        </p:spPr>
      </p:pic>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Left">
    <p:bg>
      <p:bgPr>
        <a:solidFill>
          <a:srgbClr val="0027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2961965"/>
            <a:ext cx="5608320" cy="2305669"/>
          </a:xfrm>
        </p:spPr>
        <p:txBody>
          <a:bodyPr lIns="0" rIns="0" anchor="ctr" anchorCtr="0">
            <a:normAutofit/>
          </a:bodyPr>
          <a:lstStyle>
            <a:lvl1pPr algn="l">
              <a:defRPr sz="4200">
                <a:solidFill>
                  <a:schemeClr val="bg1"/>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D921E563-C2FB-B14B-B665-A5093B1821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Title Only">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388311"/>
            <a:ext cx="11695292" cy="822933"/>
          </a:xfrm>
        </p:spPr>
        <p:txBody>
          <a:bodyPr lIns="0" rIns="0" anchor="t" anchorCtr="0">
            <a:normAutofit/>
          </a:bodyPr>
          <a:lstStyle>
            <a:lvl1pPr algn="l">
              <a:defRPr sz="4200">
                <a:solidFill>
                  <a:schemeClr val="tx1"/>
                </a:solidFill>
              </a:defRPr>
            </a:lvl1pPr>
          </a:lstStyle>
          <a:p>
            <a:r>
              <a:rPr lang="en-US"/>
              <a:t>Click to edit Master title style</a:t>
            </a:r>
            <a:endParaRPr lang="en-US" dirty="0"/>
          </a:p>
        </p:txBody>
      </p:sp>
      <p:pic>
        <p:nvPicPr>
          <p:cNvPr id="5" name="Picture 4" descr="echo360_logo_noTag.blu.png">
            <a:extLst>
              <a:ext uri="{FF2B5EF4-FFF2-40B4-BE49-F238E27FC236}">
                <a16:creationId xmlns:a16="http://schemas.microsoft.com/office/drawing/2014/main" id="{A6473C9F-EA17-D446-8AB7-FA08897666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688" y="7444476"/>
            <a:ext cx="1442058" cy="539496"/>
          </a:xfrm>
          <a:prstGeom prst="rect">
            <a:avLst/>
          </a:prstGeom>
        </p:spPr>
      </p:pic>
    </p:spTree>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_Title Left">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1097280" y="2961965"/>
            <a:ext cx="5608320" cy="2305669"/>
          </a:xfrm>
        </p:spPr>
        <p:txBody>
          <a:bodyPr lIns="0" rIns="0" anchor="ctr" anchorCtr="0">
            <a:normAutofit/>
          </a:bodyPr>
          <a:lstStyle>
            <a:lvl1pPr algn="l">
              <a:defRPr sz="4200">
                <a:solidFill>
                  <a:schemeClr val="tx1"/>
                </a:solidFill>
              </a:defRPr>
            </a:lvl1pPr>
          </a:lstStyle>
          <a:p>
            <a:r>
              <a:rPr lang="en-US"/>
              <a:t>Click to edit Master title style</a:t>
            </a:r>
            <a:endParaRPr lang="en-US" dirty="0"/>
          </a:p>
        </p:txBody>
      </p:sp>
      <p:pic>
        <p:nvPicPr>
          <p:cNvPr id="5" name="Picture 4" descr="echo360_logo_noTag.blu.png">
            <a:extLst>
              <a:ext uri="{FF2B5EF4-FFF2-40B4-BE49-F238E27FC236}">
                <a16:creationId xmlns:a16="http://schemas.microsoft.com/office/drawing/2014/main" id="{F3B259FF-5067-024C-997F-751B30BD26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688" y="7444476"/>
            <a:ext cx="1442058" cy="539496"/>
          </a:xfrm>
          <a:prstGeom prst="rect">
            <a:avLst/>
          </a:prstGeom>
        </p:spPr>
      </p:pic>
    </p:spTree>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_Title Right">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7973060" y="2961965"/>
            <a:ext cx="5608320" cy="2305669"/>
          </a:xfrm>
        </p:spPr>
        <p:txBody>
          <a:bodyPr lIns="0" rIns="0" anchor="ctr" anchorCtr="0">
            <a:normAutofit/>
          </a:bodyPr>
          <a:lstStyle>
            <a:lvl1pPr algn="l">
              <a:defRPr sz="4200">
                <a:solidFill>
                  <a:schemeClr val="tx1"/>
                </a:solidFill>
              </a:defRPr>
            </a:lvl1pPr>
          </a:lstStyle>
          <a:p>
            <a:r>
              <a:rPr lang="en-US"/>
              <a:t>Click to edit Master title style</a:t>
            </a:r>
            <a:endParaRPr lang="en-US" dirty="0"/>
          </a:p>
        </p:txBody>
      </p:sp>
      <p:pic>
        <p:nvPicPr>
          <p:cNvPr id="5" name="Picture 4" descr="echo360_logo_noTag.blu.png">
            <a:extLst>
              <a:ext uri="{FF2B5EF4-FFF2-40B4-BE49-F238E27FC236}">
                <a16:creationId xmlns:a16="http://schemas.microsoft.com/office/drawing/2014/main" id="{A0998605-FF1D-0D45-9F55-514FEF9BB1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688" y="7444476"/>
            <a:ext cx="1442058" cy="539496"/>
          </a:xfrm>
          <a:prstGeom prst="rect">
            <a:avLst/>
          </a:prstGeom>
        </p:spPr>
      </p:pic>
    </p:spTree>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_Blank">
    <p:bg>
      <p:bgPr>
        <a:solidFill>
          <a:schemeClr val="bg1"/>
        </a:solidFill>
        <a:effectLst/>
      </p:bgPr>
    </p:bg>
    <p:spTree>
      <p:nvGrpSpPr>
        <p:cNvPr id="1" name=""/>
        <p:cNvGrpSpPr/>
        <p:nvPr/>
      </p:nvGrpSpPr>
      <p:grpSpPr>
        <a:xfrm>
          <a:off x="0" y="0"/>
          <a:ext cx="0" cy="0"/>
          <a:chOff x="0" y="0"/>
          <a:chExt cx="0" cy="0"/>
        </a:xfrm>
      </p:grpSpPr>
      <p:pic>
        <p:nvPicPr>
          <p:cNvPr id="4" name="Picture 3" descr="echo360_logo_noTag.blu.png">
            <a:extLst>
              <a:ext uri="{FF2B5EF4-FFF2-40B4-BE49-F238E27FC236}">
                <a16:creationId xmlns:a16="http://schemas.microsoft.com/office/drawing/2014/main" id="{748A42A8-FF85-5442-AAAB-734A4A458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688" y="7444476"/>
            <a:ext cx="1442058" cy="539496"/>
          </a:xfrm>
          <a:prstGeom prst="rect">
            <a:avLst/>
          </a:prstGeom>
        </p:spPr>
      </p:pic>
    </p:spTree>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840" y="2190750"/>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06640" y="2190750"/>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9EDC0B-9EB7-4DBB-A839-3E2B5443AB80}" type="datetimeFigureOut">
              <a:rPr lang="en-US" smtClean="0"/>
              <a:t>12/5/18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FE773B-7C9C-43BF-9D78-E78DE61F575F}" type="slidenum">
              <a:rPr lang="en-US" smtClean="0"/>
              <a:t>‹#›</a:t>
            </a:fld>
            <a:endParaRPr lang="en-US" dirty="0"/>
          </a:p>
        </p:txBody>
      </p:sp>
    </p:spTree>
    <p:extLst>
      <p:ext uri="{BB962C8B-B14F-4D97-AF65-F5344CB8AC3E}">
        <p14:creationId xmlns:p14="http://schemas.microsoft.com/office/powerpoint/2010/main" val="39327660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1"/>
            <a:ext cx="14630400" cy="54864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1"/>
            <a:ext cx="14630400" cy="54864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48640" y="5952164"/>
            <a:ext cx="9326880" cy="1755648"/>
          </a:xfrm>
        </p:spPr>
        <p:txBody>
          <a:bodyPr anchor="ctr">
            <a:normAutofit/>
          </a:bodyPr>
          <a:lstStyle>
            <a:lvl1pPr algn="r">
              <a:defRPr sz="6000" spc="240" baseline="0"/>
            </a:lvl1pPr>
          </a:lstStyle>
          <a:p>
            <a:r>
              <a:rPr lang="en-US"/>
              <a:t>Click to edit Master title style</a:t>
            </a:r>
            <a:endParaRPr lang="en-US" dirty="0"/>
          </a:p>
        </p:txBody>
      </p:sp>
      <p:sp>
        <p:nvSpPr>
          <p:cNvPr id="3" name="Subtitle 2"/>
          <p:cNvSpPr>
            <a:spLocks noGrp="1"/>
          </p:cNvSpPr>
          <p:nvPr>
            <p:ph type="subTitle" idx="1"/>
          </p:nvPr>
        </p:nvSpPr>
        <p:spPr>
          <a:xfrm>
            <a:off x="10332720" y="5952164"/>
            <a:ext cx="3840480" cy="1755648"/>
          </a:xfrm>
        </p:spPr>
        <p:txBody>
          <a:bodyPr lIns="91440" rIns="91440" anchor="ctr">
            <a:normAutofit/>
          </a:bodyPr>
          <a:lstStyle>
            <a:lvl1pPr marL="0" indent="0" algn="l">
              <a:lnSpc>
                <a:spcPct val="100000"/>
              </a:lnSpc>
              <a:spcBef>
                <a:spcPts val="0"/>
              </a:spcBef>
              <a:buNone/>
              <a:defRPr sz="2160">
                <a:solidFill>
                  <a:schemeClr val="tx1">
                    <a:lumMod val="95000"/>
                    <a:lumOff val="5000"/>
                  </a:schemeClr>
                </a:solidFill>
              </a:defRPr>
            </a:lvl1pPr>
            <a:lvl2pPr marL="548640" indent="0" algn="ctr">
              <a:buNone/>
              <a:defRPr sz="2160"/>
            </a:lvl2pPr>
            <a:lvl3pPr marL="1097280" indent="0" algn="ctr">
              <a:buNone/>
              <a:defRPr sz="2160"/>
            </a:lvl3pPr>
            <a:lvl4pPr marL="1645920" indent="0" algn="ctr">
              <a:buNone/>
              <a:defRPr sz="2160"/>
            </a:lvl4pPr>
            <a:lvl5pPr marL="2194560" indent="0" algn="ctr">
              <a:buNone/>
              <a:defRPr sz="2160"/>
            </a:lvl5pPr>
            <a:lvl6pPr marL="2743200" indent="0" algn="ctr">
              <a:buNone/>
              <a:defRPr sz="2160"/>
            </a:lvl6pPr>
            <a:lvl7pPr marL="3291840" indent="0" algn="ctr">
              <a:buNone/>
              <a:defRPr sz="2160"/>
            </a:lvl7pPr>
            <a:lvl8pPr marL="3840480" indent="0" algn="ctr">
              <a:buNone/>
              <a:defRPr sz="2160"/>
            </a:lvl8pPr>
            <a:lvl9pPr marL="4389120" indent="0" algn="ctr">
              <a:buNone/>
              <a:defRPr sz="21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B69EDC0B-9EB7-4DBB-A839-3E2B5443AB80}" type="datetimeFigureOut">
              <a:rPr lang="en-US" smtClean="0"/>
              <a:t>12/5/18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FE773B-7C9C-43BF-9D78-E78DE61F575F}" type="slidenum">
              <a:rPr lang="en-US" smtClean="0"/>
              <a:t>‹#›</a:t>
            </a:fld>
            <a:endParaRPr lang="en-US" dirty="0"/>
          </a:p>
        </p:txBody>
      </p:sp>
      <p:cxnSp>
        <p:nvCxnSpPr>
          <p:cNvPr id="8" name="Straight Connector 7"/>
          <p:cNvCxnSpPr/>
          <p:nvPr/>
        </p:nvCxnSpPr>
        <p:spPr>
          <a:xfrm flipV="1">
            <a:off x="10064212" y="6316927"/>
            <a:ext cx="0" cy="109728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77369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9EDC0B-9EB7-4DBB-A839-3E2B5443AB80}" type="datetimeFigureOut">
              <a:rPr lang="en-US" smtClean="0"/>
              <a:t>12/5/18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FE773B-7C9C-43BF-9D78-E78DE61F575F}" type="slidenum">
              <a:rPr lang="en-US" smtClean="0"/>
              <a:t>‹#›</a:t>
            </a:fld>
            <a:endParaRPr lang="en-US" dirty="0"/>
          </a:p>
        </p:txBody>
      </p:sp>
    </p:spTree>
    <p:extLst>
      <p:ext uri="{BB962C8B-B14F-4D97-AF65-F5344CB8AC3E}">
        <p14:creationId xmlns:p14="http://schemas.microsoft.com/office/powerpoint/2010/main" val="1899149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1"/>
            <a:ext cx="14630400" cy="54864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1"/>
            <a:ext cx="14630400" cy="54864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8640" y="5952164"/>
            <a:ext cx="9326880" cy="1755648"/>
          </a:xfrm>
        </p:spPr>
        <p:txBody>
          <a:bodyPr anchor="ctr">
            <a:normAutofit/>
          </a:bodyPr>
          <a:lstStyle>
            <a:lvl1pPr algn="r">
              <a:defRPr sz="6000" b="0" spc="240" baseline="0"/>
            </a:lvl1pPr>
          </a:lstStyle>
          <a:p>
            <a:r>
              <a:rPr lang="en-US"/>
              <a:t>Click to edit Master title style</a:t>
            </a:r>
            <a:endParaRPr lang="en-US" dirty="0"/>
          </a:p>
        </p:txBody>
      </p:sp>
      <p:sp>
        <p:nvSpPr>
          <p:cNvPr id="3" name="Text Placeholder 2"/>
          <p:cNvSpPr>
            <a:spLocks noGrp="1"/>
          </p:cNvSpPr>
          <p:nvPr>
            <p:ph type="body" idx="1"/>
          </p:nvPr>
        </p:nvSpPr>
        <p:spPr>
          <a:xfrm>
            <a:off x="10332720" y="5952164"/>
            <a:ext cx="3840480" cy="1755648"/>
          </a:xfrm>
        </p:spPr>
        <p:txBody>
          <a:bodyPr lIns="91440" rIns="91440" anchor="ctr">
            <a:normAutofit/>
          </a:bodyPr>
          <a:lstStyle>
            <a:lvl1pPr marL="0" indent="0">
              <a:lnSpc>
                <a:spcPct val="100000"/>
              </a:lnSpc>
              <a:spcBef>
                <a:spcPts val="0"/>
              </a:spcBef>
              <a:buNone/>
              <a:defRPr sz="2160">
                <a:solidFill>
                  <a:schemeClr val="tx1">
                    <a:lumMod val="95000"/>
                    <a:lumOff val="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9EDC0B-9EB7-4DBB-A839-3E2B5443AB80}" type="datetimeFigureOut">
              <a:rPr lang="en-US" smtClean="0"/>
              <a:t>12/5/18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FE773B-7C9C-43BF-9D78-E78DE61F575F}" type="slidenum">
              <a:rPr lang="en-US" smtClean="0"/>
              <a:t>‹#›</a:t>
            </a:fld>
            <a:endParaRPr lang="en-US" dirty="0"/>
          </a:p>
        </p:txBody>
      </p:sp>
      <p:cxnSp>
        <p:nvCxnSpPr>
          <p:cNvPr id="8" name="Straight Connector 7"/>
          <p:cNvCxnSpPr/>
          <p:nvPr/>
        </p:nvCxnSpPr>
        <p:spPr>
          <a:xfrm flipV="1">
            <a:off x="10064212" y="6316927"/>
            <a:ext cx="0" cy="109728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42701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28954" y="702259"/>
            <a:ext cx="11664086" cy="179953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228952" y="2743200"/>
            <a:ext cx="5705856" cy="48280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87184" y="2743200"/>
            <a:ext cx="5705856" cy="48280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9EDC0B-9EB7-4DBB-A839-3E2B5443AB80}" type="datetimeFigureOut">
              <a:rPr lang="en-US" smtClean="0"/>
              <a:t>12/5/18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FE773B-7C9C-43BF-9D78-E78DE61F575F}" type="slidenum">
              <a:rPr lang="en-US" smtClean="0"/>
              <a:t>‹#›</a:t>
            </a:fld>
            <a:endParaRPr lang="en-US" dirty="0"/>
          </a:p>
        </p:txBody>
      </p:sp>
    </p:spTree>
    <p:extLst>
      <p:ext uri="{BB962C8B-B14F-4D97-AF65-F5344CB8AC3E}">
        <p14:creationId xmlns:p14="http://schemas.microsoft.com/office/powerpoint/2010/main" val="29284855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28954" y="2615563"/>
            <a:ext cx="5705856" cy="987552"/>
          </a:xfrm>
        </p:spPr>
        <p:txBody>
          <a:bodyPr lIns="137160" rIns="137160" anchor="ctr">
            <a:normAutofit/>
          </a:bodyPr>
          <a:lstStyle>
            <a:lvl1pPr marL="0" indent="0">
              <a:spcBef>
                <a:spcPts val="0"/>
              </a:spcBef>
              <a:spcAft>
                <a:spcPts val="0"/>
              </a:spcAft>
              <a:buNone/>
              <a:defRPr sz="2760" b="0" cap="none" baseline="0">
                <a:solidFill>
                  <a:schemeClr val="accent1"/>
                </a:solidFill>
                <a:latin typeface="+mn-lt"/>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4" name="Content Placeholder 3"/>
          <p:cNvSpPr>
            <a:spLocks noGrp="1"/>
          </p:cNvSpPr>
          <p:nvPr>
            <p:ph sz="half" idx="2"/>
          </p:nvPr>
        </p:nvSpPr>
        <p:spPr>
          <a:xfrm>
            <a:off x="1228954" y="3561346"/>
            <a:ext cx="5705856" cy="40098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189066" y="2615563"/>
            <a:ext cx="5705856" cy="987552"/>
          </a:xfrm>
        </p:spPr>
        <p:txBody>
          <a:bodyPr lIns="137160" rIns="137160" anchor="ctr">
            <a:normAutofit/>
          </a:bodyPr>
          <a:lstStyle>
            <a:lvl1pPr marL="0" indent="0">
              <a:spcBef>
                <a:spcPts val="0"/>
              </a:spcBef>
              <a:spcAft>
                <a:spcPts val="0"/>
              </a:spcAft>
              <a:buNone/>
              <a:defRPr lang="en-US" sz="2760" b="0" kern="1200" cap="none" baseline="0" dirty="0">
                <a:solidFill>
                  <a:schemeClr val="accent1"/>
                </a:solidFill>
                <a:latin typeface="+mn-lt"/>
                <a:ea typeface="+mn-ea"/>
                <a:cs typeface="+mn-cs"/>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marL="0" lvl="0" indent="0" algn="l" defTabSz="1097280" rtl="0" eaLnBrk="1" latinLnBrk="0" hangingPunct="1">
              <a:lnSpc>
                <a:spcPct val="90000"/>
              </a:lnSpc>
              <a:spcBef>
                <a:spcPts val="2160"/>
              </a:spcBef>
              <a:buNone/>
            </a:pPr>
            <a:r>
              <a:rPr lang="en-US"/>
              <a:t>Edit Master text styles</a:t>
            </a:r>
          </a:p>
        </p:txBody>
      </p:sp>
      <p:sp>
        <p:nvSpPr>
          <p:cNvPr id="6" name="Content Placeholder 5"/>
          <p:cNvSpPr>
            <a:spLocks noGrp="1"/>
          </p:cNvSpPr>
          <p:nvPr>
            <p:ph sz="quarter" idx="4"/>
          </p:nvPr>
        </p:nvSpPr>
        <p:spPr>
          <a:xfrm>
            <a:off x="7189066" y="3561346"/>
            <a:ext cx="5705856" cy="40098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9EDC0B-9EB7-4DBB-A839-3E2B5443AB80}" type="datetimeFigureOut">
              <a:rPr lang="en-US" smtClean="0"/>
              <a:t>12/5/18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BFE773B-7C9C-43BF-9D78-E78DE61F575F}" type="slidenum">
              <a:rPr lang="en-US" smtClean="0"/>
              <a:t>‹#›</a:t>
            </a:fld>
            <a:endParaRPr lang="en-US" dirty="0"/>
          </a:p>
        </p:txBody>
      </p:sp>
    </p:spTree>
    <p:extLst>
      <p:ext uri="{BB962C8B-B14F-4D97-AF65-F5344CB8AC3E}">
        <p14:creationId xmlns:p14="http://schemas.microsoft.com/office/powerpoint/2010/main" val="953210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Right">
    <p:bg>
      <p:bgPr>
        <a:solidFill>
          <a:srgbClr val="002740"/>
        </a:solid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7973060" y="2961965"/>
            <a:ext cx="5608320" cy="2305669"/>
          </a:xfrm>
        </p:spPr>
        <p:txBody>
          <a:bodyPr lIns="0" rIns="0" anchor="ctr" anchorCtr="0">
            <a:normAutofit/>
          </a:bodyPr>
          <a:lstStyle>
            <a:lvl1pPr algn="l">
              <a:defRPr sz="4200">
                <a:solidFill>
                  <a:schemeClr val="bg1"/>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D4B0017E-312E-0D46-8D36-FD335DFB1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9EDC0B-9EB7-4DBB-A839-3E2B5443AB80}" type="datetimeFigureOut">
              <a:rPr lang="en-US" smtClean="0"/>
              <a:t>12/5/18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BFE773B-7C9C-43BF-9D78-E78DE61F575F}" type="slidenum">
              <a:rPr lang="en-US" smtClean="0"/>
              <a:t>‹#›</a:t>
            </a:fld>
            <a:endParaRPr lang="en-US" dirty="0"/>
          </a:p>
        </p:txBody>
      </p:sp>
    </p:spTree>
    <p:extLst>
      <p:ext uri="{BB962C8B-B14F-4D97-AF65-F5344CB8AC3E}">
        <p14:creationId xmlns:p14="http://schemas.microsoft.com/office/powerpoint/2010/main" val="15811935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9EDC0B-9EB7-4DBB-A839-3E2B5443AB80}" type="datetimeFigureOut">
              <a:rPr lang="en-US" smtClean="0"/>
              <a:t>12/5/18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BFE773B-7C9C-43BF-9D78-E78DE61F575F}" type="slidenum">
              <a:rPr lang="en-US" smtClean="0"/>
              <a:t>‹#›</a:t>
            </a:fld>
            <a:endParaRPr lang="en-US" dirty="0"/>
          </a:p>
        </p:txBody>
      </p:sp>
    </p:spTree>
    <p:extLst>
      <p:ext uri="{BB962C8B-B14F-4D97-AF65-F5344CB8AC3E}">
        <p14:creationId xmlns:p14="http://schemas.microsoft.com/office/powerpoint/2010/main" val="9275145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228954" y="565811"/>
            <a:ext cx="5266944" cy="2084832"/>
          </a:xfrm>
        </p:spPr>
        <p:txBody>
          <a:bodyPr>
            <a:noAutofit/>
          </a:bodyPr>
          <a:lstStyle>
            <a:lvl1pPr>
              <a:lnSpc>
                <a:spcPct val="80000"/>
              </a:lnSpc>
              <a:defRPr sz="4800"/>
            </a:lvl1pPr>
          </a:lstStyle>
          <a:p>
            <a:r>
              <a:rPr lang="en-US"/>
              <a:t>Click to edit Master title style</a:t>
            </a:r>
            <a:endParaRPr lang="en-US" dirty="0"/>
          </a:p>
        </p:txBody>
      </p:sp>
      <p:sp>
        <p:nvSpPr>
          <p:cNvPr id="3" name="Content Placeholder 2"/>
          <p:cNvSpPr>
            <a:spLocks noGrp="1"/>
          </p:cNvSpPr>
          <p:nvPr>
            <p:ph idx="1"/>
          </p:nvPr>
        </p:nvSpPr>
        <p:spPr>
          <a:xfrm>
            <a:off x="6858000" y="987552"/>
            <a:ext cx="6814109" cy="6221578"/>
          </a:xfrm>
        </p:spPr>
        <p:txBody>
          <a:bodyPr/>
          <a:lstStyle>
            <a:lvl1pPr>
              <a:defRPr sz="2880"/>
            </a:lvl1pPr>
            <a:lvl2pPr>
              <a:defRPr sz="2400"/>
            </a:lvl2pPr>
            <a:lvl3pPr>
              <a:defRPr sz="1920"/>
            </a:lvl3pPr>
            <a:lvl4pPr>
              <a:defRPr sz="1920"/>
            </a:lvl4pPr>
            <a:lvl5pPr>
              <a:defRPr sz="1920"/>
            </a:lvl5pPr>
            <a:lvl6pPr>
              <a:defRPr sz="1920"/>
            </a:lvl6pPr>
            <a:lvl7pPr>
              <a:defRPr sz="1920"/>
            </a:lvl7pPr>
            <a:lvl8pPr>
              <a:defRPr sz="1920"/>
            </a:lvl8pPr>
            <a:lvl9pPr>
              <a:defRPr sz="192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28954" y="2709007"/>
            <a:ext cx="5266944" cy="4514753"/>
          </a:xfrm>
        </p:spPr>
        <p:txBody>
          <a:bodyPr lIns="91440" rIns="91440">
            <a:normAutofit/>
          </a:bodyPr>
          <a:lstStyle>
            <a:lvl1pPr marL="0" indent="0">
              <a:lnSpc>
                <a:spcPct val="108000"/>
              </a:lnSpc>
              <a:spcBef>
                <a:spcPts val="720"/>
              </a:spcBef>
              <a:buNone/>
              <a:defRPr sz="192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Edit Master text styles</a:t>
            </a:r>
          </a:p>
        </p:txBody>
      </p:sp>
      <p:sp>
        <p:nvSpPr>
          <p:cNvPr id="5" name="Date Placeholder 4"/>
          <p:cNvSpPr>
            <a:spLocks noGrp="1"/>
          </p:cNvSpPr>
          <p:nvPr>
            <p:ph type="dt" sz="half" idx="10"/>
          </p:nvPr>
        </p:nvSpPr>
        <p:spPr/>
        <p:txBody>
          <a:bodyPr/>
          <a:lstStyle/>
          <a:p>
            <a:fld id="{B69EDC0B-9EB7-4DBB-A839-3E2B5443AB80}" type="datetimeFigureOut">
              <a:rPr lang="en-US" smtClean="0"/>
              <a:t>12/5/18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FE773B-7C9C-43BF-9D78-E78DE61F575F}" type="slidenum">
              <a:rPr lang="en-US" smtClean="0"/>
              <a:t>‹#›</a:t>
            </a:fld>
            <a:endParaRPr lang="en-US" dirty="0"/>
          </a:p>
        </p:txBody>
      </p:sp>
    </p:spTree>
    <p:extLst>
      <p:ext uri="{BB962C8B-B14F-4D97-AF65-F5344CB8AC3E}">
        <p14:creationId xmlns:p14="http://schemas.microsoft.com/office/powerpoint/2010/main" val="17613910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8640" y="5952166"/>
            <a:ext cx="9326880" cy="1755648"/>
          </a:xfrm>
        </p:spPr>
        <p:txBody>
          <a:bodyPr anchor="ctr">
            <a:normAutofit/>
          </a:bodyPr>
          <a:lstStyle>
            <a:lvl1pPr algn="r">
              <a:defRPr sz="6000" spc="24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4626742" cy="5486400"/>
          </a:xfrm>
          <a:solidFill>
            <a:schemeClr val="accent1">
              <a:lumMod val="60000"/>
              <a:lumOff val="40000"/>
            </a:schemeClr>
          </a:solidFill>
        </p:spPr>
        <p:txBody>
          <a:bodyPr lIns="457200" tIns="365760" rIns="45720" bIns="45720"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0332720" y="5952166"/>
            <a:ext cx="3840480" cy="1755648"/>
          </a:xfrm>
        </p:spPr>
        <p:txBody>
          <a:bodyPr lIns="91440" rIns="91440" anchor="ctr">
            <a:normAutofit/>
          </a:bodyPr>
          <a:lstStyle>
            <a:lvl1pPr marL="0" indent="0">
              <a:lnSpc>
                <a:spcPct val="100000"/>
              </a:lnSpc>
              <a:spcBef>
                <a:spcPts val="0"/>
              </a:spcBef>
              <a:buNone/>
              <a:defRPr sz="2160">
                <a:solidFill>
                  <a:schemeClr val="tx1">
                    <a:lumMod val="95000"/>
                    <a:lumOff val="5000"/>
                  </a:schemeClr>
                </a:solidFill>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B69EDC0B-9EB7-4DBB-A839-3E2B5443AB80}" type="datetimeFigureOut">
              <a:rPr lang="en-US" smtClean="0"/>
              <a:t>12/5/18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FE773B-7C9C-43BF-9D78-E78DE61F575F}" type="slidenum">
              <a:rPr lang="en-US" smtClean="0"/>
              <a:t>‹#›</a:t>
            </a:fld>
            <a:endParaRPr lang="en-US" dirty="0"/>
          </a:p>
        </p:txBody>
      </p:sp>
      <p:cxnSp>
        <p:nvCxnSpPr>
          <p:cNvPr id="8" name="Straight Connector 7"/>
          <p:cNvCxnSpPr/>
          <p:nvPr/>
        </p:nvCxnSpPr>
        <p:spPr>
          <a:xfrm flipV="1">
            <a:off x="10064212" y="6316927"/>
            <a:ext cx="0" cy="109728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7253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9EDC0B-9EB7-4DBB-A839-3E2B5443AB80}" type="datetimeFigureOut">
              <a:rPr lang="en-US" smtClean="0"/>
              <a:t>12/5/18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FE773B-7C9C-43BF-9D78-E78DE61F575F}" type="slidenum">
              <a:rPr lang="en-US" smtClean="0"/>
              <a:t>‹#›</a:t>
            </a:fld>
            <a:endParaRPr lang="en-US" dirty="0"/>
          </a:p>
        </p:txBody>
      </p:sp>
    </p:spTree>
    <p:extLst>
      <p:ext uri="{BB962C8B-B14F-4D97-AF65-F5344CB8AC3E}">
        <p14:creationId xmlns:p14="http://schemas.microsoft.com/office/powerpoint/2010/main" val="21575665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1" y="914400"/>
            <a:ext cx="3154680" cy="649224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1188721" y="914400"/>
            <a:ext cx="9098280" cy="649224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9EDC0B-9EB7-4DBB-A839-3E2B5443AB80}" type="datetimeFigureOut">
              <a:rPr lang="en-US" smtClean="0"/>
              <a:t>12/5/18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FE773B-7C9C-43BF-9D78-E78DE61F575F}" type="slidenum">
              <a:rPr lang="en-US" smtClean="0"/>
              <a:t>‹#›</a:t>
            </a:fld>
            <a:endParaRPr lang="en-US" dirty="0"/>
          </a:p>
        </p:txBody>
      </p:sp>
      <p:cxnSp>
        <p:nvCxnSpPr>
          <p:cNvPr id="7" name="Straight Connector 6"/>
          <p:cNvCxnSpPr/>
          <p:nvPr/>
        </p:nvCxnSpPr>
        <p:spPr>
          <a:xfrm rot="5400000" flipV="1">
            <a:off x="12070080" y="71116"/>
            <a:ext cx="0" cy="109728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64834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p:cNvSpPr>
            <a:spLocks noGrp="1"/>
          </p:cNvSpPr>
          <p:nvPr>
            <p:ph type="dt" sz="half" idx="10"/>
          </p:nvPr>
        </p:nvSpPr>
        <p:spPr/>
        <p:txBody>
          <a:bodyPr/>
          <a:lstStyle/>
          <a:p>
            <a:fld id="{B69EDC0B-9EB7-4DBB-A839-3E2B5443AB80}" type="datetimeFigureOut">
              <a:rPr lang="en-US" smtClean="0"/>
              <a:t>12/5/18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FE773B-7C9C-43BF-9D78-E78DE61F575F}" type="slidenum">
              <a:rPr lang="en-US" smtClean="0"/>
              <a:t>‹#›</a:t>
            </a:fld>
            <a:endParaRPr lang="en-US" dirty="0"/>
          </a:p>
        </p:txBody>
      </p:sp>
    </p:spTree>
    <p:extLst>
      <p:ext uri="{BB962C8B-B14F-4D97-AF65-F5344CB8AC3E}">
        <p14:creationId xmlns:p14="http://schemas.microsoft.com/office/powerpoint/2010/main" val="24187868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9EDC0B-9EB7-4DBB-A839-3E2B5443AB80}" type="datetimeFigureOut">
              <a:rPr lang="en-US" smtClean="0"/>
              <a:t>12/5/18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FE773B-7C9C-43BF-9D78-E78DE61F575F}" type="slidenum">
              <a:rPr lang="en-US" smtClean="0"/>
              <a:t>‹#›</a:t>
            </a:fld>
            <a:endParaRPr lang="en-US" dirty="0"/>
          </a:p>
        </p:txBody>
      </p:sp>
    </p:spTree>
    <p:extLst>
      <p:ext uri="{BB962C8B-B14F-4D97-AF65-F5344CB8AC3E}">
        <p14:creationId xmlns:p14="http://schemas.microsoft.com/office/powerpoint/2010/main" val="18746390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a:t>Click to edit Master title style</a:t>
            </a:r>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9EDC0B-9EB7-4DBB-A839-3E2B5443AB80}" type="datetimeFigureOut">
              <a:rPr lang="en-US" smtClean="0"/>
              <a:t>12/5/18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FE773B-7C9C-43BF-9D78-E78DE61F575F}" type="slidenum">
              <a:rPr lang="en-US" smtClean="0"/>
              <a:t>‹#›</a:t>
            </a:fld>
            <a:endParaRPr lang="en-US" dirty="0"/>
          </a:p>
        </p:txBody>
      </p:sp>
    </p:spTree>
    <p:extLst>
      <p:ext uri="{BB962C8B-B14F-4D97-AF65-F5344CB8AC3E}">
        <p14:creationId xmlns:p14="http://schemas.microsoft.com/office/powerpoint/2010/main" val="9185242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840" y="2190750"/>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06640" y="2190750"/>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9EDC0B-9EB7-4DBB-A839-3E2B5443AB80}" type="datetimeFigureOut">
              <a:rPr lang="en-US" smtClean="0"/>
              <a:t>12/5/18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FE773B-7C9C-43BF-9D78-E78DE61F575F}" type="slidenum">
              <a:rPr lang="en-US" smtClean="0"/>
              <a:t>‹#›</a:t>
            </a:fld>
            <a:endParaRPr lang="en-US" dirty="0"/>
          </a:p>
        </p:txBody>
      </p:sp>
    </p:spTree>
    <p:extLst>
      <p:ext uri="{BB962C8B-B14F-4D97-AF65-F5344CB8AC3E}">
        <p14:creationId xmlns:p14="http://schemas.microsoft.com/office/powerpoint/2010/main" val="3424032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274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E7A695-F0E5-FE4F-B013-6F04DE0244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0688" y="7448034"/>
            <a:ext cx="1433184" cy="535938"/>
          </a:xfrm>
          <a:prstGeom prst="rect">
            <a:avLst/>
          </a:prstGeom>
        </p:spPr>
      </p:pic>
    </p:spTree>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9EDC0B-9EB7-4DBB-A839-3E2B5443AB80}" type="datetimeFigureOut">
              <a:rPr lang="en-US" smtClean="0"/>
              <a:t>12/5/18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BFE773B-7C9C-43BF-9D78-E78DE61F575F}" type="slidenum">
              <a:rPr lang="en-US" smtClean="0"/>
              <a:t>‹#›</a:t>
            </a:fld>
            <a:endParaRPr lang="en-US" dirty="0"/>
          </a:p>
        </p:txBody>
      </p:sp>
    </p:spTree>
    <p:extLst>
      <p:ext uri="{BB962C8B-B14F-4D97-AF65-F5344CB8AC3E}">
        <p14:creationId xmlns:p14="http://schemas.microsoft.com/office/powerpoint/2010/main" val="23868202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9EDC0B-9EB7-4DBB-A839-3E2B5443AB80}" type="datetimeFigureOut">
              <a:rPr lang="en-US" smtClean="0"/>
              <a:t>12/5/18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BFE773B-7C9C-43BF-9D78-E78DE61F575F}" type="slidenum">
              <a:rPr lang="en-US" smtClean="0"/>
              <a:t>‹#›</a:t>
            </a:fld>
            <a:endParaRPr lang="en-US" dirty="0"/>
          </a:p>
        </p:txBody>
      </p:sp>
    </p:spTree>
    <p:extLst>
      <p:ext uri="{BB962C8B-B14F-4D97-AF65-F5344CB8AC3E}">
        <p14:creationId xmlns:p14="http://schemas.microsoft.com/office/powerpoint/2010/main" val="25711745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9EDC0B-9EB7-4DBB-A839-3E2B5443AB80}" type="datetimeFigureOut">
              <a:rPr lang="en-US" smtClean="0"/>
              <a:t>12/5/18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BFE773B-7C9C-43BF-9D78-E78DE61F575F}" type="slidenum">
              <a:rPr lang="en-US" smtClean="0"/>
              <a:t>‹#›</a:t>
            </a:fld>
            <a:endParaRPr lang="en-US" dirty="0"/>
          </a:p>
        </p:txBody>
      </p:sp>
    </p:spTree>
    <p:extLst>
      <p:ext uri="{BB962C8B-B14F-4D97-AF65-F5344CB8AC3E}">
        <p14:creationId xmlns:p14="http://schemas.microsoft.com/office/powerpoint/2010/main" val="6668228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B69EDC0B-9EB7-4DBB-A839-3E2B5443AB80}" type="datetimeFigureOut">
              <a:rPr lang="en-US" smtClean="0"/>
              <a:t>12/5/18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FE773B-7C9C-43BF-9D78-E78DE61F575F}" type="slidenum">
              <a:rPr lang="en-US" smtClean="0"/>
              <a:t>‹#›</a:t>
            </a:fld>
            <a:endParaRPr lang="en-US" dirty="0"/>
          </a:p>
        </p:txBody>
      </p:sp>
    </p:spTree>
    <p:extLst>
      <p:ext uri="{BB962C8B-B14F-4D97-AF65-F5344CB8AC3E}">
        <p14:creationId xmlns:p14="http://schemas.microsoft.com/office/powerpoint/2010/main" val="37977453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Picture Placeholder 2"/>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B69EDC0B-9EB7-4DBB-A839-3E2B5443AB80}" type="datetimeFigureOut">
              <a:rPr lang="en-US" smtClean="0"/>
              <a:t>12/5/18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FE773B-7C9C-43BF-9D78-E78DE61F575F}" type="slidenum">
              <a:rPr lang="en-US" smtClean="0"/>
              <a:t>‹#›</a:t>
            </a:fld>
            <a:endParaRPr lang="en-US" dirty="0"/>
          </a:p>
        </p:txBody>
      </p:sp>
    </p:spTree>
    <p:extLst>
      <p:ext uri="{BB962C8B-B14F-4D97-AF65-F5344CB8AC3E}">
        <p14:creationId xmlns:p14="http://schemas.microsoft.com/office/powerpoint/2010/main" val="2683305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9EDC0B-9EB7-4DBB-A839-3E2B5443AB80}" type="datetimeFigureOut">
              <a:rPr lang="en-US" smtClean="0"/>
              <a:t>12/5/18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FE773B-7C9C-43BF-9D78-E78DE61F575F}" type="slidenum">
              <a:rPr lang="en-US" smtClean="0"/>
              <a:t>‹#›</a:t>
            </a:fld>
            <a:endParaRPr lang="en-US" dirty="0"/>
          </a:p>
        </p:txBody>
      </p:sp>
    </p:spTree>
    <p:extLst>
      <p:ext uri="{BB962C8B-B14F-4D97-AF65-F5344CB8AC3E}">
        <p14:creationId xmlns:p14="http://schemas.microsoft.com/office/powerpoint/2010/main" val="25555914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9EDC0B-9EB7-4DBB-A839-3E2B5443AB80}" type="datetimeFigureOut">
              <a:rPr lang="en-US" smtClean="0"/>
              <a:t>12/5/18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FE773B-7C9C-43BF-9D78-E78DE61F575F}" type="slidenum">
              <a:rPr lang="en-US" smtClean="0"/>
              <a:t>‹#›</a:t>
            </a:fld>
            <a:endParaRPr lang="en-US" dirty="0"/>
          </a:p>
        </p:txBody>
      </p:sp>
    </p:spTree>
    <p:extLst>
      <p:ext uri="{BB962C8B-B14F-4D97-AF65-F5344CB8AC3E}">
        <p14:creationId xmlns:p14="http://schemas.microsoft.com/office/powerpoint/2010/main" val="6710288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744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2.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74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889634"/>
          </a:xfrm>
          <a:prstGeom prst="rect">
            <a:avLst/>
          </a:prstGeom>
        </p:spPr>
        <p:txBody>
          <a:bodyPr vert="horz" lIns="0" tIns="65311" rIns="0" bIns="65311"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31520" y="1333500"/>
            <a:ext cx="13167360" cy="5753100"/>
          </a:xfrm>
          <a:prstGeom prst="rect">
            <a:avLst/>
          </a:prstGeom>
        </p:spPr>
        <p:txBody>
          <a:bodyPr vert="horz" lIns="38100" tIns="65311" rIns="0" bIns="653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55935316"/>
      </p:ext>
    </p:extLst>
  </p:cSld>
  <p:clrMap bg1="lt1" tx1="dk1" bg2="lt2" tx2="dk2" accent1="accent1" accent2="accent2" accent3="accent3" accent4="accent4" accent5="accent5" accent6="accent6" hlink="hlink" folHlink="folHlink"/>
  <p:sldLayoutIdLst>
    <p:sldLayoutId id="2147483674" r:id="rId1"/>
    <p:sldLayoutId id="2147483679" r:id="rId2"/>
    <p:sldLayoutId id="2147483675" r:id="rId3"/>
    <p:sldLayoutId id="2147483745" r:id="rId4"/>
    <p:sldLayoutId id="2147483680" r:id="rId5"/>
    <p:sldLayoutId id="2147483676" r:id="rId6"/>
    <p:sldLayoutId id="2147483677" r:id="rId7"/>
    <p:sldLayoutId id="2147483678" r:id="rId8"/>
    <p:sldLayoutId id="2147483673" r:id="rId9"/>
    <p:sldLayoutId id="2147483783" r:id="rId10"/>
    <p:sldLayoutId id="2147483784" r:id="rId11"/>
    <p:sldLayoutId id="2147483785" r:id="rId12"/>
    <p:sldLayoutId id="2147483786" r:id="rId13"/>
    <p:sldLayoutId id="2147483787" r:id="rId14"/>
    <p:sldLayoutId id="2147483800" r:id="rId15"/>
    <p:sldLayoutId id="2147483789" r:id="rId16"/>
    <p:sldLayoutId id="2147483790" r:id="rId17"/>
    <p:sldLayoutId id="2147483788" r:id="rId18"/>
    <p:sldLayoutId id="2147483837" r:id="rId19"/>
    <p:sldLayoutId id="2147483838" r:id="rId20"/>
    <p:sldLayoutId id="2147483839" r:id="rId21"/>
    <p:sldLayoutId id="2147483840" r:id="rId22"/>
    <p:sldLayoutId id="2147483841" r:id="rId23"/>
    <p:sldLayoutId id="2147483842" r:id="rId24"/>
    <p:sldLayoutId id="2147483843" r:id="rId25"/>
    <p:sldLayoutId id="2147483844" r:id="rId26"/>
    <p:sldLayoutId id="2147483845" r:id="rId27"/>
    <p:sldLayoutId id="2147483791" r:id="rId28"/>
    <p:sldLayoutId id="2147483792" r:id="rId29"/>
    <p:sldLayoutId id="2147483793" r:id="rId30"/>
    <p:sldLayoutId id="2147483794" r:id="rId31"/>
    <p:sldLayoutId id="2147483795" r:id="rId32"/>
    <p:sldLayoutId id="2147483796" r:id="rId33"/>
    <p:sldLayoutId id="2147483797" r:id="rId34"/>
    <p:sldLayoutId id="2147483798" r:id="rId35"/>
    <p:sldLayoutId id="2147483799" r:id="rId36"/>
    <p:sldLayoutId id="2147483801" r:id="rId37"/>
    <p:sldLayoutId id="2147483802" r:id="rId38"/>
    <p:sldLayoutId id="2147483803" r:id="rId39"/>
    <p:sldLayoutId id="2147483804" r:id="rId40"/>
    <p:sldLayoutId id="2147483805" r:id="rId41"/>
    <p:sldLayoutId id="2147483806" r:id="rId42"/>
    <p:sldLayoutId id="2147483807" r:id="rId43"/>
    <p:sldLayoutId id="2147483808" r:id="rId44"/>
    <p:sldLayoutId id="2147483809" r:id="rId45"/>
    <p:sldLayoutId id="2147483810" r:id="rId46"/>
    <p:sldLayoutId id="2147483811" r:id="rId47"/>
    <p:sldLayoutId id="2147483812" r:id="rId48"/>
    <p:sldLayoutId id="2147483813" r:id="rId49"/>
    <p:sldLayoutId id="2147483814" r:id="rId50"/>
    <p:sldLayoutId id="2147483815" r:id="rId51"/>
    <p:sldLayoutId id="2147483816" r:id="rId52"/>
    <p:sldLayoutId id="2147483817" r:id="rId53"/>
    <p:sldLayoutId id="2147483818" r:id="rId54"/>
    <p:sldLayoutId id="2147483819" r:id="rId55"/>
    <p:sldLayoutId id="2147483820" r:id="rId56"/>
    <p:sldLayoutId id="2147483821" r:id="rId57"/>
    <p:sldLayoutId id="2147483822" r:id="rId58"/>
    <p:sldLayoutId id="2147483823" r:id="rId59"/>
    <p:sldLayoutId id="2147483824" r:id="rId60"/>
    <p:sldLayoutId id="2147483825" r:id="rId61"/>
    <p:sldLayoutId id="2147483826" r:id="rId62"/>
    <p:sldLayoutId id="2147483827" r:id="rId63"/>
    <p:sldLayoutId id="2147483846" r:id="rId64"/>
    <p:sldLayoutId id="2147483828" r:id="rId65"/>
    <p:sldLayoutId id="2147483829" r:id="rId66"/>
    <p:sldLayoutId id="2147483830" r:id="rId67"/>
    <p:sldLayoutId id="2147483831" r:id="rId68"/>
    <p:sldLayoutId id="2147483832" r:id="rId69"/>
    <p:sldLayoutId id="2147483833" r:id="rId70"/>
    <p:sldLayoutId id="2147483834" r:id="rId71"/>
    <p:sldLayoutId id="2147483835" r:id="rId72"/>
    <p:sldLayoutId id="2147483836" r:id="rId73"/>
    <p:sldLayoutId id="2147483851" r:id="rId74"/>
  </p:sldLayoutIdLst>
  <p:hf hdr="0" ftr="0" dt="0"/>
  <p:txStyles>
    <p:titleStyle>
      <a:lvl1pPr algn="l" defTabSz="653110" rtl="0" eaLnBrk="1" latinLnBrk="0" hangingPunct="1">
        <a:spcBef>
          <a:spcPct val="0"/>
        </a:spcBef>
        <a:buNone/>
        <a:defRPr sz="4200" b="0" i="0" kern="1200">
          <a:solidFill>
            <a:schemeClr val="bg1"/>
          </a:solidFill>
          <a:latin typeface="+mn-lt"/>
          <a:ea typeface="+mj-ea"/>
          <a:cs typeface="+mj-cs"/>
        </a:defRPr>
      </a:lvl1pPr>
    </p:titleStyle>
    <p:bodyStyle>
      <a:lvl1pPr marL="489833" indent="-489833" algn="l" defTabSz="653110" rtl="0" eaLnBrk="1" latinLnBrk="0" hangingPunct="1">
        <a:spcBef>
          <a:spcPct val="20000"/>
        </a:spcBef>
        <a:buFont typeface="Arial"/>
        <a:buChar char="•"/>
        <a:defRPr sz="3200" b="1" kern="1200">
          <a:solidFill>
            <a:schemeClr val="bg1"/>
          </a:solidFill>
          <a:latin typeface="+mn-lt"/>
          <a:ea typeface="+mn-ea"/>
          <a:cs typeface="+mn-cs"/>
        </a:defRPr>
      </a:lvl1pPr>
      <a:lvl2pPr marL="1061304" indent="-408194" algn="l" defTabSz="653110" rtl="0" eaLnBrk="1" latinLnBrk="0" hangingPunct="1">
        <a:spcBef>
          <a:spcPct val="20000"/>
        </a:spcBef>
        <a:buFont typeface="Arial"/>
        <a:buChar char="–"/>
        <a:defRPr sz="3200" kern="1200">
          <a:solidFill>
            <a:schemeClr val="bg1"/>
          </a:solidFill>
          <a:latin typeface="+mn-lt"/>
          <a:ea typeface="+mn-ea"/>
          <a:cs typeface="+mn-cs"/>
        </a:defRPr>
      </a:lvl2pPr>
      <a:lvl3pPr marL="1632776" indent="-326555" algn="l" defTabSz="653110" rtl="0" eaLnBrk="1" latinLnBrk="0" hangingPunct="1">
        <a:spcBef>
          <a:spcPct val="20000"/>
        </a:spcBef>
        <a:buFont typeface="Arial"/>
        <a:buChar char="•"/>
        <a:defRPr sz="3200" kern="1200">
          <a:solidFill>
            <a:schemeClr val="bg1"/>
          </a:solidFill>
          <a:latin typeface="+mn-lt"/>
          <a:ea typeface="+mn-ea"/>
          <a:cs typeface="+mn-cs"/>
        </a:defRPr>
      </a:lvl3pPr>
      <a:lvl4pPr marL="2285886" indent="-326555" algn="l" defTabSz="653110" rtl="0" eaLnBrk="1" latinLnBrk="0" hangingPunct="1">
        <a:spcBef>
          <a:spcPct val="20000"/>
        </a:spcBef>
        <a:buFont typeface="Arial"/>
        <a:buChar char="–"/>
        <a:defRPr sz="3200" kern="1200">
          <a:solidFill>
            <a:schemeClr val="bg1"/>
          </a:solidFill>
          <a:latin typeface="+mn-lt"/>
          <a:ea typeface="+mn-ea"/>
          <a:cs typeface="+mn-cs"/>
        </a:defRPr>
      </a:lvl4pPr>
      <a:lvl5pPr marL="2938996" indent="-326555" algn="l" defTabSz="653110" rtl="0" eaLnBrk="1" latinLnBrk="0" hangingPunct="1">
        <a:spcBef>
          <a:spcPct val="20000"/>
        </a:spcBef>
        <a:buFont typeface="Arial"/>
        <a:buChar char="»"/>
        <a:defRPr sz="3200" kern="1200">
          <a:solidFill>
            <a:schemeClr val="bg1"/>
          </a:solidFill>
          <a:latin typeface="+mn-lt"/>
          <a:ea typeface="+mn-ea"/>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p:bodyStyle>
    <p:other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592">
          <p15:clr>
            <a:srgbClr val="F26B43"/>
          </p15:clr>
        </p15:guide>
        <p15:guide id="2" pos="46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28954" y="702259"/>
            <a:ext cx="11664086" cy="179953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28954" y="2743200"/>
            <a:ext cx="11664088" cy="4828032"/>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28955" y="7764845"/>
            <a:ext cx="2584972" cy="329184"/>
          </a:xfrm>
          <a:prstGeom prst="rect">
            <a:avLst/>
          </a:prstGeom>
        </p:spPr>
        <p:txBody>
          <a:bodyPr vert="horz" lIns="91440" tIns="45720" rIns="91440" bIns="45720" rtlCol="0" anchor="ctr"/>
          <a:lstStyle>
            <a:lvl1pPr algn="l">
              <a:defRPr sz="1200">
                <a:solidFill>
                  <a:schemeClr val="tx1">
                    <a:lumMod val="95000"/>
                    <a:lumOff val="5000"/>
                  </a:schemeClr>
                </a:solidFill>
                <a:latin typeface="+mj-lt"/>
              </a:defRPr>
            </a:lvl1pPr>
          </a:lstStyle>
          <a:p>
            <a:fld id="{B69EDC0B-9EB7-4DBB-A839-3E2B5443AB80}" type="datetimeFigureOut">
              <a:rPr lang="en-US" smtClean="0"/>
              <a:t>12/5/18</a:t>
            </a:fld>
            <a:endParaRPr lang="en-US" dirty="0"/>
          </a:p>
        </p:txBody>
      </p:sp>
      <p:sp>
        <p:nvSpPr>
          <p:cNvPr id="5" name="Footer Placeholder 4"/>
          <p:cNvSpPr>
            <a:spLocks noGrp="1"/>
          </p:cNvSpPr>
          <p:nvPr>
            <p:ph type="ftr" sz="quarter" idx="3"/>
          </p:nvPr>
        </p:nvSpPr>
        <p:spPr>
          <a:xfrm>
            <a:off x="5811519" y="7764845"/>
            <a:ext cx="7081751" cy="329184"/>
          </a:xfrm>
          <a:prstGeom prst="rect">
            <a:avLst/>
          </a:prstGeom>
        </p:spPr>
        <p:txBody>
          <a:bodyPr vert="horz" lIns="91440" tIns="45720" rIns="91440" bIns="45720" rtlCol="0" anchor="ctr"/>
          <a:lstStyle>
            <a:lvl1pPr algn="r">
              <a:defRPr sz="12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3004800" y="7764845"/>
            <a:ext cx="1168400" cy="329184"/>
          </a:xfrm>
          <a:prstGeom prst="rect">
            <a:avLst/>
          </a:prstGeom>
        </p:spPr>
        <p:txBody>
          <a:bodyPr vert="horz" lIns="91440" tIns="45720" rIns="91440" bIns="45720" rtlCol="0" anchor="ctr"/>
          <a:lstStyle>
            <a:lvl1pPr algn="l">
              <a:defRPr sz="1200">
                <a:solidFill>
                  <a:schemeClr val="tx1">
                    <a:lumMod val="95000"/>
                    <a:lumOff val="5000"/>
                  </a:schemeClr>
                </a:solidFill>
                <a:latin typeface="+mj-lt"/>
              </a:defRPr>
            </a:lvl1pPr>
          </a:lstStyle>
          <a:p>
            <a:fld id="{FBFE773B-7C9C-43BF-9D78-E78DE61F575F}" type="slidenum">
              <a:rPr lang="en-US" smtClean="0"/>
              <a:t>‹#›</a:t>
            </a:fld>
            <a:endParaRPr lang="en-US" dirty="0"/>
          </a:p>
        </p:txBody>
      </p:sp>
      <p:cxnSp>
        <p:nvCxnSpPr>
          <p:cNvPr id="7" name="Straight Connector 6"/>
          <p:cNvCxnSpPr/>
          <p:nvPr/>
        </p:nvCxnSpPr>
        <p:spPr>
          <a:xfrm flipV="1">
            <a:off x="914400" y="991589"/>
            <a:ext cx="0" cy="109728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2657282"/>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1097280" rtl="0" eaLnBrk="1" latinLnBrk="0" hangingPunct="1">
        <a:lnSpc>
          <a:spcPct val="80000"/>
        </a:lnSpc>
        <a:spcBef>
          <a:spcPct val="0"/>
        </a:spcBef>
        <a:buNone/>
        <a:defRPr sz="6000" kern="1200" cap="all" spc="120" baseline="0">
          <a:solidFill>
            <a:schemeClr val="tx1">
              <a:lumMod val="95000"/>
              <a:lumOff val="5000"/>
            </a:schemeClr>
          </a:solidFill>
          <a:latin typeface="+mj-lt"/>
          <a:ea typeface="+mj-ea"/>
          <a:cs typeface="+mj-cs"/>
        </a:defRPr>
      </a:lvl1pPr>
    </p:titleStyle>
    <p:bodyStyle>
      <a:lvl1pPr marL="109728" indent="-109728" algn="l" defTabSz="1097280" rtl="0" eaLnBrk="1" latinLnBrk="0" hangingPunct="1">
        <a:lnSpc>
          <a:spcPct val="90000"/>
        </a:lnSpc>
        <a:spcBef>
          <a:spcPts val="1440"/>
        </a:spcBef>
        <a:spcAft>
          <a:spcPts val="240"/>
        </a:spcAft>
        <a:buClr>
          <a:schemeClr val="accent1"/>
        </a:buClr>
        <a:buSzPct val="100000"/>
        <a:buFont typeface="Tw Cen MT" panose="020B0602020104020603" pitchFamily="34" charset="0"/>
        <a:buChar char=" "/>
        <a:defRPr sz="2640" kern="1200">
          <a:solidFill>
            <a:schemeClr val="tx1"/>
          </a:solidFill>
          <a:latin typeface="+mn-lt"/>
          <a:ea typeface="+mn-ea"/>
          <a:cs typeface="+mn-cs"/>
        </a:defRPr>
      </a:lvl1pPr>
      <a:lvl2pPr marL="318211" indent="-164592" algn="l" defTabSz="1097280" rtl="0" eaLnBrk="1" latinLnBrk="0" hangingPunct="1">
        <a:lnSpc>
          <a:spcPct val="90000"/>
        </a:lnSpc>
        <a:spcBef>
          <a:spcPts val="240"/>
        </a:spcBef>
        <a:spcAft>
          <a:spcPts val="480"/>
        </a:spcAft>
        <a:buClr>
          <a:schemeClr val="accent1"/>
        </a:buClr>
        <a:buFont typeface="Wingdings 3" pitchFamily="18" charset="2"/>
        <a:buChar char=""/>
        <a:defRPr sz="2160" kern="1200">
          <a:solidFill>
            <a:schemeClr val="tx1"/>
          </a:solidFill>
          <a:latin typeface="+mn-lt"/>
          <a:ea typeface="+mn-ea"/>
          <a:cs typeface="+mn-cs"/>
        </a:defRPr>
      </a:lvl2pPr>
      <a:lvl3pPr marL="537667" indent="-164592" algn="l" defTabSz="1097280" rtl="0" eaLnBrk="1" latinLnBrk="0" hangingPunct="1">
        <a:lnSpc>
          <a:spcPct val="90000"/>
        </a:lnSpc>
        <a:spcBef>
          <a:spcPts val="240"/>
        </a:spcBef>
        <a:spcAft>
          <a:spcPts val="480"/>
        </a:spcAft>
        <a:buClr>
          <a:schemeClr val="accent1"/>
        </a:buClr>
        <a:buFont typeface="Wingdings 3" pitchFamily="18" charset="2"/>
        <a:buChar char=""/>
        <a:defRPr sz="1680" kern="1200">
          <a:solidFill>
            <a:schemeClr val="tx1"/>
          </a:solidFill>
          <a:latin typeface="+mn-lt"/>
          <a:ea typeface="+mn-ea"/>
          <a:cs typeface="+mn-cs"/>
        </a:defRPr>
      </a:lvl3pPr>
      <a:lvl4pPr marL="713232" indent="-164592" algn="l" defTabSz="1097280" rtl="0" eaLnBrk="1" latinLnBrk="0" hangingPunct="1">
        <a:lnSpc>
          <a:spcPct val="90000"/>
        </a:lnSpc>
        <a:spcBef>
          <a:spcPts val="240"/>
        </a:spcBef>
        <a:spcAft>
          <a:spcPts val="480"/>
        </a:spcAft>
        <a:buClr>
          <a:schemeClr val="accent1"/>
        </a:buClr>
        <a:buFont typeface="Wingdings 3" pitchFamily="18" charset="2"/>
        <a:buChar char=""/>
        <a:defRPr sz="1680" kern="1200">
          <a:solidFill>
            <a:schemeClr val="tx1"/>
          </a:solidFill>
          <a:latin typeface="+mn-lt"/>
          <a:ea typeface="+mn-ea"/>
          <a:cs typeface="+mn-cs"/>
        </a:defRPr>
      </a:lvl4pPr>
      <a:lvl5pPr marL="932688" indent="-164592" algn="l" defTabSz="1097280" rtl="0" eaLnBrk="1" latinLnBrk="0" hangingPunct="1">
        <a:lnSpc>
          <a:spcPct val="90000"/>
        </a:lnSpc>
        <a:spcBef>
          <a:spcPts val="240"/>
        </a:spcBef>
        <a:spcAft>
          <a:spcPts val="480"/>
        </a:spcAft>
        <a:buClr>
          <a:schemeClr val="accent1"/>
        </a:buClr>
        <a:buFont typeface="Wingdings 3" pitchFamily="18" charset="2"/>
        <a:buChar char=""/>
        <a:defRPr sz="1680" kern="1200">
          <a:solidFill>
            <a:schemeClr val="tx1"/>
          </a:solidFill>
          <a:latin typeface="+mn-lt"/>
          <a:ea typeface="+mn-ea"/>
          <a:cs typeface="+mn-cs"/>
        </a:defRPr>
      </a:lvl5pPr>
      <a:lvl6pPr marL="1097280" indent="-164592" algn="l" defTabSz="1097280" rtl="0" eaLnBrk="1" latinLnBrk="0" hangingPunct="1">
        <a:lnSpc>
          <a:spcPct val="90000"/>
        </a:lnSpc>
        <a:spcBef>
          <a:spcPts val="240"/>
        </a:spcBef>
        <a:spcAft>
          <a:spcPts val="480"/>
        </a:spcAft>
        <a:buClr>
          <a:schemeClr val="accent1"/>
        </a:buClr>
        <a:buFont typeface="Wingdings 3" pitchFamily="18" charset="2"/>
        <a:buChar char=""/>
        <a:defRPr sz="1680" kern="1200">
          <a:solidFill>
            <a:schemeClr val="tx1"/>
          </a:solidFill>
          <a:latin typeface="+mn-lt"/>
          <a:ea typeface="+mn-ea"/>
          <a:cs typeface="+mn-cs"/>
        </a:defRPr>
      </a:lvl6pPr>
      <a:lvl7pPr marL="1272845" indent="-164592" algn="l" defTabSz="1097280" rtl="0" eaLnBrk="1" latinLnBrk="0" hangingPunct="1">
        <a:lnSpc>
          <a:spcPct val="90000"/>
        </a:lnSpc>
        <a:spcBef>
          <a:spcPts val="240"/>
        </a:spcBef>
        <a:spcAft>
          <a:spcPts val="480"/>
        </a:spcAft>
        <a:buClr>
          <a:schemeClr val="accent1"/>
        </a:buClr>
        <a:buFont typeface="Wingdings 3" pitchFamily="18" charset="2"/>
        <a:buChar char=""/>
        <a:defRPr sz="1680" kern="1200">
          <a:solidFill>
            <a:schemeClr val="tx1"/>
          </a:solidFill>
          <a:latin typeface="+mn-lt"/>
          <a:ea typeface="+mn-ea"/>
          <a:cs typeface="+mn-cs"/>
        </a:defRPr>
      </a:lvl7pPr>
      <a:lvl8pPr marL="1459382" indent="-164592" algn="l" defTabSz="1097280" rtl="0" eaLnBrk="1" latinLnBrk="0" hangingPunct="1">
        <a:lnSpc>
          <a:spcPct val="90000"/>
        </a:lnSpc>
        <a:spcBef>
          <a:spcPts val="240"/>
        </a:spcBef>
        <a:spcAft>
          <a:spcPts val="480"/>
        </a:spcAft>
        <a:buClr>
          <a:schemeClr val="accent1"/>
        </a:buClr>
        <a:buFont typeface="Wingdings 3" pitchFamily="18" charset="2"/>
        <a:buChar char=""/>
        <a:defRPr sz="1680" kern="1200">
          <a:solidFill>
            <a:schemeClr val="tx1"/>
          </a:solidFill>
          <a:latin typeface="+mn-lt"/>
          <a:ea typeface="+mn-ea"/>
          <a:cs typeface="+mn-cs"/>
        </a:defRPr>
      </a:lvl8pPr>
      <a:lvl9pPr marL="1634947" indent="-164592" algn="l" defTabSz="1097280" rtl="0" eaLnBrk="1" latinLnBrk="0" hangingPunct="1">
        <a:lnSpc>
          <a:spcPct val="90000"/>
        </a:lnSpc>
        <a:spcBef>
          <a:spcPts val="240"/>
        </a:spcBef>
        <a:spcAft>
          <a:spcPts val="480"/>
        </a:spcAft>
        <a:buClr>
          <a:schemeClr val="accent1"/>
        </a:buClr>
        <a:buFont typeface="Wingdings 3" pitchFamily="18" charset="2"/>
        <a:buChar char=""/>
        <a:defRPr sz="168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B69EDC0B-9EB7-4DBB-A839-3E2B5443AB80}" type="datetimeFigureOut">
              <a:rPr lang="en-US" smtClean="0"/>
              <a:t>12/5/18</a:t>
            </a:fld>
            <a:endParaRPr lang="en-US" dirty="0"/>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FBFE773B-7C9C-43BF-9D78-E78DE61F575F}" type="slidenum">
              <a:rPr lang="en-US" smtClean="0"/>
              <a:t>‹#›</a:t>
            </a:fld>
            <a:endParaRPr lang="en-US" dirty="0"/>
          </a:p>
        </p:txBody>
      </p:sp>
    </p:spTree>
    <p:extLst>
      <p:ext uri="{BB962C8B-B14F-4D97-AF65-F5344CB8AC3E}">
        <p14:creationId xmlns:p14="http://schemas.microsoft.com/office/powerpoint/2010/main" val="67412792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8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8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8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87.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87.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8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87.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87.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87.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87.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87.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87.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87.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7.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3.png"/><Relationship Id="rId1" Type="http://schemas.openxmlformats.org/officeDocument/2006/relationships/slideLayout" Target="../slideLayouts/slideLayout8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4.png"/><Relationship Id="rId1" Type="http://schemas.openxmlformats.org/officeDocument/2006/relationships/slideLayout" Target="../slideLayouts/slideLayout87.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3.xm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8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8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7.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7.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8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87.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3.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87.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3.xml.rels><?xml version="1.0" encoding="UTF-8" standalone="yes"?>
<Relationships xmlns="http://schemas.openxmlformats.org/package/2006/relationships"><Relationship Id="rId3" Type="http://schemas.openxmlformats.org/officeDocument/2006/relationships/hyperlink" Target="mailto:andrew.perumal@umb.edu" TargetMode="External"/><Relationship Id="rId2" Type="http://schemas.openxmlformats.org/officeDocument/2006/relationships/notesSlide" Target="../notesSlides/notesSlide26.xml"/><Relationship Id="rId1" Type="http://schemas.openxmlformats.org/officeDocument/2006/relationships/slideLayout" Target="../slideLayouts/slideLayout76.xml"/></Relationships>
</file>

<file path=ppt/slides/_rels/slide4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3.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7.xml"/><Relationship Id="rId1" Type="http://schemas.openxmlformats.org/officeDocument/2006/relationships/slideLayout" Target="../slideLayouts/slideLayout73.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86.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86.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6.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86.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6.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86.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97.xml"/></Relationships>
</file>

<file path=ppt/slides/_rels/slide52.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6.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97.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9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7.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3.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2.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92.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9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6.xml"/></Relationships>
</file>

<file path=ppt/slides/_rels/slide6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Layout" Target="../diagrams/layout1.xml"/><Relationship Id="rId7" Type="http://schemas.openxmlformats.org/officeDocument/2006/relationships/image" Target="../media/image62.png"/><Relationship Id="rId2" Type="http://schemas.openxmlformats.org/officeDocument/2006/relationships/diagramData" Target="../diagrams/data1.xml"/><Relationship Id="rId1" Type="http://schemas.openxmlformats.org/officeDocument/2006/relationships/slideLayout" Target="../slideLayouts/slideLayout9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2.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9.xml"/></Relationships>
</file>

<file path=ppt/slides/_rels/slide64.xml.rels><?xml version="1.0" encoding="UTF-8" standalone="yes"?>
<Relationships xmlns="http://schemas.openxmlformats.org/package/2006/relationships"><Relationship Id="rId8" Type="http://schemas.openxmlformats.org/officeDocument/2006/relationships/hyperlink" Target="mailto:meaghecm@ucmail.uc.edu" TargetMode="External"/><Relationship Id="rId3" Type="http://schemas.openxmlformats.org/officeDocument/2006/relationships/image" Target="../media/image7.tiff"/><Relationship Id="rId7" Type="http://schemas.openxmlformats.org/officeDocument/2006/relationships/image" Target="../media/image10.jpg"/><Relationship Id="rId2" Type="http://schemas.openxmlformats.org/officeDocument/2006/relationships/hyperlink" Target="mailto:samson@umich.edu" TargetMode="External"/><Relationship Id="rId1" Type="http://schemas.openxmlformats.org/officeDocument/2006/relationships/slideLayout" Target="../slideLayouts/slideLayout73.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hyperlink" Target="mailto:andrew.perumal@umb.edu" TargetMode="External"/><Relationship Id="rId9" Type="http://schemas.openxmlformats.org/officeDocument/2006/relationships/hyperlink" Target="mailto:Angela.Paprocki@utoledo.edu"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691495" y="1186111"/>
            <a:ext cx="5878559" cy="461665"/>
          </a:xfrm>
          <a:prstGeom prst="rect">
            <a:avLst/>
          </a:prstGeom>
          <a:noFill/>
        </p:spPr>
        <p:txBody>
          <a:bodyPr wrap="square" rtlCol="0">
            <a:spAutoFit/>
          </a:bodyPr>
          <a:lstStyle/>
          <a:p>
            <a:pPr algn="ctr"/>
            <a:r>
              <a:rPr lang="en-US" sz="2400" dirty="0">
                <a:solidFill>
                  <a:schemeClr val="bg1"/>
                </a:solidFill>
                <a:latin typeface="Franklin Gothic Book"/>
                <a:cs typeface="Franklin Gothic Book"/>
              </a:rPr>
              <a:t>The </a:t>
            </a:r>
            <a:r>
              <a:rPr lang="en-US" sz="2400" dirty="0">
                <a:solidFill>
                  <a:schemeClr val="accent2"/>
                </a:solidFill>
                <a:latin typeface="Franklin Gothic Book"/>
              </a:rPr>
              <a:t>smarter video platform </a:t>
            </a:r>
            <a:r>
              <a:rPr lang="en-US" sz="2400" dirty="0">
                <a:solidFill>
                  <a:schemeClr val="bg1"/>
                </a:solidFill>
                <a:latin typeface="Franklin Gothic Book"/>
                <a:cs typeface="Franklin Gothic Book"/>
              </a:rPr>
              <a:t>for education.</a:t>
            </a:r>
          </a:p>
        </p:txBody>
      </p:sp>
      <p:pic>
        <p:nvPicPr>
          <p:cNvPr id="8" name="Picture 7" descr="logo-reversed.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3043" y="561841"/>
            <a:ext cx="2788452" cy="1050196"/>
          </a:xfrm>
          <a:prstGeom prst="rect">
            <a:avLst/>
          </a:prstGeom>
        </p:spPr>
      </p:pic>
      <p:sp>
        <p:nvSpPr>
          <p:cNvPr id="6" name="Title 1">
            <a:extLst>
              <a:ext uri="{FF2B5EF4-FFF2-40B4-BE49-F238E27FC236}">
                <a16:creationId xmlns:a16="http://schemas.microsoft.com/office/drawing/2014/main" id="{E9FCC4B1-4C30-2942-991D-C4490307417C}"/>
              </a:ext>
            </a:extLst>
          </p:cNvPr>
          <p:cNvSpPr txBox="1">
            <a:spLocks/>
          </p:cNvSpPr>
          <p:nvPr/>
        </p:nvSpPr>
        <p:spPr>
          <a:xfrm>
            <a:off x="26336" y="2691268"/>
            <a:ext cx="14604064" cy="1981748"/>
          </a:xfrm>
          <a:prstGeom prst="rect">
            <a:avLst/>
          </a:prstGeom>
        </p:spPr>
        <p:txBody>
          <a:bodyPr vert="horz" lIns="109728" tIns="54864" rIns="109728" bIns="54864" rtlCol="0" anchor="b">
            <a:normAutofit fontScale="97500"/>
          </a:bodyPr>
          <a:lstStyle>
            <a:lvl1pPr algn="l" defTabSz="653110" rtl="0" eaLnBrk="1" latinLnBrk="0" hangingPunct="1">
              <a:spcBef>
                <a:spcPct val="0"/>
              </a:spcBef>
              <a:buNone/>
              <a:defRPr sz="4200" b="0" i="0" kern="1200">
                <a:solidFill>
                  <a:schemeClr val="bg1"/>
                </a:solidFill>
                <a:latin typeface="+mn-lt"/>
                <a:ea typeface="+mj-ea"/>
                <a:cs typeface="+mj-cs"/>
              </a:defRPr>
            </a:lvl1pPr>
          </a:lstStyle>
          <a:p>
            <a:pPr algn="ctr"/>
            <a:r>
              <a:rPr lang="en-US" sz="6000" dirty="0"/>
              <a:t>Improving Student Success with </a:t>
            </a:r>
          </a:p>
          <a:p>
            <a:pPr algn="ctr"/>
            <a:r>
              <a:rPr lang="en-US" sz="6000" dirty="0"/>
              <a:t>Video &amp; Active Learning</a:t>
            </a:r>
          </a:p>
        </p:txBody>
      </p:sp>
      <p:sp>
        <p:nvSpPr>
          <p:cNvPr id="9" name="TextBox 8">
            <a:extLst>
              <a:ext uri="{FF2B5EF4-FFF2-40B4-BE49-F238E27FC236}">
                <a16:creationId xmlns:a16="http://schemas.microsoft.com/office/drawing/2014/main" id="{7386FEF0-E6FD-F146-8AE1-539EFFF3DC28}"/>
              </a:ext>
            </a:extLst>
          </p:cNvPr>
          <p:cNvSpPr txBox="1"/>
          <p:nvPr/>
        </p:nvSpPr>
        <p:spPr>
          <a:xfrm>
            <a:off x="2425093" y="5357692"/>
            <a:ext cx="9806550" cy="892552"/>
          </a:xfrm>
          <a:prstGeom prst="rect">
            <a:avLst/>
          </a:prstGeom>
          <a:noFill/>
        </p:spPr>
        <p:txBody>
          <a:bodyPr wrap="square" rtlCol="0">
            <a:spAutoFit/>
          </a:bodyPr>
          <a:lstStyle/>
          <a:p>
            <a:pPr algn="ctr"/>
            <a:r>
              <a:rPr lang="en-US" sz="2800" dirty="0">
                <a:solidFill>
                  <a:schemeClr val="bg1"/>
                </a:solidFill>
                <a:latin typeface="Franklin Gothic Book"/>
              </a:rPr>
              <a:t>Thursday, December 6 at 2 p.m. Eastern</a:t>
            </a:r>
          </a:p>
          <a:p>
            <a:pPr algn="ctr"/>
            <a:r>
              <a:rPr lang="en-US" sz="2400" dirty="0">
                <a:solidFill>
                  <a:schemeClr val="bg1"/>
                </a:solidFill>
              </a:rPr>
              <a:t> </a:t>
            </a:r>
          </a:p>
        </p:txBody>
      </p:sp>
      <p:sp>
        <p:nvSpPr>
          <p:cNvPr id="11" name="Rectangle 10">
            <a:extLst>
              <a:ext uri="{FF2B5EF4-FFF2-40B4-BE49-F238E27FC236}">
                <a16:creationId xmlns:a16="http://schemas.microsoft.com/office/drawing/2014/main" id="{38ADB27B-16CC-7C4D-8EC9-8F36BB44D129}"/>
              </a:ext>
            </a:extLst>
          </p:cNvPr>
          <p:cNvSpPr/>
          <p:nvPr/>
        </p:nvSpPr>
        <p:spPr>
          <a:xfrm>
            <a:off x="0" y="6643868"/>
            <a:ext cx="3402128" cy="1481560"/>
          </a:xfrm>
          <a:prstGeom prst="rect">
            <a:avLst/>
          </a:prstGeom>
          <a:solidFill>
            <a:srgbClr val="0027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20"/>
          </a:p>
        </p:txBody>
      </p:sp>
      <p:cxnSp>
        <p:nvCxnSpPr>
          <p:cNvPr id="3" name="Straight Connector 2">
            <a:extLst>
              <a:ext uri="{FF2B5EF4-FFF2-40B4-BE49-F238E27FC236}">
                <a16:creationId xmlns:a16="http://schemas.microsoft.com/office/drawing/2014/main" id="{0DB71F51-5F63-DD40-A01D-087236D97DD3}"/>
              </a:ext>
            </a:extLst>
          </p:cNvPr>
          <p:cNvCxnSpPr/>
          <p:nvPr/>
        </p:nvCxnSpPr>
        <p:spPr>
          <a:xfrm>
            <a:off x="915994" y="4965540"/>
            <a:ext cx="12824749"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0017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9" y="153392"/>
            <a:ext cx="14626742" cy="7922819"/>
          </a:xfrm>
        </p:spPr>
      </p:pic>
      <p:sp>
        <p:nvSpPr>
          <p:cNvPr id="6" name="TextBox 5"/>
          <p:cNvSpPr txBox="1"/>
          <p:nvPr/>
        </p:nvSpPr>
        <p:spPr>
          <a:xfrm>
            <a:off x="8226311" y="7283482"/>
            <a:ext cx="5816913" cy="424732"/>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defTabSz="1097280"/>
            <a:r>
              <a:rPr lang="en-US" sz="2160" dirty="0">
                <a:solidFill>
                  <a:prstClr val="black"/>
                </a:solidFill>
                <a:latin typeface="Calibri" panose="020F0502020204030204"/>
              </a:rPr>
              <a:t>Add Slides: additional slides, or videos and images</a:t>
            </a:r>
          </a:p>
        </p:txBody>
      </p:sp>
      <p:cxnSp>
        <p:nvCxnSpPr>
          <p:cNvPr id="7" name="Straight Arrow Connector 6"/>
          <p:cNvCxnSpPr>
            <a:stCxn id="6" idx="0"/>
          </p:cNvCxnSpPr>
          <p:nvPr/>
        </p:nvCxnSpPr>
        <p:spPr>
          <a:xfrm flipV="1">
            <a:off x="11134768" y="2998384"/>
            <a:ext cx="1593428" cy="4285098"/>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1908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9" y="153392"/>
            <a:ext cx="14626742" cy="7922819"/>
          </a:xfrm>
        </p:spPr>
      </p:pic>
      <p:pic>
        <p:nvPicPr>
          <p:cNvPr id="6"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2643026" y="2921545"/>
            <a:ext cx="1963068" cy="5154665"/>
          </a:xfrm>
          <a:prstGeom prst="rect">
            <a:avLst/>
          </a:prstGeom>
        </p:spPr>
      </p:pic>
      <p:sp>
        <p:nvSpPr>
          <p:cNvPr id="5" name="TextBox 4"/>
          <p:cNvSpPr txBox="1"/>
          <p:nvPr/>
        </p:nvSpPr>
        <p:spPr>
          <a:xfrm>
            <a:off x="9280061" y="7028299"/>
            <a:ext cx="4617290" cy="424732"/>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defTabSz="1097280"/>
            <a:r>
              <a:rPr lang="en-US" sz="2160" dirty="0">
                <a:solidFill>
                  <a:prstClr val="black"/>
                </a:solidFill>
                <a:latin typeface="Calibri" panose="020F0502020204030204"/>
              </a:rPr>
              <a:t>Media slides: Video, uploaded to </a:t>
            </a:r>
            <a:r>
              <a:rPr lang="en-US" sz="2160" i="1" dirty="0" err="1">
                <a:solidFill>
                  <a:prstClr val="black"/>
                </a:solidFill>
                <a:latin typeface="Calibri" panose="020F0502020204030204"/>
              </a:rPr>
              <a:t>vimeo</a:t>
            </a:r>
            <a:endParaRPr lang="en-US" sz="2160" i="1" dirty="0">
              <a:solidFill>
                <a:prstClr val="black"/>
              </a:solidFill>
              <a:latin typeface="Calibri" panose="020F0502020204030204"/>
            </a:endParaRPr>
          </a:p>
        </p:txBody>
      </p:sp>
    </p:spTree>
    <p:extLst>
      <p:ext uri="{BB962C8B-B14F-4D97-AF65-F5344CB8AC3E}">
        <p14:creationId xmlns:p14="http://schemas.microsoft.com/office/powerpoint/2010/main" val="2829690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9" y="153392"/>
            <a:ext cx="14626742" cy="7922819"/>
          </a:xfrm>
        </p:spPr>
      </p:pic>
      <p:sp>
        <p:nvSpPr>
          <p:cNvPr id="5" name="TextBox 4"/>
          <p:cNvSpPr txBox="1"/>
          <p:nvPr/>
        </p:nvSpPr>
        <p:spPr>
          <a:xfrm>
            <a:off x="8452681" y="7283482"/>
            <a:ext cx="5589607" cy="424732"/>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defTabSz="1097280"/>
            <a:r>
              <a:rPr lang="en-US" sz="2160" dirty="0">
                <a:solidFill>
                  <a:prstClr val="black"/>
                </a:solidFill>
                <a:latin typeface="Calibri" panose="020F0502020204030204"/>
              </a:rPr>
              <a:t>Add Activity: Multiple Choice, Short answer, etc.</a:t>
            </a:r>
          </a:p>
        </p:txBody>
      </p:sp>
      <p:cxnSp>
        <p:nvCxnSpPr>
          <p:cNvPr id="6" name="Straight Arrow Connector 5"/>
          <p:cNvCxnSpPr>
            <a:stCxn id="5" idx="0"/>
          </p:cNvCxnSpPr>
          <p:nvPr/>
        </p:nvCxnSpPr>
        <p:spPr>
          <a:xfrm flipH="1" flipV="1">
            <a:off x="10538737" y="2960371"/>
            <a:ext cx="708748" cy="4323111"/>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8189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9" y="153392"/>
            <a:ext cx="14626742" cy="7922819"/>
          </a:xfrm>
        </p:spPr>
      </p:pic>
      <p:sp>
        <p:nvSpPr>
          <p:cNvPr id="5" name="TextBox 4"/>
          <p:cNvSpPr txBox="1"/>
          <p:nvPr/>
        </p:nvSpPr>
        <p:spPr>
          <a:xfrm>
            <a:off x="7993939" y="7283482"/>
            <a:ext cx="6045566" cy="424732"/>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defTabSz="1097280"/>
            <a:r>
              <a:rPr lang="en-US" sz="2160" dirty="0">
                <a:solidFill>
                  <a:prstClr val="black"/>
                </a:solidFill>
                <a:latin typeface="Calibri" panose="020F0502020204030204"/>
              </a:rPr>
              <a:t>Question types: </a:t>
            </a:r>
            <a:r>
              <a:rPr lang="en-US" sz="2160">
                <a:solidFill>
                  <a:prstClr val="black"/>
                </a:solidFill>
                <a:latin typeface="Calibri" panose="020F0502020204030204"/>
              </a:rPr>
              <a:t>Multiple choice, </a:t>
            </a:r>
            <a:r>
              <a:rPr lang="en-US" sz="2160" dirty="0">
                <a:solidFill>
                  <a:prstClr val="black"/>
                </a:solidFill>
                <a:latin typeface="Calibri" panose="020F0502020204030204"/>
              </a:rPr>
              <a:t>creating a question</a:t>
            </a:r>
          </a:p>
        </p:txBody>
      </p:sp>
      <p:cxnSp>
        <p:nvCxnSpPr>
          <p:cNvPr id="7" name="Straight Arrow Connector 6"/>
          <p:cNvCxnSpPr/>
          <p:nvPr/>
        </p:nvCxnSpPr>
        <p:spPr>
          <a:xfrm flipV="1">
            <a:off x="3817622" y="5817871"/>
            <a:ext cx="1028699" cy="1143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817622" y="2766061"/>
            <a:ext cx="1028699" cy="1143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4824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48176"/>
            <a:ext cx="14630400" cy="7924800"/>
          </a:xfrm>
        </p:spPr>
      </p:pic>
      <p:pic>
        <p:nvPicPr>
          <p:cNvPr id="6"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2643026" y="2860583"/>
            <a:ext cx="1963068" cy="5154665"/>
          </a:xfrm>
          <a:prstGeom prst="rect">
            <a:avLst/>
          </a:prstGeom>
        </p:spPr>
      </p:pic>
      <p:sp>
        <p:nvSpPr>
          <p:cNvPr id="5" name="TextBox 4"/>
          <p:cNvSpPr txBox="1"/>
          <p:nvPr/>
        </p:nvSpPr>
        <p:spPr>
          <a:xfrm>
            <a:off x="6935190" y="7283482"/>
            <a:ext cx="7108421" cy="424732"/>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defTabSz="1097280"/>
            <a:r>
              <a:rPr lang="en-US" sz="2160" dirty="0">
                <a:solidFill>
                  <a:prstClr val="black"/>
                </a:solidFill>
                <a:latin typeface="Calibri" panose="020F0502020204030204"/>
              </a:rPr>
              <a:t>Question types: Multiple choice questions, student responses</a:t>
            </a:r>
          </a:p>
        </p:txBody>
      </p:sp>
      <p:sp>
        <p:nvSpPr>
          <p:cNvPr id="7" name="TextBox 6"/>
          <p:cNvSpPr txBox="1"/>
          <p:nvPr/>
        </p:nvSpPr>
        <p:spPr>
          <a:xfrm>
            <a:off x="3212820" y="5964051"/>
            <a:ext cx="2112117" cy="424732"/>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defTabSz="1097280"/>
            <a:r>
              <a:rPr lang="en-US" sz="2160" dirty="0">
                <a:solidFill>
                  <a:prstClr val="black"/>
                </a:solidFill>
                <a:latin typeface="Calibri" panose="020F0502020204030204"/>
              </a:rPr>
              <a:t>End participation</a:t>
            </a:r>
          </a:p>
        </p:txBody>
      </p:sp>
      <p:sp>
        <p:nvSpPr>
          <p:cNvPr id="8" name="TextBox 7"/>
          <p:cNvSpPr txBox="1"/>
          <p:nvPr/>
        </p:nvSpPr>
        <p:spPr>
          <a:xfrm>
            <a:off x="5613119" y="5955649"/>
            <a:ext cx="2923364" cy="424732"/>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defTabSz="1097280"/>
            <a:r>
              <a:rPr lang="en-US" sz="2160" dirty="0">
                <a:solidFill>
                  <a:prstClr val="black"/>
                </a:solidFill>
                <a:latin typeface="Calibri" panose="020F0502020204030204"/>
              </a:rPr>
              <a:t>Show student responses</a:t>
            </a:r>
          </a:p>
        </p:txBody>
      </p:sp>
      <p:sp>
        <p:nvSpPr>
          <p:cNvPr id="9" name="TextBox 8"/>
          <p:cNvSpPr txBox="1"/>
          <p:nvPr/>
        </p:nvSpPr>
        <p:spPr>
          <a:xfrm>
            <a:off x="8825104" y="5954163"/>
            <a:ext cx="2539862" cy="424732"/>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defTabSz="1097280"/>
            <a:r>
              <a:rPr lang="en-US" sz="2160" dirty="0">
                <a:solidFill>
                  <a:prstClr val="black"/>
                </a:solidFill>
                <a:latin typeface="Calibri" panose="020F0502020204030204"/>
              </a:rPr>
              <a:t>Show correct answer</a:t>
            </a:r>
          </a:p>
        </p:txBody>
      </p:sp>
      <p:cxnSp>
        <p:nvCxnSpPr>
          <p:cNvPr id="10" name="Straight Arrow Connector 9"/>
          <p:cNvCxnSpPr>
            <a:stCxn id="7" idx="0"/>
          </p:cNvCxnSpPr>
          <p:nvPr/>
        </p:nvCxnSpPr>
        <p:spPr>
          <a:xfrm flipV="1">
            <a:off x="4268879" y="5397494"/>
            <a:ext cx="2681550" cy="566557"/>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8" idx="0"/>
          </p:cNvCxnSpPr>
          <p:nvPr/>
        </p:nvCxnSpPr>
        <p:spPr>
          <a:xfrm flipV="1">
            <a:off x="7074801" y="5397495"/>
            <a:ext cx="324220" cy="558154"/>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9" idx="0"/>
          </p:cNvCxnSpPr>
          <p:nvPr/>
        </p:nvCxnSpPr>
        <p:spPr>
          <a:xfrm flipH="1" flipV="1">
            <a:off x="7767169" y="5397494"/>
            <a:ext cx="2327866" cy="556669"/>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1044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480" cap="none" dirty="0"/>
              <a:t>Do students know what they know?</a:t>
            </a:r>
            <a:endParaRPr lang="en-US" cap="none" dirty="0"/>
          </a:p>
        </p:txBody>
      </p:sp>
      <p:sp>
        <p:nvSpPr>
          <p:cNvPr id="3" name="Content Placeholder 2"/>
          <p:cNvSpPr>
            <a:spLocks noGrp="1"/>
          </p:cNvSpPr>
          <p:nvPr>
            <p:ph idx="1"/>
          </p:nvPr>
        </p:nvSpPr>
        <p:spPr/>
        <p:txBody>
          <a:bodyPr>
            <a:normAutofit/>
          </a:bodyPr>
          <a:lstStyle/>
          <a:p>
            <a:pPr marL="153619" lvl="1" indent="0">
              <a:spcAft>
                <a:spcPts val="1920"/>
              </a:spcAft>
              <a:buNone/>
            </a:pPr>
            <a:r>
              <a:rPr lang="en-US" sz="2400" dirty="0"/>
              <a:t>Active Learning &amp; real-time feedback:</a:t>
            </a:r>
            <a:endParaRPr lang="en-US" sz="2400" i="1" dirty="0"/>
          </a:p>
          <a:p>
            <a:pPr lvl="1">
              <a:spcAft>
                <a:spcPts val="1920"/>
              </a:spcAft>
            </a:pPr>
            <a:r>
              <a:rPr lang="en-US" sz="2400" dirty="0"/>
              <a:t>Encourage engagement before content coverage</a:t>
            </a:r>
          </a:p>
          <a:p>
            <a:pPr lvl="1">
              <a:spcAft>
                <a:spcPts val="1920"/>
              </a:spcAft>
            </a:pPr>
            <a:r>
              <a:rPr lang="en-US" sz="2400" dirty="0"/>
              <a:t>Identify student depth of content comprehension</a:t>
            </a:r>
            <a:endParaRPr lang="en-US" sz="1260" dirty="0"/>
          </a:p>
          <a:p>
            <a:pPr lvl="1">
              <a:spcAft>
                <a:spcPts val="1920"/>
              </a:spcAft>
            </a:pPr>
            <a:r>
              <a:rPr lang="en-US" sz="2400" dirty="0"/>
              <a:t>In-class activities for problem solving &amp; use of formulae</a:t>
            </a:r>
          </a:p>
          <a:p>
            <a:pPr lvl="1">
              <a:spcAft>
                <a:spcPts val="1920"/>
              </a:spcAft>
            </a:pPr>
            <a:endParaRPr lang="en-US" sz="2400" dirty="0"/>
          </a:p>
          <a:p>
            <a:pPr lvl="1">
              <a:spcAft>
                <a:spcPts val="1920"/>
              </a:spcAft>
            </a:pPr>
            <a:r>
              <a:rPr lang="en-US" sz="2400" dirty="0"/>
              <a:t>Obtaining student feedback (daily) becomes effortless</a:t>
            </a:r>
          </a:p>
          <a:p>
            <a:pPr marL="153619" lvl="1" indent="0">
              <a:spcAft>
                <a:spcPts val="1920"/>
              </a:spcAft>
              <a:buNone/>
            </a:pPr>
            <a:r>
              <a:rPr lang="en-US" sz="2400" dirty="0"/>
              <a:t>  1-minute paper at the end of every class</a:t>
            </a:r>
          </a:p>
        </p:txBody>
      </p:sp>
      <p:sp>
        <p:nvSpPr>
          <p:cNvPr id="4" name="Content Placeholder 2">
            <a:extLst>
              <a:ext uri="{FF2B5EF4-FFF2-40B4-BE49-F238E27FC236}">
                <a16:creationId xmlns:a16="http://schemas.microsoft.com/office/drawing/2014/main" id="{0F8D939C-B0D7-4471-9806-1382F7554B60}"/>
              </a:ext>
            </a:extLst>
          </p:cNvPr>
          <p:cNvSpPr txBox="1">
            <a:spLocks/>
          </p:cNvSpPr>
          <p:nvPr/>
        </p:nvSpPr>
        <p:spPr>
          <a:xfrm>
            <a:off x="1366114" y="2743200"/>
            <a:ext cx="11664088" cy="4828032"/>
          </a:xfrm>
          <a:prstGeom prst="rect">
            <a:avLst/>
          </a:prstGeom>
        </p:spPr>
        <p:txBody>
          <a:bodyPr vert="horz" lIns="54864" tIns="54864" rIns="54864" bIns="54864"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153619" lvl="1" indent="0" algn="r" defTabSz="1097280">
              <a:spcBef>
                <a:spcPts val="240"/>
              </a:spcBef>
              <a:spcAft>
                <a:spcPts val="1920"/>
              </a:spcAft>
              <a:buClr>
                <a:srgbClr val="1CADE4"/>
              </a:buClr>
              <a:buNone/>
            </a:pPr>
            <a:endParaRPr lang="en-US" sz="2400" i="1" dirty="0">
              <a:solidFill>
                <a:srgbClr val="C00000"/>
              </a:solidFill>
              <a:latin typeface="Tw Cen MT" panose="020B0602020104020603"/>
            </a:endParaRPr>
          </a:p>
          <a:p>
            <a:pPr marL="153619" lvl="1" indent="0" algn="r" defTabSz="1097280">
              <a:spcBef>
                <a:spcPts val="240"/>
              </a:spcBef>
              <a:spcAft>
                <a:spcPts val="1920"/>
              </a:spcAft>
              <a:buClr>
                <a:srgbClr val="1CADE4"/>
              </a:buClr>
              <a:buNone/>
            </a:pPr>
            <a:r>
              <a:rPr lang="en-US" sz="2400" i="1" dirty="0">
                <a:solidFill>
                  <a:srgbClr val="C00000"/>
                </a:solidFill>
                <a:latin typeface="Tw Cen MT" panose="020B0602020104020603"/>
              </a:rPr>
              <a:t>Prime students for metacognition</a:t>
            </a:r>
          </a:p>
          <a:p>
            <a:pPr marL="153619" lvl="1" indent="0" algn="r" defTabSz="1097280">
              <a:spcBef>
                <a:spcPts val="240"/>
              </a:spcBef>
              <a:spcAft>
                <a:spcPts val="1920"/>
              </a:spcAft>
              <a:buClr>
                <a:srgbClr val="1CADE4"/>
              </a:buClr>
              <a:buNone/>
            </a:pPr>
            <a:r>
              <a:rPr lang="en-US" sz="2400" i="1" dirty="0">
                <a:solidFill>
                  <a:srgbClr val="C00000"/>
                </a:solidFill>
                <a:latin typeface="Tw Cen MT" panose="020B0602020104020603"/>
              </a:rPr>
              <a:t>Current limits of their knowledge</a:t>
            </a:r>
          </a:p>
          <a:p>
            <a:pPr marL="153619" lvl="1" indent="0" algn="r" defTabSz="1097280">
              <a:spcBef>
                <a:spcPts val="240"/>
              </a:spcBef>
              <a:spcAft>
                <a:spcPts val="1920"/>
              </a:spcAft>
              <a:buClr>
                <a:srgbClr val="1CADE4"/>
              </a:buClr>
              <a:buNone/>
            </a:pPr>
            <a:r>
              <a:rPr lang="en-US" sz="2400" i="1" dirty="0">
                <a:solidFill>
                  <a:srgbClr val="C00000"/>
                </a:solidFill>
                <a:latin typeface="Tw Cen MT" panose="020B0602020104020603"/>
              </a:rPr>
              <a:t>Convey high expectations</a:t>
            </a:r>
          </a:p>
          <a:p>
            <a:pPr marL="153619" lvl="1" indent="0" algn="r" defTabSz="1097280">
              <a:spcBef>
                <a:spcPts val="240"/>
              </a:spcBef>
              <a:spcAft>
                <a:spcPts val="1920"/>
              </a:spcAft>
              <a:buClr>
                <a:srgbClr val="1CADE4"/>
              </a:buClr>
              <a:buNone/>
            </a:pPr>
            <a:endParaRPr lang="en-US" sz="2400" i="1" dirty="0">
              <a:solidFill>
                <a:srgbClr val="C00000"/>
              </a:solidFill>
              <a:latin typeface="Tw Cen MT" panose="020B0602020104020603"/>
            </a:endParaRPr>
          </a:p>
          <a:p>
            <a:pPr marL="153619" lvl="1" indent="0" algn="r" defTabSz="1097280">
              <a:spcBef>
                <a:spcPts val="240"/>
              </a:spcBef>
              <a:spcAft>
                <a:spcPts val="1920"/>
              </a:spcAft>
              <a:buClr>
                <a:srgbClr val="1CADE4"/>
              </a:buClr>
              <a:buNone/>
            </a:pPr>
            <a:endParaRPr lang="en-US" sz="2400" i="1" dirty="0">
              <a:solidFill>
                <a:srgbClr val="C00000"/>
              </a:solidFill>
              <a:latin typeface="Tw Cen MT" panose="020B0602020104020603"/>
            </a:endParaRPr>
          </a:p>
          <a:p>
            <a:pPr marL="153619" lvl="1" indent="0" algn="r" defTabSz="1097280">
              <a:spcBef>
                <a:spcPts val="240"/>
              </a:spcBef>
              <a:spcAft>
                <a:spcPts val="1920"/>
              </a:spcAft>
              <a:buClr>
                <a:srgbClr val="1CADE4"/>
              </a:buClr>
              <a:buNone/>
            </a:pPr>
            <a:r>
              <a:rPr lang="en-US" sz="2400" i="1" dirty="0">
                <a:solidFill>
                  <a:srgbClr val="C00000"/>
                </a:solidFill>
                <a:latin typeface="Tw Cen MT" panose="020B0602020104020603"/>
              </a:rPr>
              <a:t>Reflect on class content</a:t>
            </a:r>
          </a:p>
          <a:p>
            <a:pPr marL="153619" lvl="1" indent="0" algn="r" defTabSz="1097280">
              <a:spcBef>
                <a:spcPts val="240"/>
              </a:spcBef>
              <a:spcAft>
                <a:spcPts val="1920"/>
              </a:spcAft>
              <a:buClr>
                <a:srgbClr val="1CADE4"/>
              </a:buClr>
              <a:buNone/>
            </a:pPr>
            <a:endParaRPr lang="en-US" sz="2400" dirty="0">
              <a:solidFill>
                <a:srgbClr val="C00000"/>
              </a:solidFill>
              <a:latin typeface="Tw Cen MT" panose="020B0602020104020603"/>
            </a:endParaRPr>
          </a:p>
        </p:txBody>
      </p:sp>
    </p:spTree>
    <p:extLst>
      <p:ext uri="{BB962C8B-B14F-4D97-AF65-F5344CB8AC3E}">
        <p14:creationId xmlns:p14="http://schemas.microsoft.com/office/powerpoint/2010/main" val="113135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36139"/>
            <a:ext cx="14630400" cy="7936992"/>
          </a:xfrm>
          <a:prstGeom prst="rect">
            <a:avLst/>
          </a:prstGeom>
        </p:spPr>
      </p:pic>
      <p:pic>
        <p:nvPicPr>
          <p:cNvPr id="8"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2643026" y="2917478"/>
            <a:ext cx="1963068" cy="5154665"/>
          </a:xfrm>
          <a:prstGeom prst="rect">
            <a:avLst/>
          </a:prstGeom>
        </p:spPr>
      </p:pic>
      <p:sp>
        <p:nvSpPr>
          <p:cNvPr id="9" name="TextBox 8"/>
          <p:cNvSpPr txBox="1"/>
          <p:nvPr/>
        </p:nvSpPr>
        <p:spPr>
          <a:xfrm>
            <a:off x="6416041" y="7283482"/>
            <a:ext cx="7665720" cy="424732"/>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defTabSz="1097280"/>
            <a:r>
              <a:rPr lang="en-US" sz="2160" dirty="0">
                <a:solidFill>
                  <a:prstClr val="black"/>
                </a:solidFill>
                <a:latin typeface="Calibri" panose="020F0502020204030204"/>
              </a:rPr>
              <a:t>Engage Students: Encourage engagement before content coverage </a:t>
            </a:r>
          </a:p>
        </p:txBody>
      </p:sp>
    </p:spTree>
    <p:extLst>
      <p:ext uri="{BB962C8B-B14F-4D97-AF65-F5344CB8AC3E}">
        <p14:creationId xmlns:p14="http://schemas.microsoft.com/office/powerpoint/2010/main" val="760967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9300"/>
          <a:stretch/>
        </p:blipFill>
        <p:spPr>
          <a:xfrm>
            <a:off x="0" y="-33026"/>
            <a:ext cx="14630400" cy="8100060"/>
          </a:xfrm>
          <a:prstGeom prst="rect">
            <a:avLst/>
          </a:prstGeom>
        </p:spPr>
      </p:pic>
      <p:pic>
        <p:nvPicPr>
          <p:cNvPr id="8"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2643026" y="2907320"/>
            <a:ext cx="1963068" cy="5154665"/>
          </a:xfrm>
          <a:prstGeom prst="rect">
            <a:avLst/>
          </a:prstGeom>
        </p:spPr>
      </p:pic>
      <p:sp>
        <p:nvSpPr>
          <p:cNvPr id="5" name="TextBox 4"/>
          <p:cNvSpPr txBox="1"/>
          <p:nvPr/>
        </p:nvSpPr>
        <p:spPr>
          <a:xfrm>
            <a:off x="6416041" y="7283482"/>
            <a:ext cx="7665720" cy="424732"/>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defTabSz="1097280"/>
            <a:r>
              <a:rPr lang="en-US" sz="2160" dirty="0">
                <a:solidFill>
                  <a:prstClr val="black"/>
                </a:solidFill>
                <a:latin typeface="Calibri" panose="020F0502020204030204"/>
              </a:rPr>
              <a:t>Engage Students: Encourage engagement before content coverage </a:t>
            </a:r>
          </a:p>
        </p:txBody>
      </p:sp>
    </p:spTree>
    <p:extLst>
      <p:ext uri="{BB962C8B-B14F-4D97-AF65-F5344CB8AC3E}">
        <p14:creationId xmlns:p14="http://schemas.microsoft.com/office/powerpoint/2010/main" val="108452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9" y="153392"/>
            <a:ext cx="14626742" cy="7922819"/>
          </a:xfrm>
        </p:spPr>
      </p:pic>
      <p:pic>
        <p:nvPicPr>
          <p:cNvPr id="6"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2643026" y="2921545"/>
            <a:ext cx="1963068" cy="5154665"/>
          </a:xfrm>
          <a:prstGeom prst="rect">
            <a:avLst/>
          </a:prstGeom>
        </p:spPr>
      </p:pic>
      <p:sp>
        <p:nvSpPr>
          <p:cNvPr id="5" name="TextBox 4"/>
          <p:cNvSpPr txBox="1"/>
          <p:nvPr/>
        </p:nvSpPr>
        <p:spPr>
          <a:xfrm>
            <a:off x="7219662" y="7283482"/>
            <a:ext cx="6816353" cy="424732"/>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defTabSz="1097280"/>
            <a:r>
              <a:rPr lang="en-US" sz="2160" dirty="0">
                <a:solidFill>
                  <a:prstClr val="black"/>
                </a:solidFill>
                <a:latin typeface="Calibri" panose="020F0502020204030204"/>
              </a:rPr>
              <a:t>Engage Students: Identify depth of content comprehension</a:t>
            </a:r>
          </a:p>
        </p:txBody>
      </p:sp>
    </p:spTree>
    <p:extLst>
      <p:ext uri="{BB962C8B-B14F-4D97-AF65-F5344CB8AC3E}">
        <p14:creationId xmlns:p14="http://schemas.microsoft.com/office/powerpoint/2010/main" val="33723699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9" y="153392"/>
            <a:ext cx="14626742" cy="7922819"/>
          </a:xfrm>
        </p:spPr>
      </p:pic>
      <p:pic>
        <p:nvPicPr>
          <p:cNvPr id="7"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2844130" y="2947064"/>
            <a:ext cx="1784441" cy="5129147"/>
          </a:xfrm>
          <a:prstGeom prst="rect">
            <a:avLst/>
          </a:prstGeom>
        </p:spPr>
      </p:pic>
      <p:sp>
        <p:nvSpPr>
          <p:cNvPr id="8" name="TextBox 7"/>
          <p:cNvSpPr txBox="1"/>
          <p:nvPr/>
        </p:nvSpPr>
        <p:spPr>
          <a:xfrm>
            <a:off x="7219662" y="7283482"/>
            <a:ext cx="6816353" cy="424732"/>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defTabSz="1097280"/>
            <a:r>
              <a:rPr lang="en-US" sz="2160" dirty="0">
                <a:solidFill>
                  <a:prstClr val="black"/>
                </a:solidFill>
                <a:latin typeface="Calibri" panose="020F0502020204030204"/>
              </a:rPr>
              <a:t>Engage Students: Identify depth of content comprehension</a:t>
            </a:r>
          </a:p>
        </p:txBody>
      </p:sp>
    </p:spTree>
    <p:extLst>
      <p:ext uri="{BB962C8B-B14F-4D97-AF65-F5344CB8AC3E}">
        <p14:creationId xmlns:p14="http://schemas.microsoft.com/office/powerpoint/2010/main" val="4139048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E2216E-7225-C148-A51B-84F24661436B}"/>
              </a:ext>
            </a:extLst>
          </p:cNvPr>
          <p:cNvSpPr txBox="1"/>
          <p:nvPr/>
        </p:nvSpPr>
        <p:spPr>
          <a:xfrm>
            <a:off x="4777316" y="4294622"/>
            <a:ext cx="9307961" cy="1280351"/>
          </a:xfrm>
          <a:prstGeom prst="rect">
            <a:avLst/>
          </a:prstGeom>
          <a:noFill/>
        </p:spPr>
        <p:txBody>
          <a:bodyPr wrap="square" rtlCol="0">
            <a:spAutoFit/>
          </a:bodyPr>
          <a:lstStyle/>
          <a:p>
            <a:r>
              <a:rPr lang="en-US" sz="3120" dirty="0"/>
              <a:t>Dr. Perry Samson</a:t>
            </a:r>
          </a:p>
          <a:p>
            <a:r>
              <a:rPr lang="en-US" sz="2300" dirty="0"/>
              <a:t>Arthur F. </a:t>
            </a:r>
            <a:r>
              <a:rPr lang="en-US" sz="2300" dirty="0" err="1"/>
              <a:t>Thorneau</a:t>
            </a:r>
            <a:r>
              <a:rPr lang="en-US" sz="2300" dirty="0"/>
              <a:t> Professor at University of Michigan and Senior VP of Teaching Innovations at Echo360</a:t>
            </a:r>
          </a:p>
        </p:txBody>
      </p:sp>
      <p:pic>
        <p:nvPicPr>
          <p:cNvPr id="4" name="Picture 3">
            <a:extLst>
              <a:ext uri="{FF2B5EF4-FFF2-40B4-BE49-F238E27FC236}">
                <a16:creationId xmlns:a16="http://schemas.microsoft.com/office/drawing/2014/main" id="{B8EF6BF4-B5F8-3544-9DD4-60E814A18C1F}"/>
              </a:ext>
            </a:extLst>
          </p:cNvPr>
          <p:cNvPicPr>
            <a:picLocks noChangeAspect="1"/>
          </p:cNvPicPr>
          <p:nvPr/>
        </p:nvPicPr>
        <p:blipFill>
          <a:blip r:embed="rId2"/>
          <a:stretch>
            <a:fillRect/>
          </a:stretch>
        </p:blipFill>
        <p:spPr>
          <a:xfrm>
            <a:off x="1027927" y="1658815"/>
            <a:ext cx="3496570" cy="3916158"/>
          </a:xfrm>
          <a:prstGeom prst="rect">
            <a:avLst/>
          </a:prstGeom>
        </p:spPr>
      </p:pic>
      <p:sp>
        <p:nvSpPr>
          <p:cNvPr id="5" name="TextBox 4">
            <a:extLst>
              <a:ext uri="{FF2B5EF4-FFF2-40B4-BE49-F238E27FC236}">
                <a16:creationId xmlns:a16="http://schemas.microsoft.com/office/drawing/2014/main" id="{CA2725D1-3AE2-544A-93CD-136A9AB16D94}"/>
              </a:ext>
            </a:extLst>
          </p:cNvPr>
          <p:cNvSpPr txBox="1"/>
          <p:nvPr/>
        </p:nvSpPr>
        <p:spPr>
          <a:xfrm>
            <a:off x="4777316" y="3237637"/>
            <a:ext cx="4958862" cy="877163"/>
          </a:xfrm>
          <a:prstGeom prst="rect">
            <a:avLst/>
          </a:prstGeom>
          <a:noFill/>
        </p:spPr>
        <p:txBody>
          <a:bodyPr wrap="square" rtlCol="0">
            <a:spAutoFit/>
          </a:bodyPr>
          <a:lstStyle/>
          <a:p>
            <a:r>
              <a:rPr lang="en-US" sz="5100" dirty="0"/>
              <a:t>Moderator:</a:t>
            </a:r>
          </a:p>
        </p:txBody>
      </p:sp>
    </p:spTree>
    <p:extLst>
      <p:ext uri="{BB962C8B-B14F-4D97-AF65-F5344CB8AC3E}">
        <p14:creationId xmlns:p14="http://schemas.microsoft.com/office/powerpoint/2010/main" val="1314665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9" y="153392"/>
            <a:ext cx="14626742" cy="7922819"/>
          </a:xfrm>
        </p:spPr>
      </p:pic>
      <p:pic>
        <p:nvPicPr>
          <p:cNvPr id="7"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2844130" y="2947064"/>
            <a:ext cx="1784441" cy="5129147"/>
          </a:xfrm>
          <a:prstGeom prst="rect">
            <a:avLst/>
          </a:prstGeom>
        </p:spPr>
      </p:pic>
      <p:pic>
        <p:nvPicPr>
          <p:cNvPr id="6"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7429500"/>
            <a:ext cx="13315950" cy="646709"/>
          </a:xfrm>
          <a:prstGeom prst="rect">
            <a:avLst/>
          </a:prstGeom>
        </p:spPr>
      </p:pic>
      <p:sp>
        <p:nvSpPr>
          <p:cNvPr id="10" name="TextBox 9"/>
          <p:cNvSpPr txBox="1"/>
          <p:nvPr/>
        </p:nvSpPr>
        <p:spPr>
          <a:xfrm>
            <a:off x="7219662" y="7283482"/>
            <a:ext cx="6816353" cy="424732"/>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defTabSz="1097280"/>
            <a:r>
              <a:rPr lang="en-US" sz="2160" dirty="0">
                <a:solidFill>
                  <a:prstClr val="black"/>
                </a:solidFill>
                <a:latin typeface="Calibri" panose="020F0502020204030204"/>
              </a:rPr>
              <a:t>Engage Students: Identify depth of content comprehension</a:t>
            </a:r>
          </a:p>
        </p:txBody>
      </p:sp>
    </p:spTree>
    <p:extLst>
      <p:ext uri="{BB962C8B-B14F-4D97-AF65-F5344CB8AC3E}">
        <p14:creationId xmlns:p14="http://schemas.microsoft.com/office/powerpoint/2010/main" val="3939231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9" y="153392"/>
            <a:ext cx="14626742" cy="7922819"/>
          </a:xfrm>
        </p:spPr>
      </p:pic>
      <p:pic>
        <p:nvPicPr>
          <p:cNvPr id="6"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2643026" y="2901224"/>
            <a:ext cx="1963068" cy="5154665"/>
          </a:xfrm>
          <a:prstGeom prst="rect">
            <a:avLst/>
          </a:prstGeom>
        </p:spPr>
      </p:pic>
      <p:sp>
        <p:nvSpPr>
          <p:cNvPr id="7" name="TextBox 6"/>
          <p:cNvSpPr txBox="1"/>
          <p:nvPr/>
        </p:nvSpPr>
        <p:spPr>
          <a:xfrm>
            <a:off x="7219662" y="7283482"/>
            <a:ext cx="6816353" cy="424732"/>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defTabSz="1097280"/>
            <a:r>
              <a:rPr lang="en-US" sz="2160" dirty="0">
                <a:solidFill>
                  <a:prstClr val="black"/>
                </a:solidFill>
                <a:latin typeface="Calibri" panose="020F0502020204030204"/>
              </a:rPr>
              <a:t>Engage Students: Identify depth of content comprehension</a:t>
            </a:r>
          </a:p>
        </p:txBody>
      </p:sp>
    </p:spTree>
    <p:extLst>
      <p:ext uri="{BB962C8B-B14F-4D97-AF65-F5344CB8AC3E}">
        <p14:creationId xmlns:p14="http://schemas.microsoft.com/office/powerpoint/2010/main" val="659385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9" y="153392"/>
            <a:ext cx="14626742" cy="7922819"/>
          </a:xfrm>
        </p:spPr>
      </p:pic>
      <p:pic>
        <p:nvPicPr>
          <p:cNvPr id="6"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2643026" y="2921545"/>
            <a:ext cx="1963068" cy="5154665"/>
          </a:xfrm>
          <a:prstGeom prst="rect">
            <a:avLst/>
          </a:prstGeom>
        </p:spPr>
      </p:pic>
      <p:sp>
        <p:nvSpPr>
          <p:cNvPr id="5" name="TextBox 4"/>
          <p:cNvSpPr txBox="1"/>
          <p:nvPr/>
        </p:nvSpPr>
        <p:spPr>
          <a:xfrm>
            <a:off x="9192008" y="7283482"/>
            <a:ext cx="4843570" cy="424732"/>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defTabSz="1097280"/>
            <a:r>
              <a:rPr lang="en-US" sz="2160" dirty="0">
                <a:solidFill>
                  <a:prstClr val="black"/>
                </a:solidFill>
                <a:latin typeface="Calibri" panose="020F0502020204030204"/>
              </a:rPr>
              <a:t>Engage Students: Simple image questions</a:t>
            </a:r>
          </a:p>
        </p:txBody>
      </p:sp>
    </p:spTree>
    <p:extLst>
      <p:ext uri="{BB962C8B-B14F-4D97-AF65-F5344CB8AC3E}">
        <p14:creationId xmlns:p14="http://schemas.microsoft.com/office/powerpoint/2010/main" val="1171093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9" y="153392"/>
            <a:ext cx="14626742" cy="7922819"/>
          </a:xfrm>
        </p:spPr>
      </p:pic>
      <p:pic>
        <p:nvPicPr>
          <p:cNvPr id="6"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2643026" y="2921545"/>
            <a:ext cx="1963068" cy="5154665"/>
          </a:xfrm>
          <a:prstGeom prst="rect">
            <a:avLst/>
          </a:prstGeom>
        </p:spPr>
      </p:pic>
      <p:sp>
        <p:nvSpPr>
          <p:cNvPr id="5" name="TextBox 4"/>
          <p:cNvSpPr txBox="1"/>
          <p:nvPr/>
        </p:nvSpPr>
        <p:spPr>
          <a:xfrm>
            <a:off x="8434885" y="7283482"/>
            <a:ext cx="5596468" cy="424732"/>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defTabSz="1097280"/>
            <a:r>
              <a:rPr lang="en-US" sz="2160" dirty="0">
                <a:solidFill>
                  <a:prstClr val="black"/>
                </a:solidFill>
                <a:latin typeface="Calibri" panose="020F0502020204030204"/>
              </a:rPr>
              <a:t>Engage Students: More complex image question</a:t>
            </a:r>
          </a:p>
        </p:txBody>
      </p:sp>
    </p:spTree>
    <p:extLst>
      <p:ext uri="{BB962C8B-B14F-4D97-AF65-F5344CB8AC3E}">
        <p14:creationId xmlns:p14="http://schemas.microsoft.com/office/powerpoint/2010/main" val="3668639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9" y="153392"/>
            <a:ext cx="14626742" cy="7922819"/>
          </a:xfrm>
        </p:spPr>
      </p:pic>
      <p:pic>
        <p:nvPicPr>
          <p:cNvPr id="6"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2643026" y="2921545"/>
            <a:ext cx="1963068" cy="5154665"/>
          </a:xfrm>
          <a:prstGeom prst="rect">
            <a:avLst/>
          </a:prstGeom>
        </p:spPr>
      </p:pic>
      <p:sp>
        <p:nvSpPr>
          <p:cNvPr id="5" name="TextBox 4"/>
          <p:cNvSpPr txBox="1"/>
          <p:nvPr/>
        </p:nvSpPr>
        <p:spPr>
          <a:xfrm>
            <a:off x="6337252" y="7283482"/>
            <a:ext cx="7612212" cy="424732"/>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defTabSz="1097280"/>
            <a:r>
              <a:rPr lang="en-US" sz="2160" dirty="0">
                <a:solidFill>
                  <a:prstClr val="black"/>
                </a:solidFill>
                <a:latin typeface="Calibri" panose="020F0502020204030204"/>
              </a:rPr>
              <a:t>Engage Students: Require students to attempt calculations in class</a:t>
            </a:r>
          </a:p>
        </p:txBody>
      </p:sp>
    </p:spTree>
    <p:extLst>
      <p:ext uri="{BB962C8B-B14F-4D97-AF65-F5344CB8AC3E}">
        <p14:creationId xmlns:p14="http://schemas.microsoft.com/office/powerpoint/2010/main" val="3291429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9" y="153392"/>
            <a:ext cx="14626742" cy="7922819"/>
          </a:xfrm>
        </p:spPr>
      </p:pic>
      <p:pic>
        <p:nvPicPr>
          <p:cNvPr id="6"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2643026" y="2921545"/>
            <a:ext cx="1963068" cy="5154665"/>
          </a:xfrm>
          <a:prstGeom prst="rect">
            <a:avLst/>
          </a:prstGeom>
        </p:spPr>
      </p:pic>
      <p:sp>
        <p:nvSpPr>
          <p:cNvPr id="7" name="TextBox 6"/>
          <p:cNvSpPr txBox="1"/>
          <p:nvPr/>
        </p:nvSpPr>
        <p:spPr>
          <a:xfrm>
            <a:off x="6337252" y="7283482"/>
            <a:ext cx="7612212" cy="424732"/>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defTabSz="1097280"/>
            <a:r>
              <a:rPr lang="en-US" sz="2160" dirty="0">
                <a:solidFill>
                  <a:prstClr val="black"/>
                </a:solidFill>
                <a:latin typeface="Calibri" panose="020F0502020204030204"/>
              </a:rPr>
              <a:t>Engage Students: Require students to attempt calculations in class</a:t>
            </a:r>
          </a:p>
        </p:txBody>
      </p:sp>
    </p:spTree>
    <p:extLst>
      <p:ext uri="{BB962C8B-B14F-4D97-AF65-F5344CB8AC3E}">
        <p14:creationId xmlns:p14="http://schemas.microsoft.com/office/powerpoint/2010/main" val="3169019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9" y="153392"/>
            <a:ext cx="14626742" cy="7922819"/>
          </a:xfrm>
        </p:spPr>
      </p:pic>
      <p:pic>
        <p:nvPicPr>
          <p:cNvPr id="6"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2643026" y="2921545"/>
            <a:ext cx="1963068" cy="5154665"/>
          </a:xfrm>
          <a:prstGeom prst="rect">
            <a:avLst/>
          </a:prstGeom>
        </p:spPr>
      </p:pic>
      <p:sp>
        <p:nvSpPr>
          <p:cNvPr id="7" name="TextBox 6"/>
          <p:cNvSpPr txBox="1"/>
          <p:nvPr/>
        </p:nvSpPr>
        <p:spPr>
          <a:xfrm>
            <a:off x="6337252" y="7283482"/>
            <a:ext cx="7612212" cy="424732"/>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defTabSz="1097280"/>
            <a:r>
              <a:rPr lang="en-US" sz="2160" dirty="0">
                <a:solidFill>
                  <a:prstClr val="black"/>
                </a:solidFill>
                <a:latin typeface="Calibri" panose="020F0502020204030204"/>
              </a:rPr>
              <a:t>Engage Students: Require students to attempt calculations in class</a:t>
            </a:r>
          </a:p>
        </p:txBody>
      </p:sp>
    </p:spTree>
    <p:extLst>
      <p:ext uri="{BB962C8B-B14F-4D97-AF65-F5344CB8AC3E}">
        <p14:creationId xmlns:p14="http://schemas.microsoft.com/office/powerpoint/2010/main" val="3431597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9" y="153392"/>
            <a:ext cx="14626742" cy="7922819"/>
          </a:xfrm>
        </p:spPr>
      </p:pic>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81" y="7795792"/>
            <a:ext cx="6781744" cy="280704"/>
          </a:xfrm>
          <a:prstGeom prst="rect">
            <a:avLst/>
          </a:prstGeom>
        </p:spPr>
      </p:pic>
      <p:pic>
        <p:nvPicPr>
          <p:cNvPr id="7"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2643026" y="2921545"/>
            <a:ext cx="1963068" cy="5154665"/>
          </a:xfrm>
          <a:prstGeom prst="rect">
            <a:avLst/>
          </a:prstGeom>
        </p:spPr>
      </p:pic>
      <p:sp>
        <p:nvSpPr>
          <p:cNvPr id="5" name="TextBox 4"/>
          <p:cNvSpPr txBox="1"/>
          <p:nvPr/>
        </p:nvSpPr>
        <p:spPr>
          <a:xfrm>
            <a:off x="6451518" y="7283482"/>
            <a:ext cx="7654211" cy="424732"/>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defTabSz="1097280"/>
            <a:r>
              <a:rPr lang="en-US" sz="2160" dirty="0">
                <a:solidFill>
                  <a:prstClr val="black"/>
                </a:solidFill>
                <a:latin typeface="Calibri" panose="020F0502020204030204"/>
              </a:rPr>
              <a:t>Engage Students: Obtain daily feedback (1-min paper, end of class)</a:t>
            </a:r>
          </a:p>
        </p:txBody>
      </p:sp>
    </p:spTree>
    <p:extLst>
      <p:ext uri="{BB962C8B-B14F-4D97-AF65-F5344CB8AC3E}">
        <p14:creationId xmlns:p14="http://schemas.microsoft.com/office/powerpoint/2010/main" val="865807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18" y="1"/>
            <a:ext cx="14626742" cy="7922819"/>
          </a:xfrm>
        </p:spPr>
      </p:pic>
      <p:pic>
        <p:nvPicPr>
          <p:cNvPr id="5"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643026" y="2768154"/>
            <a:ext cx="1963068" cy="5154665"/>
          </a:xfrm>
          <a:prstGeom prst="rect">
            <a:avLst/>
          </a:prstGeom>
        </p:spPr>
      </p:pic>
      <p:sp>
        <p:nvSpPr>
          <p:cNvPr id="8" name="TextBox 7"/>
          <p:cNvSpPr txBox="1"/>
          <p:nvPr/>
        </p:nvSpPr>
        <p:spPr>
          <a:xfrm>
            <a:off x="8834017" y="7283482"/>
            <a:ext cx="5204695" cy="424732"/>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defTabSz="1097280"/>
            <a:r>
              <a:rPr lang="en-US" sz="2160" dirty="0">
                <a:solidFill>
                  <a:prstClr val="black"/>
                </a:solidFill>
                <a:latin typeface="Calibri" panose="020F0502020204030204"/>
              </a:rPr>
              <a:t>Ease of breaking up a long series of concepts</a:t>
            </a:r>
          </a:p>
        </p:txBody>
      </p:sp>
    </p:spTree>
    <p:extLst>
      <p:ext uri="{BB962C8B-B14F-4D97-AF65-F5344CB8AC3E}">
        <p14:creationId xmlns:p14="http://schemas.microsoft.com/office/powerpoint/2010/main" val="19997838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9" y="153392"/>
            <a:ext cx="14626742" cy="7922819"/>
          </a:xfrm>
        </p:spPr>
      </p:pic>
      <p:pic>
        <p:nvPicPr>
          <p:cNvPr id="5"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643026" y="2921545"/>
            <a:ext cx="1963068" cy="5154665"/>
          </a:xfrm>
          <a:prstGeom prst="rect">
            <a:avLst/>
          </a:prstGeom>
        </p:spPr>
      </p:pic>
      <p:sp>
        <p:nvSpPr>
          <p:cNvPr id="6" name="TextBox 5"/>
          <p:cNvSpPr txBox="1"/>
          <p:nvPr/>
        </p:nvSpPr>
        <p:spPr>
          <a:xfrm>
            <a:off x="8834017" y="7283482"/>
            <a:ext cx="5204695" cy="424732"/>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defTabSz="1097280"/>
            <a:r>
              <a:rPr lang="en-US" sz="2160" dirty="0">
                <a:solidFill>
                  <a:prstClr val="black"/>
                </a:solidFill>
                <a:latin typeface="Calibri" panose="020F0502020204030204"/>
              </a:rPr>
              <a:t>Ease of breaking up a long series of concepts</a:t>
            </a:r>
          </a:p>
        </p:txBody>
      </p:sp>
    </p:spTree>
    <p:extLst>
      <p:ext uri="{BB962C8B-B14F-4D97-AF65-F5344CB8AC3E}">
        <p14:creationId xmlns:p14="http://schemas.microsoft.com/office/powerpoint/2010/main" val="1924350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C325B34-BCC8-1A4E-A333-CD898044B5FF}"/>
              </a:ext>
            </a:extLst>
          </p:cNvPr>
          <p:cNvSpPr>
            <a:spLocks noGrp="1"/>
          </p:cNvSpPr>
          <p:nvPr>
            <p:ph type="body" idx="4294967295"/>
          </p:nvPr>
        </p:nvSpPr>
        <p:spPr>
          <a:xfrm>
            <a:off x="336614" y="5159671"/>
            <a:ext cx="4553714" cy="1198563"/>
          </a:xfrm>
        </p:spPr>
        <p:txBody>
          <a:bodyPr vert="horz" lIns="109728" tIns="54864" rIns="109728" bIns="54864" rtlCol="0">
            <a:normAutofit fontScale="55000" lnSpcReduction="20000"/>
          </a:bodyPr>
          <a:lstStyle/>
          <a:p>
            <a:pPr marL="0" indent="0" algn="ctr">
              <a:buNone/>
            </a:pPr>
            <a:r>
              <a:rPr lang="en-US" sz="3600" b="0" dirty="0">
                <a:solidFill>
                  <a:schemeClr val="tx1"/>
                </a:solidFill>
              </a:rPr>
              <a:t>Andrew </a:t>
            </a:r>
            <a:r>
              <a:rPr lang="en-US" sz="3600" b="0" dirty="0" err="1">
                <a:solidFill>
                  <a:schemeClr val="tx1"/>
                </a:solidFill>
              </a:rPr>
              <a:t>Perumal</a:t>
            </a:r>
            <a:endParaRPr lang="en-US" sz="3600" b="0" dirty="0">
              <a:solidFill>
                <a:schemeClr val="tx1"/>
              </a:solidFill>
            </a:endParaRPr>
          </a:p>
          <a:p>
            <a:pPr marL="0" indent="0" algn="ctr">
              <a:buNone/>
            </a:pPr>
            <a:r>
              <a:rPr lang="en-US" b="0" dirty="0">
                <a:solidFill>
                  <a:schemeClr val="bg1">
                    <a:lumMod val="50000"/>
                  </a:schemeClr>
                </a:solidFill>
              </a:rPr>
              <a:t>Associate Professor, Department of Economics</a:t>
            </a:r>
          </a:p>
          <a:p>
            <a:pPr marL="0" indent="0" algn="ctr">
              <a:buNone/>
            </a:pPr>
            <a:r>
              <a:rPr lang="en-US" b="0" dirty="0">
                <a:solidFill>
                  <a:schemeClr val="bg1">
                    <a:lumMod val="50000"/>
                  </a:schemeClr>
                </a:solidFill>
              </a:rPr>
              <a:t>University of Massachusetts at Boston</a:t>
            </a:r>
          </a:p>
        </p:txBody>
      </p:sp>
      <p:pic>
        <p:nvPicPr>
          <p:cNvPr id="9" name="Picture 8" descr="A person smiling for the camera&#10;&#10;Description automatically generated">
            <a:extLst>
              <a:ext uri="{FF2B5EF4-FFF2-40B4-BE49-F238E27FC236}">
                <a16:creationId xmlns:a16="http://schemas.microsoft.com/office/drawing/2014/main" id="{B120D912-E31D-804B-BD99-07F7182C58B0}"/>
              </a:ext>
            </a:extLst>
          </p:cNvPr>
          <p:cNvPicPr>
            <a:picLocks noChangeAspect="1"/>
          </p:cNvPicPr>
          <p:nvPr/>
        </p:nvPicPr>
        <p:blipFill rotWithShape="1">
          <a:blip r:embed="rId2">
            <a:extLst>
              <a:ext uri="{28A0092B-C50C-407E-A947-70E740481C1C}">
                <a14:useLocalDpi xmlns:a14="http://schemas.microsoft.com/office/drawing/2010/main" val="0"/>
              </a:ext>
            </a:extLst>
          </a:blip>
          <a:srcRect t="8578" r="3" b="16580"/>
          <a:stretch/>
        </p:blipFill>
        <p:spPr>
          <a:xfrm>
            <a:off x="9690734" y="288093"/>
            <a:ext cx="4553712" cy="4717174"/>
          </a:xfrm>
          <a:prstGeom prst="rect">
            <a:avLst/>
          </a:prstGeom>
        </p:spPr>
      </p:pic>
      <p:pic>
        <p:nvPicPr>
          <p:cNvPr id="7" name="Picture 6" descr="A person wearing a suit and tie&#10;&#10;Description automatically generated">
            <a:extLst>
              <a:ext uri="{FF2B5EF4-FFF2-40B4-BE49-F238E27FC236}">
                <a16:creationId xmlns:a16="http://schemas.microsoft.com/office/drawing/2014/main" id="{327E5E3C-98C8-7D4C-86C3-16D157CF2DCD}"/>
              </a:ext>
            </a:extLst>
          </p:cNvPr>
          <p:cNvPicPr>
            <a:picLocks noChangeAspect="1"/>
          </p:cNvPicPr>
          <p:nvPr/>
        </p:nvPicPr>
        <p:blipFill rotWithShape="1">
          <a:blip r:embed="rId3">
            <a:extLst>
              <a:ext uri="{28A0092B-C50C-407E-A947-70E740481C1C}">
                <a14:useLocalDpi xmlns:a14="http://schemas.microsoft.com/office/drawing/2010/main" val="0"/>
              </a:ext>
            </a:extLst>
          </a:blip>
          <a:srcRect r="4" b="5478"/>
          <a:stretch/>
        </p:blipFill>
        <p:spPr>
          <a:xfrm>
            <a:off x="385954" y="288093"/>
            <a:ext cx="4553712" cy="4717174"/>
          </a:xfrm>
          <a:prstGeom prst="rect">
            <a:avLst/>
          </a:prstGeom>
        </p:spPr>
      </p:pic>
      <p:pic>
        <p:nvPicPr>
          <p:cNvPr id="5" name="Picture 4" descr="A person posing for the camera&#10;&#10;Description automatically generated">
            <a:extLst>
              <a:ext uri="{FF2B5EF4-FFF2-40B4-BE49-F238E27FC236}">
                <a16:creationId xmlns:a16="http://schemas.microsoft.com/office/drawing/2014/main" id="{E0B44C97-60DA-AD49-80DA-4FAA66A816FB}"/>
              </a:ext>
            </a:extLst>
          </p:cNvPr>
          <p:cNvPicPr>
            <a:picLocks noChangeAspect="1"/>
          </p:cNvPicPr>
          <p:nvPr/>
        </p:nvPicPr>
        <p:blipFill rotWithShape="1">
          <a:blip r:embed="rId4">
            <a:extLst>
              <a:ext uri="{28A0092B-C50C-407E-A947-70E740481C1C}">
                <a14:useLocalDpi xmlns:a14="http://schemas.microsoft.com/office/drawing/2010/main" val="0"/>
              </a:ext>
            </a:extLst>
          </a:blip>
          <a:srcRect l="6419" r="8558" b="-2"/>
          <a:stretch/>
        </p:blipFill>
        <p:spPr>
          <a:xfrm>
            <a:off x="5038344" y="288093"/>
            <a:ext cx="4553712" cy="4717174"/>
          </a:xfrm>
          <a:prstGeom prst="rect">
            <a:avLst/>
          </a:prstGeom>
        </p:spPr>
      </p:pic>
      <p:sp>
        <p:nvSpPr>
          <p:cNvPr id="12" name="Text Placeholder 2">
            <a:extLst>
              <a:ext uri="{FF2B5EF4-FFF2-40B4-BE49-F238E27FC236}">
                <a16:creationId xmlns:a16="http://schemas.microsoft.com/office/drawing/2014/main" id="{B0AE9465-E412-DD41-8D00-D809D11B9E89}"/>
              </a:ext>
            </a:extLst>
          </p:cNvPr>
          <p:cNvSpPr txBox="1">
            <a:spLocks/>
          </p:cNvSpPr>
          <p:nvPr/>
        </p:nvSpPr>
        <p:spPr>
          <a:xfrm>
            <a:off x="4939665" y="5159671"/>
            <a:ext cx="4652392" cy="1198632"/>
          </a:xfrm>
          <a:prstGeom prst="rect">
            <a:avLst/>
          </a:prstGeom>
        </p:spPr>
        <p:txBody>
          <a:bodyPr vert="horz" lIns="109728" tIns="54864" rIns="109728" bIns="54864" rtlCol="0">
            <a:normAutofit fontScale="6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3200" dirty="0">
                <a:solidFill>
                  <a:schemeClr val="tx1"/>
                </a:solidFill>
              </a:rPr>
              <a:t>Tina Meagher</a:t>
            </a:r>
          </a:p>
          <a:p>
            <a:pPr algn="ctr"/>
            <a:r>
              <a:rPr lang="en-US" sz="2880" dirty="0">
                <a:solidFill>
                  <a:schemeClr val="bg1">
                    <a:lumMod val="50000"/>
                  </a:schemeClr>
                </a:solidFill>
              </a:rPr>
              <a:t>Manager of Video &amp; Digital Media Strategy, Sr. Video Strategist</a:t>
            </a:r>
          </a:p>
          <a:p>
            <a:pPr algn="ctr"/>
            <a:r>
              <a:rPr lang="en-US" sz="2880" dirty="0">
                <a:solidFill>
                  <a:schemeClr val="bg1">
                    <a:lumMod val="50000"/>
                  </a:schemeClr>
                </a:solidFill>
              </a:rPr>
              <a:t>University of Cincinnati</a:t>
            </a:r>
          </a:p>
        </p:txBody>
      </p:sp>
      <p:sp>
        <p:nvSpPr>
          <p:cNvPr id="13" name="Text Placeholder 2">
            <a:extLst>
              <a:ext uri="{FF2B5EF4-FFF2-40B4-BE49-F238E27FC236}">
                <a16:creationId xmlns:a16="http://schemas.microsoft.com/office/drawing/2014/main" id="{8479D316-E50B-0F4A-95D1-C056EC7E2E67}"/>
              </a:ext>
            </a:extLst>
          </p:cNvPr>
          <p:cNvSpPr txBox="1">
            <a:spLocks/>
          </p:cNvSpPr>
          <p:nvPr/>
        </p:nvSpPr>
        <p:spPr>
          <a:xfrm>
            <a:off x="9547411" y="5159671"/>
            <a:ext cx="4813610" cy="1308364"/>
          </a:xfrm>
          <a:prstGeom prst="rect">
            <a:avLst/>
          </a:prstGeom>
        </p:spPr>
        <p:txBody>
          <a:bodyPr vert="horz" lIns="109728" tIns="54864" rIns="109728" bIns="54864" rtlCol="0">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3600" dirty="0">
                <a:solidFill>
                  <a:schemeClr val="tx1"/>
                </a:solidFill>
              </a:rPr>
              <a:t>Angela </a:t>
            </a:r>
            <a:r>
              <a:rPr lang="en-US" sz="3600" dirty="0" err="1">
                <a:solidFill>
                  <a:schemeClr val="tx1"/>
                </a:solidFill>
              </a:rPr>
              <a:t>Paprocki</a:t>
            </a:r>
            <a:endParaRPr lang="en-US" sz="3600" dirty="0">
              <a:solidFill>
                <a:schemeClr val="tx1"/>
              </a:solidFill>
            </a:endParaRPr>
          </a:p>
          <a:p>
            <a:pPr algn="ctr"/>
            <a:r>
              <a:rPr lang="en-US" sz="3300" dirty="0">
                <a:solidFill>
                  <a:schemeClr val="bg1">
                    <a:lumMod val="50000"/>
                  </a:schemeClr>
                </a:solidFill>
              </a:rPr>
              <a:t>Assistant Provost for Curriculum and Instruction, Director, University Teaching Center</a:t>
            </a:r>
          </a:p>
          <a:p>
            <a:pPr algn="ctr"/>
            <a:r>
              <a:rPr lang="en-US" sz="3300" dirty="0">
                <a:solidFill>
                  <a:schemeClr val="bg1">
                    <a:lumMod val="50000"/>
                  </a:schemeClr>
                </a:solidFill>
              </a:rPr>
              <a:t>University of Toledo</a:t>
            </a:r>
          </a:p>
        </p:txBody>
      </p:sp>
    </p:spTree>
    <p:extLst>
      <p:ext uri="{BB962C8B-B14F-4D97-AF65-F5344CB8AC3E}">
        <p14:creationId xmlns:p14="http://schemas.microsoft.com/office/powerpoint/2010/main" val="3313485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0CB135-63AA-4F0C-A4C7-135329EF4308}"/>
              </a:ext>
            </a:extLst>
          </p:cNvPr>
          <p:cNvPicPr>
            <a:picLocks noChangeAspect="1"/>
          </p:cNvPicPr>
          <p:nvPr/>
        </p:nvPicPr>
        <p:blipFill>
          <a:blip r:embed="rId2"/>
          <a:stretch>
            <a:fillRect/>
          </a:stretch>
        </p:blipFill>
        <p:spPr>
          <a:xfrm>
            <a:off x="4834946" y="171910"/>
            <a:ext cx="4960511" cy="7885781"/>
          </a:xfrm>
          <a:prstGeom prst="rect">
            <a:avLst/>
          </a:prstGeom>
          <a:ln w="12700">
            <a:solidFill>
              <a:schemeClr val="tx1"/>
            </a:solidFill>
          </a:ln>
        </p:spPr>
      </p:pic>
    </p:spTree>
    <p:extLst>
      <p:ext uri="{BB962C8B-B14F-4D97-AF65-F5344CB8AC3E}">
        <p14:creationId xmlns:p14="http://schemas.microsoft.com/office/powerpoint/2010/main" val="27107843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Do students use the platform?</a:t>
            </a:r>
            <a:endParaRPr lang="en-US" dirty="0"/>
          </a:p>
        </p:txBody>
      </p:sp>
      <p:sp>
        <p:nvSpPr>
          <p:cNvPr id="3" name="Content Placeholder 2"/>
          <p:cNvSpPr>
            <a:spLocks noGrp="1"/>
          </p:cNvSpPr>
          <p:nvPr>
            <p:ph idx="1"/>
          </p:nvPr>
        </p:nvSpPr>
        <p:spPr>
          <a:xfrm>
            <a:off x="1228954" y="2743200"/>
            <a:ext cx="11664088" cy="4828032"/>
          </a:xfrm>
        </p:spPr>
        <p:txBody>
          <a:bodyPr/>
          <a:lstStyle/>
          <a:p>
            <a:r>
              <a:rPr lang="en-US" dirty="0"/>
              <a:t>View and answer questions from students</a:t>
            </a:r>
          </a:p>
          <a:p>
            <a:endParaRPr lang="en-US" dirty="0"/>
          </a:p>
          <a:p>
            <a:r>
              <a:rPr lang="en-US" dirty="0"/>
              <a:t>Track student engagement</a:t>
            </a:r>
          </a:p>
          <a:p>
            <a:pPr lvl="1"/>
            <a:r>
              <a:rPr lang="en-US" sz="2400" dirty="0"/>
              <a:t>Do students watch the recorded lectures? </a:t>
            </a:r>
          </a:p>
          <a:p>
            <a:pPr lvl="1"/>
            <a:r>
              <a:rPr lang="en-US" sz="2400" dirty="0"/>
              <a:t>Are they participating in all activities?</a:t>
            </a:r>
          </a:p>
          <a:p>
            <a:pPr lvl="1"/>
            <a:r>
              <a:rPr lang="en-US" sz="2400" dirty="0"/>
              <a:t>Do students take notes?</a:t>
            </a:r>
          </a:p>
          <a:p>
            <a:pPr lvl="1"/>
            <a:endParaRPr lang="en-US" sz="840" dirty="0"/>
          </a:p>
          <a:p>
            <a:endParaRPr lang="en-US" dirty="0"/>
          </a:p>
        </p:txBody>
      </p:sp>
    </p:spTree>
    <p:extLst>
      <p:ext uri="{BB962C8B-B14F-4D97-AF65-F5344CB8AC3E}">
        <p14:creationId xmlns:p14="http://schemas.microsoft.com/office/powerpoint/2010/main" val="11369975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9" y="153392"/>
            <a:ext cx="14626742" cy="7922819"/>
          </a:xfrm>
        </p:spPr>
      </p:pic>
      <p:sp>
        <p:nvSpPr>
          <p:cNvPr id="5" name="TextBox 4"/>
          <p:cNvSpPr txBox="1"/>
          <p:nvPr/>
        </p:nvSpPr>
        <p:spPr>
          <a:xfrm>
            <a:off x="6725003" y="6785214"/>
            <a:ext cx="7356758" cy="757130"/>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algn="r" defTabSz="1097280"/>
            <a:r>
              <a:rPr lang="en-US" sz="2160" dirty="0">
                <a:solidFill>
                  <a:prstClr val="black"/>
                </a:solidFill>
                <a:latin typeface="Calibri" panose="020F0502020204030204"/>
              </a:rPr>
              <a:t>Q&amp;A Section: During, or after class, students can ask questions. </a:t>
            </a:r>
          </a:p>
          <a:p>
            <a:pPr algn="r" defTabSz="1097280"/>
            <a:r>
              <a:rPr lang="en-US" sz="2160" dirty="0">
                <a:solidFill>
                  <a:prstClr val="black"/>
                </a:solidFill>
                <a:latin typeface="Calibri" panose="020F0502020204030204"/>
              </a:rPr>
              <a:t>May be answered by anyone.</a:t>
            </a:r>
          </a:p>
        </p:txBody>
      </p:sp>
      <p:sp>
        <p:nvSpPr>
          <p:cNvPr id="3" name="Rectangle 2"/>
          <p:cNvSpPr/>
          <p:nvPr/>
        </p:nvSpPr>
        <p:spPr>
          <a:xfrm>
            <a:off x="12915900" y="2313584"/>
            <a:ext cx="1005840" cy="205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Tree>
    <p:extLst>
      <p:ext uri="{BB962C8B-B14F-4D97-AF65-F5344CB8AC3E}">
        <p14:creationId xmlns:p14="http://schemas.microsoft.com/office/powerpoint/2010/main" val="28729599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9" y="153392"/>
            <a:ext cx="14626742" cy="7922819"/>
          </a:xfrm>
        </p:spPr>
      </p:pic>
      <p:sp>
        <p:nvSpPr>
          <p:cNvPr id="5" name="TextBox 4"/>
          <p:cNvSpPr txBox="1"/>
          <p:nvPr/>
        </p:nvSpPr>
        <p:spPr>
          <a:xfrm>
            <a:off x="8126733" y="6798636"/>
            <a:ext cx="5955027" cy="757130"/>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algn="r" defTabSz="1097280"/>
            <a:r>
              <a:rPr lang="en-US" sz="2160" dirty="0">
                <a:solidFill>
                  <a:prstClr val="black"/>
                </a:solidFill>
                <a:latin typeface="Calibri" panose="020F0502020204030204"/>
              </a:rPr>
              <a:t>Q&amp;A Section: Question answered by me after class.</a:t>
            </a:r>
          </a:p>
          <a:p>
            <a:pPr algn="r" defTabSz="1097280"/>
            <a:r>
              <a:rPr lang="en-US" sz="2160" dirty="0">
                <a:solidFill>
                  <a:prstClr val="black"/>
                </a:solidFill>
                <a:latin typeface="Calibri" panose="020F0502020204030204"/>
              </a:rPr>
              <a:t>Typically, TA answers all questions during class.</a:t>
            </a:r>
          </a:p>
        </p:txBody>
      </p:sp>
      <p:sp>
        <p:nvSpPr>
          <p:cNvPr id="6" name="Rectangle 5"/>
          <p:cNvSpPr/>
          <p:nvPr/>
        </p:nvSpPr>
        <p:spPr>
          <a:xfrm>
            <a:off x="13533120" y="2313584"/>
            <a:ext cx="502920" cy="2581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Tree>
    <p:extLst>
      <p:ext uri="{BB962C8B-B14F-4D97-AF65-F5344CB8AC3E}">
        <p14:creationId xmlns:p14="http://schemas.microsoft.com/office/powerpoint/2010/main" val="2289784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1829" y="153392"/>
            <a:ext cx="1605814" cy="7922819"/>
          </a:xfrm>
        </p:spPr>
      </p:pic>
      <p:pic>
        <p:nvPicPr>
          <p:cNvPr id="7"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274288" y="153391"/>
            <a:ext cx="10352454" cy="7922819"/>
          </a:xfrm>
          <a:prstGeom prst="rect">
            <a:avLst/>
          </a:prstGeom>
        </p:spPr>
      </p:pic>
      <p:pic>
        <p:nvPicPr>
          <p:cNvPr id="8"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153391"/>
            <a:ext cx="14626742" cy="2870509"/>
          </a:xfrm>
          <a:prstGeom prst="rect">
            <a:avLst/>
          </a:prstGeom>
        </p:spPr>
      </p:pic>
      <p:sp>
        <p:nvSpPr>
          <p:cNvPr id="5" name="TextBox 4"/>
          <p:cNvSpPr txBox="1"/>
          <p:nvPr/>
        </p:nvSpPr>
        <p:spPr>
          <a:xfrm>
            <a:off x="6840547" y="7283482"/>
            <a:ext cx="7202228" cy="424732"/>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defTabSz="1097280"/>
            <a:r>
              <a:rPr lang="en-US" sz="2160" dirty="0">
                <a:solidFill>
                  <a:prstClr val="black"/>
                </a:solidFill>
                <a:latin typeface="Calibri" panose="020F0502020204030204"/>
              </a:rPr>
              <a:t>Analytics section: can explore student specific metrics, by date</a:t>
            </a:r>
          </a:p>
        </p:txBody>
      </p:sp>
    </p:spTree>
    <p:extLst>
      <p:ext uri="{BB962C8B-B14F-4D97-AF65-F5344CB8AC3E}">
        <p14:creationId xmlns:p14="http://schemas.microsoft.com/office/powerpoint/2010/main" val="32111943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313370" y="6934202"/>
            <a:ext cx="6745260" cy="757130"/>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defTabSz="1097280"/>
            <a:r>
              <a:rPr lang="en-US" sz="2160" dirty="0">
                <a:solidFill>
                  <a:prstClr val="black"/>
                </a:solidFill>
                <a:latin typeface="Calibri" panose="020F0502020204030204"/>
              </a:rPr>
              <a:t>Analytics section: can explore overall class metrics, by date</a:t>
            </a:r>
          </a:p>
          <a:p>
            <a:pPr algn="r" defTabSz="1097280"/>
            <a:r>
              <a:rPr lang="en-US" sz="2160" dirty="0">
                <a:solidFill>
                  <a:prstClr val="black"/>
                </a:solidFill>
                <a:latin typeface="Calibri" panose="020F0502020204030204"/>
              </a:rPr>
              <a:t>Examining student engagement</a:t>
            </a:r>
          </a:p>
        </p:txBody>
      </p:sp>
      <p:pic>
        <p:nvPicPr>
          <p:cNvPr id="7" name="Content Placeholder 3">
            <a:extLst>
              <a:ext uri="{FF2B5EF4-FFF2-40B4-BE49-F238E27FC236}">
                <a16:creationId xmlns:a16="http://schemas.microsoft.com/office/drawing/2014/main" id="{267D7D61-26A1-4729-A809-DEA11DCFB6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153391"/>
            <a:ext cx="14626742" cy="2870509"/>
          </a:xfrm>
          <a:prstGeom prst="rect">
            <a:avLst/>
          </a:prstGeom>
        </p:spPr>
      </p:pic>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30182"/>
          <a:stretch/>
        </p:blipFill>
        <p:spPr>
          <a:xfrm>
            <a:off x="0" y="1588644"/>
            <a:ext cx="14639116" cy="3923368"/>
          </a:xfrm>
        </p:spPr>
      </p:pic>
    </p:spTree>
    <p:extLst>
      <p:ext uri="{BB962C8B-B14F-4D97-AF65-F5344CB8AC3E}">
        <p14:creationId xmlns:p14="http://schemas.microsoft.com/office/powerpoint/2010/main" val="4950821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BFCF71-63BA-435B-9DA2-73A8050578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343637"/>
            <a:ext cx="14632812" cy="3266767"/>
          </a:xfrm>
          <a:prstGeom prst="rect">
            <a:avLst/>
          </a:prstGeom>
        </p:spPr>
      </p:pic>
      <p:pic>
        <p:nvPicPr>
          <p:cNvPr id="8" name="Picture 7">
            <a:extLst>
              <a:ext uri="{FF2B5EF4-FFF2-40B4-BE49-F238E27FC236}">
                <a16:creationId xmlns:a16="http://schemas.microsoft.com/office/drawing/2014/main" id="{382C0C62-C2B6-485A-82DD-03D41A0285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3989439"/>
            <a:ext cx="14632813" cy="3266767"/>
          </a:xfrm>
          <a:prstGeom prst="rect">
            <a:avLst/>
          </a:prstGeom>
        </p:spPr>
      </p:pic>
      <p:sp>
        <p:nvSpPr>
          <p:cNvPr id="5" name="TextBox 4"/>
          <p:cNvSpPr txBox="1"/>
          <p:nvPr/>
        </p:nvSpPr>
        <p:spPr>
          <a:xfrm>
            <a:off x="8027985" y="7269643"/>
            <a:ext cx="5993051" cy="424732"/>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defTabSz="1097280"/>
            <a:r>
              <a:rPr lang="en-US" sz="2160" dirty="0">
                <a:solidFill>
                  <a:prstClr val="black"/>
                </a:solidFill>
                <a:latin typeface="Calibri" panose="020F0502020204030204"/>
              </a:rPr>
              <a:t>Analytics section: deep dive by component, by class</a:t>
            </a:r>
          </a:p>
        </p:txBody>
      </p:sp>
      <p:sp>
        <p:nvSpPr>
          <p:cNvPr id="11" name="TextBox 10">
            <a:extLst>
              <a:ext uri="{FF2B5EF4-FFF2-40B4-BE49-F238E27FC236}">
                <a16:creationId xmlns:a16="http://schemas.microsoft.com/office/drawing/2014/main" id="{4B3715EB-840A-4CA6-9A73-42848B0CC2D3}"/>
              </a:ext>
            </a:extLst>
          </p:cNvPr>
          <p:cNvSpPr txBox="1"/>
          <p:nvPr/>
        </p:nvSpPr>
        <p:spPr>
          <a:xfrm>
            <a:off x="0" y="122038"/>
            <a:ext cx="2268826" cy="424732"/>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defTabSz="1097280"/>
            <a:r>
              <a:rPr lang="en-US" sz="2160" dirty="0">
                <a:solidFill>
                  <a:prstClr val="black"/>
                </a:solidFill>
                <a:latin typeface="Calibri" panose="020F0502020204030204"/>
              </a:rPr>
              <a:t>Notes word count:</a:t>
            </a:r>
          </a:p>
        </p:txBody>
      </p:sp>
      <p:sp>
        <p:nvSpPr>
          <p:cNvPr id="12" name="TextBox 11">
            <a:extLst>
              <a:ext uri="{FF2B5EF4-FFF2-40B4-BE49-F238E27FC236}">
                <a16:creationId xmlns:a16="http://schemas.microsoft.com/office/drawing/2014/main" id="{3B13C9F0-E64B-43AD-9EFD-DE75251BEF69}"/>
              </a:ext>
            </a:extLst>
          </p:cNvPr>
          <p:cNvSpPr txBox="1"/>
          <p:nvPr/>
        </p:nvSpPr>
        <p:spPr>
          <a:xfrm>
            <a:off x="5903" y="3658696"/>
            <a:ext cx="3019866" cy="424732"/>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defTabSz="1097280"/>
            <a:r>
              <a:rPr lang="en-US" sz="2160" dirty="0">
                <a:solidFill>
                  <a:prstClr val="black"/>
                </a:solidFill>
                <a:latin typeface="Calibri" panose="020F0502020204030204"/>
              </a:rPr>
              <a:t>Activity Participation (%):</a:t>
            </a:r>
          </a:p>
        </p:txBody>
      </p:sp>
    </p:spTree>
    <p:extLst>
      <p:ext uri="{BB962C8B-B14F-4D97-AF65-F5344CB8AC3E}">
        <p14:creationId xmlns:p14="http://schemas.microsoft.com/office/powerpoint/2010/main" val="335193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0" y="438150"/>
            <a:ext cx="12618720" cy="1590676"/>
          </a:xfrm>
        </p:spPr>
        <p:txBody>
          <a:bodyPr/>
          <a:lstStyle/>
          <a:p>
            <a:endParaRPr lang="en-US" dirty="0"/>
          </a:p>
        </p:txBody>
      </p:sp>
      <p:pic>
        <p:nvPicPr>
          <p:cNvPr id="12" name="Content Placeholder 3">
            <a:extLst>
              <a:ext uri="{FF2B5EF4-FFF2-40B4-BE49-F238E27FC236}">
                <a16:creationId xmlns:a16="http://schemas.microsoft.com/office/drawing/2014/main" id="{662A6CBA-4214-4391-B3E8-466561E214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53392"/>
            <a:ext cx="14626742" cy="2435874"/>
          </a:xfrm>
          <a:prstGeom prst="rect">
            <a:avLst/>
          </a:prstGeom>
        </p:spPr>
      </p:pic>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a:stretch/>
        </p:blipFill>
        <p:spPr>
          <a:xfrm>
            <a:off x="1829" y="1681462"/>
            <a:ext cx="14626742" cy="3447031"/>
          </a:xfrm>
        </p:spPr>
      </p:pic>
      <p:pic>
        <p:nvPicPr>
          <p:cNvPr id="15" name="Picture 14">
            <a:extLst>
              <a:ext uri="{FF2B5EF4-FFF2-40B4-BE49-F238E27FC236}">
                <a16:creationId xmlns:a16="http://schemas.microsoft.com/office/drawing/2014/main" id="{C8AC29B5-1861-4304-85A5-2FACA4566E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234706" y="5090828"/>
            <a:ext cx="4223345" cy="1925557"/>
          </a:xfrm>
          <a:prstGeom prst="rect">
            <a:avLst/>
          </a:prstGeom>
        </p:spPr>
      </p:pic>
      <p:pic>
        <p:nvPicPr>
          <p:cNvPr id="17" name="Picture 16">
            <a:extLst>
              <a:ext uri="{FF2B5EF4-FFF2-40B4-BE49-F238E27FC236}">
                <a16:creationId xmlns:a16="http://schemas.microsoft.com/office/drawing/2014/main" id="{6848574F-5EDD-45B9-A2C0-D3E8463DF0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448181" y="5090827"/>
            <a:ext cx="4223346" cy="2031780"/>
          </a:xfrm>
          <a:prstGeom prst="rect">
            <a:avLst/>
          </a:prstGeom>
        </p:spPr>
      </p:pic>
      <p:sp>
        <p:nvSpPr>
          <p:cNvPr id="6" name="TextBox 5"/>
          <p:cNvSpPr txBox="1"/>
          <p:nvPr/>
        </p:nvSpPr>
        <p:spPr>
          <a:xfrm>
            <a:off x="6466952" y="6943351"/>
            <a:ext cx="7607082" cy="757130"/>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algn="r" defTabSz="1097280"/>
            <a:r>
              <a:rPr lang="en-US" sz="2160" dirty="0">
                <a:solidFill>
                  <a:prstClr val="black"/>
                </a:solidFill>
                <a:latin typeface="Calibri" panose="020F0502020204030204"/>
              </a:rPr>
              <a:t>Analytics section: can explore overall class metrics, by date</a:t>
            </a:r>
          </a:p>
          <a:p>
            <a:pPr algn="r" defTabSz="1097280"/>
            <a:r>
              <a:rPr lang="en-US" sz="2160" dirty="0">
                <a:solidFill>
                  <a:prstClr val="black"/>
                </a:solidFill>
                <a:latin typeface="Calibri" panose="020F0502020204030204"/>
              </a:rPr>
              <a:t>Examining student engagement: flexible weighting of components</a:t>
            </a:r>
          </a:p>
        </p:txBody>
      </p:sp>
      <p:sp>
        <p:nvSpPr>
          <p:cNvPr id="3" name="TextBox 2">
            <a:extLst>
              <a:ext uri="{FF2B5EF4-FFF2-40B4-BE49-F238E27FC236}">
                <a16:creationId xmlns:a16="http://schemas.microsoft.com/office/drawing/2014/main" id="{D90C7B36-29DC-41F8-8478-676419316BBC}"/>
              </a:ext>
            </a:extLst>
          </p:cNvPr>
          <p:cNvSpPr txBox="1"/>
          <p:nvPr/>
        </p:nvSpPr>
        <p:spPr>
          <a:xfrm>
            <a:off x="1403539" y="5266477"/>
            <a:ext cx="1978169" cy="609398"/>
          </a:xfrm>
          <a:prstGeom prst="rect">
            <a:avLst/>
          </a:prstGeom>
          <a:noFill/>
        </p:spPr>
        <p:txBody>
          <a:bodyPr wrap="none" rtlCol="0">
            <a:spAutoFit/>
          </a:bodyPr>
          <a:lstStyle/>
          <a:p>
            <a:pPr algn="r" defTabSz="1097280"/>
            <a:r>
              <a:rPr lang="en-US" sz="1680" dirty="0">
                <a:solidFill>
                  <a:prstClr val="black"/>
                </a:solidFill>
                <a:latin typeface="Calibri" panose="020F0502020204030204"/>
              </a:rPr>
              <a:t>Blended class,</a:t>
            </a:r>
            <a:br>
              <a:rPr lang="en-US" sz="1680" dirty="0">
                <a:solidFill>
                  <a:prstClr val="black"/>
                </a:solidFill>
                <a:latin typeface="Calibri" panose="020F0502020204030204"/>
              </a:rPr>
            </a:br>
            <a:r>
              <a:rPr lang="en-US" sz="1680" dirty="0">
                <a:solidFill>
                  <a:prstClr val="black"/>
                </a:solidFill>
                <a:latin typeface="Calibri" panose="020F0502020204030204"/>
              </a:rPr>
              <a:t>active learning focus</a:t>
            </a:r>
          </a:p>
        </p:txBody>
      </p:sp>
      <p:sp>
        <p:nvSpPr>
          <p:cNvPr id="19" name="TextBox 18">
            <a:extLst>
              <a:ext uri="{FF2B5EF4-FFF2-40B4-BE49-F238E27FC236}">
                <a16:creationId xmlns:a16="http://schemas.microsoft.com/office/drawing/2014/main" id="{CF5BA66E-89C8-43E0-8F10-4B65D0D178A5}"/>
              </a:ext>
            </a:extLst>
          </p:cNvPr>
          <p:cNvSpPr txBox="1"/>
          <p:nvPr/>
        </p:nvSpPr>
        <p:spPr>
          <a:xfrm>
            <a:off x="11671526" y="5220320"/>
            <a:ext cx="1694759" cy="867930"/>
          </a:xfrm>
          <a:prstGeom prst="rect">
            <a:avLst/>
          </a:prstGeom>
          <a:noFill/>
        </p:spPr>
        <p:txBody>
          <a:bodyPr wrap="none" rtlCol="0">
            <a:spAutoFit/>
          </a:bodyPr>
          <a:lstStyle/>
          <a:p>
            <a:pPr defTabSz="1097280"/>
            <a:r>
              <a:rPr lang="en-US" sz="1680" dirty="0">
                <a:solidFill>
                  <a:prstClr val="black"/>
                </a:solidFill>
                <a:latin typeface="Calibri" panose="020F0502020204030204"/>
              </a:rPr>
              <a:t>Online class,</a:t>
            </a:r>
            <a:br>
              <a:rPr lang="en-US" sz="1680" dirty="0">
                <a:solidFill>
                  <a:prstClr val="black"/>
                </a:solidFill>
                <a:latin typeface="Calibri" panose="020F0502020204030204"/>
              </a:rPr>
            </a:br>
            <a:r>
              <a:rPr lang="en-US" sz="1680" dirty="0">
                <a:solidFill>
                  <a:prstClr val="black"/>
                </a:solidFill>
                <a:latin typeface="Calibri" panose="020F0502020204030204"/>
              </a:rPr>
              <a:t>content coverage</a:t>
            </a:r>
          </a:p>
          <a:p>
            <a:pPr defTabSz="1097280"/>
            <a:r>
              <a:rPr lang="en-US" sz="1680" dirty="0">
                <a:solidFill>
                  <a:prstClr val="black"/>
                </a:solidFill>
                <a:latin typeface="Calibri" panose="020F0502020204030204"/>
              </a:rPr>
              <a:t>+ active learning</a:t>
            </a:r>
          </a:p>
        </p:txBody>
      </p:sp>
    </p:spTree>
    <p:extLst>
      <p:ext uri="{BB962C8B-B14F-4D97-AF65-F5344CB8AC3E}">
        <p14:creationId xmlns:p14="http://schemas.microsoft.com/office/powerpoint/2010/main" val="32443243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Echo360 in, and outside, the classroom</a:t>
            </a:r>
            <a:endParaRPr lang="en-US" dirty="0"/>
          </a:p>
        </p:txBody>
      </p:sp>
      <p:sp>
        <p:nvSpPr>
          <p:cNvPr id="3" name="Content Placeholder 2">
            <a:extLst>
              <a:ext uri="{FF2B5EF4-FFF2-40B4-BE49-F238E27FC236}">
                <a16:creationId xmlns:a16="http://schemas.microsoft.com/office/drawing/2014/main" id="{87EECC99-0046-46A3-9708-BA60CE2E77D6}"/>
              </a:ext>
            </a:extLst>
          </p:cNvPr>
          <p:cNvSpPr>
            <a:spLocks noGrp="1"/>
          </p:cNvSpPr>
          <p:nvPr>
            <p:ph idx="1"/>
          </p:nvPr>
        </p:nvSpPr>
        <p:spPr>
          <a:xfrm>
            <a:off x="1228954" y="2743200"/>
            <a:ext cx="11664088" cy="4828032"/>
          </a:xfrm>
        </p:spPr>
        <p:txBody>
          <a:bodyPr/>
          <a:lstStyle/>
          <a:p>
            <a:r>
              <a:rPr lang="en-US" dirty="0"/>
              <a:t>Characterized by ease of use for instructors and students</a:t>
            </a:r>
          </a:p>
          <a:p>
            <a:endParaRPr lang="en-US" dirty="0"/>
          </a:p>
          <a:p>
            <a:r>
              <a:rPr lang="en-US" dirty="0"/>
              <a:t>Easy to have all activities visible before class, but restrict answering questions</a:t>
            </a:r>
          </a:p>
          <a:p>
            <a:pPr lvl="1"/>
            <a:r>
              <a:rPr lang="en-US" dirty="0"/>
              <a:t>If students work on an activity before you want them to, click “Reset Activity” </a:t>
            </a:r>
          </a:p>
          <a:p>
            <a:pPr lvl="1"/>
            <a:r>
              <a:rPr lang="en-US" dirty="0"/>
              <a:t>Or, use the “End participation” button to “start” the activity</a:t>
            </a:r>
          </a:p>
          <a:p>
            <a:pPr marL="153619" lvl="1" indent="0">
              <a:buNone/>
            </a:pPr>
            <a:endParaRPr lang="en-US" dirty="0"/>
          </a:p>
          <a:p>
            <a:r>
              <a:rPr lang="en-US" dirty="0"/>
              <a:t>“Hide” slides that you don’t want students to see</a:t>
            </a:r>
          </a:p>
          <a:p>
            <a:pPr lvl="1"/>
            <a:r>
              <a:rPr lang="en-US" dirty="0"/>
              <a:t>Such as the solution to exercises, which are easily revealed in class as needed.</a:t>
            </a:r>
          </a:p>
          <a:p>
            <a:endParaRPr lang="en-US" sz="2400" dirty="0"/>
          </a:p>
          <a:p>
            <a:pPr lvl="1"/>
            <a:endParaRPr lang="en-US" sz="840" dirty="0"/>
          </a:p>
          <a:p>
            <a:endParaRPr lang="en-US" dirty="0"/>
          </a:p>
        </p:txBody>
      </p:sp>
    </p:spTree>
    <p:extLst>
      <p:ext uri="{BB962C8B-B14F-4D97-AF65-F5344CB8AC3E}">
        <p14:creationId xmlns:p14="http://schemas.microsoft.com/office/powerpoint/2010/main" val="37844268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52400"/>
            <a:ext cx="14630400" cy="7924800"/>
          </a:xfrm>
        </p:spPr>
      </p:pic>
      <p:sp>
        <p:nvSpPr>
          <p:cNvPr id="5" name="TextBox 4"/>
          <p:cNvSpPr txBox="1"/>
          <p:nvPr/>
        </p:nvSpPr>
        <p:spPr>
          <a:xfrm>
            <a:off x="10783781" y="7283482"/>
            <a:ext cx="3263266" cy="424732"/>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defTabSz="1097280"/>
            <a:r>
              <a:rPr lang="en-US" sz="2160" dirty="0">
                <a:solidFill>
                  <a:prstClr val="black"/>
                </a:solidFill>
                <a:latin typeface="Calibri" panose="020F0502020204030204"/>
              </a:rPr>
              <a:t>Instructor view during class</a:t>
            </a:r>
          </a:p>
        </p:txBody>
      </p:sp>
      <p:cxnSp>
        <p:nvCxnSpPr>
          <p:cNvPr id="7" name="Straight Arrow Connector 6"/>
          <p:cNvCxnSpPr/>
          <p:nvPr/>
        </p:nvCxnSpPr>
        <p:spPr>
          <a:xfrm flipH="1">
            <a:off x="631291" y="1600200"/>
            <a:ext cx="923190" cy="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31291" y="2028826"/>
            <a:ext cx="923190" cy="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8823961" y="7383780"/>
            <a:ext cx="891541" cy="34290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9049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5609492" y="4074742"/>
            <a:ext cx="5573712" cy="1377950"/>
          </a:xfrm>
        </p:spPr>
        <p:txBody>
          <a:bodyPr anchor="t">
            <a:noAutofit/>
          </a:bodyPr>
          <a:lstStyle/>
          <a:p>
            <a:pPr marL="0" indent="0" algn="l">
              <a:lnSpc>
                <a:spcPct val="100000"/>
              </a:lnSpc>
              <a:buNone/>
            </a:pPr>
            <a:r>
              <a:rPr lang="en-US" sz="2280" dirty="0">
                <a:solidFill>
                  <a:schemeClr val="tx1"/>
                </a:solidFill>
              </a:rPr>
              <a:t>Andrew </a:t>
            </a:r>
            <a:r>
              <a:rPr lang="en-US" sz="2280" dirty="0" err="1">
                <a:solidFill>
                  <a:schemeClr val="tx1"/>
                </a:solidFill>
              </a:rPr>
              <a:t>Perumal</a:t>
            </a:r>
            <a:endParaRPr lang="en-US" sz="2280" dirty="0">
              <a:solidFill>
                <a:schemeClr val="tx1"/>
              </a:solidFill>
            </a:endParaRPr>
          </a:p>
          <a:p>
            <a:pPr marL="0" indent="0" algn="l">
              <a:lnSpc>
                <a:spcPct val="100000"/>
              </a:lnSpc>
              <a:buNone/>
            </a:pPr>
            <a:r>
              <a:rPr lang="en-US" sz="2280" dirty="0">
                <a:solidFill>
                  <a:schemeClr val="tx1"/>
                </a:solidFill>
              </a:rPr>
              <a:t>Economics Department</a:t>
            </a:r>
          </a:p>
          <a:p>
            <a:pPr marL="0" indent="0" algn="l">
              <a:lnSpc>
                <a:spcPct val="100000"/>
              </a:lnSpc>
              <a:buNone/>
            </a:pPr>
            <a:r>
              <a:rPr lang="en-US" sz="2280" dirty="0">
                <a:solidFill>
                  <a:schemeClr val="tx1"/>
                </a:solidFill>
              </a:rPr>
              <a:t>UMass Boston</a:t>
            </a:r>
          </a:p>
        </p:txBody>
      </p:sp>
      <p:sp>
        <p:nvSpPr>
          <p:cNvPr id="2" name="Title 1"/>
          <p:cNvSpPr>
            <a:spLocks noGrp="1"/>
          </p:cNvSpPr>
          <p:nvPr>
            <p:ph type="ctrTitle" idx="4294967295"/>
          </p:nvPr>
        </p:nvSpPr>
        <p:spPr>
          <a:xfrm>
            <a:off x="5609492" y="1384296"/>
            <a:ext cx="8827478" cy="2690446"/>
          </a:xfrm>
        </p:spPr>
        <p:txBody>
          <a:bodyPr anchor="b">
            <a:normAutofit fontScale="90000"/>
          </a:bodyPr>
          <a:lstStyle/>
          <a:p>
            <a:pPr algn="l"/>
            <a:r>
              <a:rPr lang="en-US" sz="5640" dirty="0">
                <a:solidFill>
                  <a:schemeClr val="tx1"/>
                </a:solidFill>
              </a:rPr>
              <a:t>Driving Student Metacognition:</a:t>
            </a:r>
            <a:br>
              <a:rPr lang="en-US" sz="5640" dirty="0">
                <a:solidFill>
                  <a:schemeClr val="tx1"/>
                </a:solidFill>
              </a:rPr>
            </a:br>
            <a:r>
              <a:rPr lang="en-US" sz="5640" dirty="0">
                <a:solidFill>
                  <a:schemeClr val="tx1"/>
                </a:solidFill>
              </a:rPr>
              <a:t>Echo360 in the Classroom </a:t>
            </a:r>
          </a:p>
        </p:txBody>
      </p:sp>
      <p:pic>
        <p:nvPicPr>
          <p:cNvPr id="5" name="Picture 4">
            <a:extLst>
              <a:ext uri="{FF2B5EF4-FFF2-40B4-BE49-F238E27FC236}">
                <a16:creationId xmlns:a16="http://schemas.microsoft.com/office/drawing/2014/main" id="{CE2919A6-0D95-7744-B566-D6A7E704B5D9}"/>
              </a:ext>
            </a:extLst>
          </p:cNvPr>
          <p:cNvPicPr>
            <a:picLocks noChangeAspect="1"/>
          </p:cNvPicPr>
          <p:nvPr/>
        </p:nvPicPr>
        <p:blipFill>
          <a:blip r:embed="rId2"/>
          <a:stretch>
            <a:fillRect/>
          </a:stretch>
        </p:blipFill>
        <p:spPr>
          <a:xfrm>
            <a:off x="1636834" y="1421056"/>
            <a:ext cx="3691303" cy="4031636"/>
          </a:xfrm>
          <a:prstGeom prst="rect">
            <a:avLst/>
          </a:prstGeom>
        </p:spPr>
      </p:pic>
    </p:spTree>
    <p:extLst>
      <p:ext uri="{BB962C8B-B14F-4D97-AF65-F5344CB8AC3E}">
        <p14:creationId xmlns:p14="http://schemas.microsoft.com/office/powerpoint/2010/main" val="29360910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5432"/>
          <a:stretch/>
        </p:blipFill>
        <p:spPr>
          <a:xfrm>
            <a:off x="0" y="152401"/>
            <a:ext cx="14630400" cy="7494270"/>
          </a:xfrm>
        </p:spPr>
      </p:pic>
      <p:sp>
        <p:nvSpPr>
          <p:cNvPr id="5" name="TextBox 4"/>
          <p:cNvSpPr txBox="1"/>
          <p:nvPr/>
        </p:nvSpPr>
        <p:spPr>
          <a:xfrm>
            <a:off x="10845566" y="7283482"/>
            <a:ext cx="3197029" cy="424732"/>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defTabSz="1097280"/>
            <a:r>
              <a:rPr lang="en-US" sz="2160" dirty="0">
                <a:solidFill>
                  <a:prstClr val="black"/>
                </a:solidFill>
                <a:latin typeface="Calibri" panose="020F0502020204030204"/>
              </a:rPr>
              <a:t>Student view: Taking notes</a:t>
            </a:r>
          </a:p>
        </p:txBody>
      </p:sp>
    </p:spTree>
    <p:extLst>
      <p:ext uri="{BB962C8B-B14F-4D97-AF65-F5344CB8AC3E}">
        <p14:creationId xmlns:p14="http://schemas.microsoft.com/office/powerpoint/2010/main" val="4193129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B8F2F4-0768-45F3-9E8C-217F3DF512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
            <a:ext cx="14630400" cy="7924800"/>
          </a:xfrm>
          <a:prstGeom prst="rect">
            <a:avLst/>
          </a:prstGeom>
        </p:spPr>
      </p:pic>
      <p:sp>
        <p:nvSpPr>
          <p:cNvPr id="10" name="TextBox 9"/>
          <p:cNvSpPr txBox="1"/>
          <p:nvPr/>
        </p:nvSpPr>
        <p:spPr>
          <a:xfrm>
            <a:off x="11340891" y="7282475"/>
            <a:ext cx="2688621" cy="424732"/>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defTabSz="1097280"/>
            <a:r>
              <a:rPr lang="en-US" sz="2160" dirty="0">
                <a:solidFill>
                  <a:prstClr val="black"/>
                </a:solidFill>
                <a:latin typeface="Calibri" panose="020F0502020204030204"/>
              </a:rPr>
              <a:t>Recorded lecture view</a:t>
            </a:r>
          </a:p>
        </p:txBody>
      </p:sp>
    </p:spTree>
    <p:extLst>
      <p:ext uri="{BB962C8B-B14F-4D97-AF65-F5344CB8AC3E}">
        <p14:creationId xmlns:p14="http://schemas.microsoft.com/office/powerpoint/2010/main" val="35734331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HINTS</a:t>
            </a:r>
            <a:endParaRPr lang="en-US" dirty="0"/>
          </a:p>
        </p:txBody>
      </p:sp>
      <p:sp>
        <p:nvSpPr>
          <p:cNvPr id="3" name="Content Placeholder 2"/>
          <p:cNvSpPr>
            <a:spLocks noGrp="1"/>
          </p:cNvSpPr>
          <p:nvPr>
            <p:ph idx="1"/>
          </p:nvPr>
        </p:nvSpPr>
        <p:spPr/>
        <p:txBody>
          <a:bodyPr/>
          <a:lstStyle/>
          <a:p>
            <a:r>
              <a:rPr lang="en-US" dirty="0"/>
              <a:t>Make all activities visible before class</a:t>
            </a:r>
          </a:p>
          <a:p>
            <a:pPr lvl="1"/>
            <a:r>
              <a:rPr lang="en-US" dirty="0"/>
              <a:t>If students work on an activity before you want them to, click “Reset Activity” </a:t>
            </a:r>
          </a:p>
          <a:p>
            <a:pPr lvl="1"/>
            <a:r>
              <a:rPr lang="en-US" dirty="0"/>
              <a:t>Or, use the “End participation” button to “start” the activity</a:t>
            </a:r>
          </a:p>
          <a:p>
            <a:pPr marL="153619" lvl="1" indent="0">
              <a:buNone/>
            </a:pPr>
            <a:endParaRPr lang="en-US" dirty="0"/>
          </a:p>
          <a:p>
            <a:r>
              <a:rPr lang="en-US" dirty="0"/>
              <a:t>“Hide” slides that you don’t want students to see</a:t>
            </a:r>
          </a:p>
          <a:p>
            <a:pPr lvl="1"/>
            <a:r>
              <a:rPr lang="en-US" dirty="0"/>
              <a:t>Such as the solution to exercises.</a:t>
            </a:r>
          </a:p>
          <a:p>
            <a:pPr lvl="1"/>
            <a:r>
              <a:rPr lang="en-US" dirty="0"/>
              <a:t>These slides are easily revealed in class as needed.</a:t>
            </a:r>
          </a:p>
          <a:p>
            <a:pPr marL="153619" lvl="1" indent="0">
              <a:buNone/>
            </a:pPr>
            <a:endParaRPr lang="en-US" dirty="0"/>
          </a:p>
          <a:p>
            <a:r>
              <a:rPr lang="en-US" dirty="0"/>
              <a:t>Help section for instructors and students is exceptionally informative.</a:t>
            </a:r>
          </a:p>
        </p:txBody>
      </p:sp>
    </p:spTree>
    <p:extLst>
      <p:ext uri="{BB962C8B-B14F-4D97-AF65-F5344CB8AC3E}">
        <p14:creationId xmlns:p14="http://schemas.microsoft.com/office/powerpoint/2010/main" val="33121538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Thank you</a:t>
            </a:r>
            <a:endParaRPr lang="en-US" dirty="0"/>
          </a:p>
        </p:txBody>
      </p:sp>
      <p:sp>
        <p:nvSpPr>
          <p:cNvPr id="3" name="Content Placeholder 2"/>
          <p:cNvSpPr>
            <a:spLocks noGrp="1"/>
          </p:cNvSpPr>
          <p:nvPr>
            <p:ph idx="1"/>
          </p:nvPr>
        </p:nvSpPr>
        <p:spPr/>
        <p:txBody>
          <a:bodyPr/>
          <a:lstStyle/>
          <a:p>
            <a:r>
              <a:rPr lang="en-US" i="1" dirty="0"/>
              <a:t>Q&amp;A at the end of the session</a:t>
            </a:r>
          </a:p>
          <a:p>
            <a:endParaRPr lang="en-US" dirty="0"/>
          </a:p>
          <a:p>
            <a:endParaRPr lang="en-US" dirty="0"/>
          </a:p>
          <a:p>
            <a:endParaRPr lang="en-US" dirty="0"/>
          </a:p>
          <a:p>
            <a:endParaRPr lang="en-US" dirty="0"/>
          </a:p>
          <a:p>
            <a:endParaRPr lang="en-US" dirty="0"/>
          </a:p>
          <a:p>
            <a:endParaRPr lang="en-US" dirty="0"/>
          </a:p>
          <a:p>
            <a:pPr algn="r"/>
            <a:r>
              <a:rPr lang="en-US" i="1" dirty="0"/>
              <a:t>Feel free to reach out to me: </a:t>
            </a:r>
            <a:r>
              <a:rPr lang="en-US" i="1" dirty="0">
                <a:hlinkClick r:id="rId3"/>
              </a:rPr>
              <a:t>andrew.perumal@umb.edu</a:t>
            </a:r>
            <a:r>
              <a:rPr lang="en-US" i="1" dirty="0"/>
              <a:t> </a:t>
            </a:r>
          </a:p>
        </p:txBody>
      </p:sp>
    </p:spTree>
    <p:extLst>
      <p:ext uri="{BB962C8B-B14F-4D97-AF65-F5344CB8AC3E}">
        <p14:creationId xmlns:p14="http://schemas.microsoft.com/office/powerpoint/2010/main" val="17164901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609492" y="1384296"/>
            <a:ext cx="8827478" cy="2690446"/>
          </a:xfrm>
        </p:spPr>
        <p:txBody>
          <a:bodyPr anchor="b">
            <a:noAutofit/>
          </a:bodyPr>
          <a:lstStyle/>
          <a:p>
            <a:r>
              <a:rPr lang="en-US" sz="4800" dirty="0">
                <a:solidFill>
                  <a:schemeClr val="tx1"/>
                </a:solidFill>
              </a:rPr>
              <a:t>The History of Classroom Capture and the Video Strategy at the University of Cincinnati</a:t>
            </a:r>
          </a:p>
        </p:txBody>
      </p:sp>
      <p:sp>
        <p:nvSpPr>
          <p:cNvPr id="6" name="TextBox 5">
            <a:extLst>
              <a:ext uri="{FF2B5EF4-FFF2-40B4-BE49-F238E27FC236}">
                <a16:creationId xmlns:a16="http://schemas.microsoft.com/office/drawing/2014/main" id="{39235C11-715B-5E4E-9D79-4BFB5744E586}"/>
              </a:ext>
            </a:extLst>
          </p:cNvPr>
          <p:cNvSpPr txBox="1"/>
          <p:nvPr/>
        </p:nvSpPr>
        <p:spPr>
          <a:xfrm>
            <a:off x="5609492" y="4074742"/>
            <a:ext cx="7223038" cy="1446550"/>
          </a:xfrm>
          <a:prstGeom prst="rect">
            <a:avLst/>
          </a:prstGeom>
          <a:noFill/>
        </p:spPr>
        <p:txBody>
          <a:bodyPr wrap="square" rtlCol="0">
            <a:spAutoFit/>
          </a:bodyPr>
          <a:lstStyle/>
          <a:p>
            <a:r>
              <a:rPr lang="en-US" sz="2000" dirty="0"/>
              <a:t>Tina Meagher</a:t>
            </a:r>
          </a:p>
          <a:p>
            <a:r>
              <a:rPr lang="en-US" sz="2000" dirty="0"/>
              <a:t>Manager of Video and Digital Media, Senior Video Strategist</a:t>
            </a:r>
          </a:p>
          <a:p>
            <a:r>
              <a:rPr lang="en-US" sz="2000" dirty="0"/>
              <a:t>University of Cincinnati</a:t>
            </a:r>
          </a:p>
          <a:p>
            <a:endParaRPr lang="en-US" sz="2800" dirty="0"/>
          </a:p>
        </p:txBody>
      </p:sp>
      <p:pic>
        <p:nvPicPr>
          <p:cNvPr id="7" name="Picture 6" descr="A person posing for the camera&#13;&#10;&#13;&#10;Description automatically generated">
            <a:extLst>
              <a:ext uri="{FF2B5EF4-FFF2-40B4-BE49-F238E27FC236}">
                <a16:creationId xmlns:a16="http://schemas.microsoft.com/office/drawing/2014/main" id="{18412A73-A522-9543-91A8-0B689E029195}"/>
              </a:ext>
            </a:extLst>
          </p:cNvPr>
          <p:cNvPicPr>
            <a:picLocks noChangeAspect="1"/>
          </p:cNvPicPr>
          <p:nvPr/>
        </p:nvPicPr>
        <p:blipFill>
          <a:blip r:embed="rId2"/>
          <a:stretch>
            <a:fillRect/>
          </a:stretch>
        </p:blipFill>
        <p:spPr>
          <a:xfrm>
            <a:off x="945458" y="1384296"/>
            <a:ext cx="4572919" cy="4031635"/>
          </a:xfrm>
          <a:prstGeom prst="rect">
            <a:avLst/>
          </a:prstGeom>
        </p:spPr>
      </p:pic>
    </p:spTree>
    <p:extLst>
      <p:ext uri="{BB962C8B-B14F-4D97-AF65-F5344CB8AC3E}">
        <p14:creationId xmlns:p14="http://schemas.microsoft.com/office/powerpoint/2010/main" val="40640218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C87E94F-FC88-5D46-BABA-7067C43B5FFE}"/>
              </a:ext>
            </a:extLst>
          </p:cNvPr>
          <p:cNvGrpSpPr/>
          <p:nvPr/>
        </p:nvGrpSpPr>
        <p:grpSpPr>
          <a:xfrm>
            <a:off x="0" y="-952848"/>
            <a:ext cx="9705252" cy="10290444"/>
            <a:chOff x="0" y="-794040"/>
            <a:chExt cx="8087710" cy="8575370"/>
          </a:xfrm>
        </p:grpSpPr>
        <p:pic>
          <p:nvPicPr>
            <p:cNvPr id="11" name="Picture 10">
              <a:extLst>
                <a:ext uri="{FF2B5EF4-FFF2-40B4-BE49-F238E27FC236}">
                  <a16:creationId xmlns:a16="http://schemas.microsoft.com/office/drawing/2014/main" id="{4BC9A709-855A-054F-9DA4-B57E0E1E8AAB}"/>
                </a:ext>
              </a:extLst>
            </p:cNvPr>
            <p:cNvPicPr>
              <a:picLocks noChangeAspect="1"/>
            </p:cNvPicPr>
            <p:nvPr/>
          </p:nvPicPr>
          <p:blipFill rotWithShape="1">
            <a:blip r:embed="rId3"/>
            <a:srcRect t="-10416" b="-10416"/>
            <a:stretch/>
          </p:blipFill>
          <p:spPr>
            <a:xfrm>
              <a:off x="0" y="-794040"/>
              <a:ext cx="8087710" cy="8575370"/>
            </a:xfrm>
            <a:prstGeom prst="rect">
              <a:avLst/>
            </a:prstGeom>
          </p:spPr>
        </p:pic>
        <p:sp>
          <p:nvSpPr>
            <p:cNvPr id="12" name="TextBox 11">
              <a:extLst>
                <a:ext uri="{FF2B5EF4-FFF2-40B4-BE49-F238E27FC236}">
                  <a16:creationId xmlns:a16="http://schemas.microsoft.com/office/drawing/2014/main" id="{2A5043A2-5D6D-F544-B477-238FB970313E}"/>
                </a:ext>
              </a:extLst>
            </p:cNvPr>
            <p:cNvSpPr txBox="1"/>
            <p:nvPr/>
          </p:nvSpPr>
          <p:spPr>
            <a:xfrm>
              <a:off x="0" y="783358"/>
              <a:ext cx="8087710" cy="815608"/>
            </a:xfrm>
            <a:prstGeom prst="rect">
              <a:avLst/>
            </a:prstGeom>
            <a:solidFill>
              <a:srgbClr val="C00100"/>
            </a:solidFill>
          </p:spPr>
          <p:txBody>
            <a:bodyPr wrap="square" rtlCol="0">
              <a:spAutoFit/>
            </a:bodyPr>
            <a:lstStyle/>
            <a:p>
              <a:pPr algn="ctr"/>
              <a:r>
                <a:rPr lang="en-US" sz="5760" b="1" dirty="0">
                  <a:solidFill>
                    <a:schemeClr val="bg1"/>
                  </a:solidFill>
                </a:rPr>
                <a:t>The University of Cincinnati</a:t>
              </a:r>
              <a:r>
                <a:rPr lang="en-US" sz="5760" dirty="0">
                  <a:solidFill>
                    <a:schemeClr val="bg1"/>
                  </a:solidFill>
                </a:rPr>
                <a:t>     </a:t>
              </a:r>
            </a:p>
          </p:txBody>
        </p:sp>
      </p:grpSp>
      <p:sp>
        <p:nvSpPr>
          <p:cNvPr id="13" name="TextBox 12">
            <a:extLst>
              <a:ext uri="{FF2B5EF4-FFF2-40B4-BE49-F238E27FC236}">
                <a16:creationId xmlns:a16="http://schemas.microsoft.com/office/drawing/2014/main" id="{17D9D913-B14D-4E46-92C2-13DE512224ED}"/>
              </a:ext>
            </a:extLst>
          </p:cNvPr>
          <p:cNvSpPr txBox="1"/>
          <p:nvPr/>
        </p:nvSpPr>
        <p:spPr>
          <a:xfrm>
            <a:off x="9957502" y="940030"/>
            <a:ext cx="4363895" cy="5016758"/>
          </a:xfrm>
          <a:prstGeom prst="rect">
            <a:avLst/>
          </a:prstGeom>
          <a:noFill/>
        </p:spPr>
        <p:txBody>
          <a:bodyPr wrap="square" rtlCol="0">
            <a:spAutoFit/>
          </a:bodyPr>
          <a:lstStyle/>
          <a:p>
            <a:pPr marL="685800" indent="-685800">
              <a:buFont typeface="Arial" panose="020B0604020202020204" pitchFamily="34" charset="0"/>
              <a:buChar char="•"/>
            </a:pPr>
            <a:r>
              <a:rPr lang="en-US" sz="4000" dirty="0">
                <a:latin typeface="Calibri" panose="020F0502020204030204" pitchFamily="34" charset="0"/>
                <a:cs typeface="Calibri" panose="020F0502020204030204" pitchFamily="34" charset="0"/>
              </a:rPr>
              <a:t>Established since 1819</a:t>
            </a:r>
          </a:p>
          <a:p>
            <a:pPr marL="685800" indent="-685800">
              <a:buFont typeface="Arial" panose="020B0604020202020204" pitchFamily="34" charset="0"/>
              <a:buChar char="•"/>
            </a:pPr>
            <a:r>
              <a:rPr lang="en-US" sz="4000" dirty="0">
                <a:latin typeface="Calibri" panose="020F0502020204030204" pitchFamily="34" charset="0"/>
                <a:cs typeface="Calibri" panose="020F0502020204030204" pitchFamily="34" charset="0"/>
              </a:rPr>
              <a:t>46,000 students</a:t>
            </a:r>
          </a:p>
          <a:p>
            <a:pPr marL="685800" indent="-685800">
              <a:buFont typeface="Arial" panose="020B0604020202020204" pitchFamily="34" charset="0"/>
              <a:buChar char="•"/>
            </a:pPr>
            <a:r>
              <a:rPr lang="en-US" sz="4000" dirty="0">
                <a:latin typeface="Calibri" panose="020F0502020204030204" pitchFamily="34" charset="0"/>
                <a:cs typeface="Calibri" panose="020F0502020204030204" pitchFamily="34" charset="0"/>
              </a:rPr>
              <a:t>4 campuses</a:t>
            </a:r>
          </a:p>
          <a:p>
            <a:pPr marL="685800" indent="-685800">
              <a:buFont typeface="Arial" panose="020B0604020202020204" pitchFamily="34" charset="0"/>
              <a:buChar char="•"/>
            </a:pPr>
            <a:r>
              <a:rPr lang="en-US" sz="4000" dirty="0">
                <a:latin typeface="Calibri" panose="020F0502020204030204" pitchFamily="34" charset="0"/>
                <a:cs typeface="Calibri" panose="020F0502020204030204" pitchFamily="34" charset="0"/>
              </a:rPr>
              <a:t>14 colleges</a:t>
            </a:r>
          </a:p>
          <a:p>
            <a:pPr marL="685800" indent="-685800">
              <a:buFont typeface="Arial" panose="020B0604020202020204" pitchFamily="34" charset="0"/>
              <a:buChar char="•"/>
            </a:pPr>
            <a:r>
              <a:rPr lang="en-US" sz="4000" dirty="0">
                <a:latin typeface="Calibri" panose="020F0502020204030204" pitchFamily="34" charset="0"/>
                <a:cs typeface="Calibri" panose="020F0502020204030204" pitchFamily="34" charset="0"/>
              </a:rPr>
              <a:t>The bearcat</a:t>
            </a:r>
          </a:p>
          <a:p>
            <a:endParaRPr lang="en-US" sz="4000" dirty="0">
              <a:latin typeface="Calibri" panose="020F0502020204030204" pitchFamily="34" charset="0"/>
              <a:cs typeface="Calibri" panose="020F0502020204030204" pitchFamily="34" charset="0"/>
            </a:endParaRPr>
          </a:p>
          <a:p>
            <a:pPr marL="685800" indent="-685800">
              <a:buFont typeface="Arial" panose="020B0604020202020204" pitchFamily="34" charset="0"/>
              <a:buChar char="•"/>
            </a:pP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38339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239_1REV.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0"/>
            <a:ext cx="10972800" cy="8229600"/>
          </a:xfrm>
          <a:prstGeom prst="rect">
            <a:avLst/>
          </a:prstGeom>
        </p:spPr>
      </p:pic>
      <p:sp>
        <p:nvSpPr>
          <p:cNvPr id="2" name="Title 1"/>
          <p:cNvSpPr>
            <a:spLocks noGrp="1"/>
          </p:cNvSpPr>
          <p:nvPr>
            <p:ph type="ctrTitle"/>
          </p:nvPr>
        </p:nvSpPr>
        <p:spPr>
          <a:xfrm>
            <a:off x="2161640" y="2556512"/>
            <a:ext cx="10335586" cy="1764030"/>
          </a:xfrm>
        </p:spPr>
        <p:txBody>
          <a:bodyPr>
            <a:normAutofit fontScale="90000"/>
          </a:bodyPr>
          <a:lstStyle/>
          <a:p>
            <a:br>
              <a:rPr lang="en-US" sz="9600" b="1" dirty="0">
                <a:latin typeface="+mn-lt"/>
              </a:rPr>
            </a:br>
            <a:br>
              <a:rPr lang="en-US" sz="4800" b="1" dirty="0">
                <a:latin typeface="+mn-lt"/>
              </a:rPr>
            </a:br>
            <a:br>
              <a:rPr lang="en-US" sz="4800" b="1" dirty="0">
                <a:latin typeface="+mn-lt"/>
              </a:rPr>
            </a:br>
            <a:br>
              <a:rPr lang="en-US" sz="4800" b="1" dirty="0">
                <a:latin typeface="+mn-lt"/>
              </a:rPr>
            </a:br>
            <a:endParaRPr lang="en-US" sz="8040" b="1" dirty="0">
              <a:latin typeface="+mn-lt"/>
            </a:endParaRPr>
          </a:p>
        </p:txBody>
      </p:sp>
      <p:sp>
        <p:nvSpPr>
          <p:cNvPr id="3" name="Subtitle 2"/>
          <p:cNvSpPr>
            <a:spLocks noGrp="1"/>
          </p:cNvSpPr>
          <p:nvPr>
            <p:ph type="subTitle" idx="1"/>
          </p:nvPr>
        </p:nvSpPr>
        <p:spPr>
          <a:xfrm>
            <a:off x="3474720" y="4809301"/>
            <a:ext cx="7680960" cy="2103120"/>
          </a:xfrm>
        </p:spPr>
        <p:txBody>
          <a:bodyPr/>
          <a:lstStyle/>
          <a:p>
            <a:br>
              <a:rPr lang="en-US" dirty="0"/>
            </a:br>
            <a:endParaRPr lang="en-US" dirty="0"/>
          </a:p>
        </p:txBody>
      </p:sp>
      <p:sp>
        <p:nvSpPr>
          <p:cNvPr id="7" name="Title 1"/>
          <p:cNvSpPr txBox="1">
            <a:spLocks/>
          </p:cNvSpPr>
          <p:nvPr/>
        </p:nvSpPr>
        <p:spPr>
          <a:xfrm>
            <a:off x="5111227" y="0"/>
            <a:ext cx="7244228" cy="1371600"/>
          </a:xfrm>
          <a:prstGeom prst="rect">
            <a:avLst/>
          </a:prstGeom>
        </p:spPr>
        <p:txBody>
          <a:bodyPr vert="horz" lIns="109728" tIns="54864" rIns="109728" bIns="54864"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defTabSz="548640"/>
            <a:r>
              <a:rPr lang="en-US" sz="4320" b="1" dirty="0">
                <a:solidFill>
                  <a:prstClr val="black"/>
                </a:solidFill>
                <a:latin typeface="Calibri Light" panose="020F0302020204030204"/>
              </a:rPr>
              <a:t>Classroom Capture at UC</a:t>
            </a:r>
            <a:endParaRPr lang="en-US" sz="2400" dirty="0">
              <a:solidFill>
                <a:prstClr val="black"/>
              </a:solidFill>
              <a:latin typeface="Calibri Light" panose="020F0302020204030204"/>
            </a:endParaRPr>
          </a:p>
        </p:txBody>
      </p:sp>
      <p:pic>
        <p:nvPicPr>
          <p:cNvPr id="5" name="Picture 4" descr="timline ima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2307" y="2880360"/>
            <a:ext cx="10058400" cy="2880360"/>
          </a:xfrm>
          <a:prstGeom prst="rect">
            <a:avLst/>
          </a:prstGeom>
        </p:spPr>
      </p:pic>
      <p:sp>
        <p:nvSpPr>
          <p:cNvPr id="8" name="TextBox 7"/>
          <p:cNvSpPr txBox="1"/>
          <p:nvPr/>
        </p:nvSpPr>
        <p:spPr>
          <a:xfrm>
            <a:off x="1727001" y="2360441"/>
            <a:ext cx="2796076" cy="757130"/>
          </a:xfrm>
          <a:prstGeom prst="rect">
            <a:avLst/>
          </a:prstGeom>
          <a:noFill/>
        </p:spPr>
        <p:txBody>
          <a:bodyPr wrap="square" rtlCol="0">
            <a:spAutoFit/>
          </a:bodyPr>
          <a:lstStyle/>
          <a:p>
            <a:pPr algn="ctr" defTabSz="1097280"/>
            <a:r>
              <a:rPr lang="en-US" sz="2160" dirty="0">
                <a:solidFill>
                  <a:prstClr val="black"/>
                </a:solidFill>
                <a:latin typeface="Calibri" panose="020F0502020204030204"/>
              </a:rPr>
              <a:t>2009 UC starts recording lectures</a:t>
            </a:r>
          </a:p>
        </p:txBody>
      </p:sp>
      <p:sp>
        <p:nvSpPr>
          <p:cNvPr id="9" name="TextBox 8"/>
          <p:cNvSpPr txBox="1"/>
          <p:nvPr/>
        </p:nvSpPr>
        <p:spPr>
          <a:xfrm>
            <a:off x="7259818" y="5505043"/>
            <a:ext cx="2314184" cy="1089529"/>
          </a:xfrm>
          <a:prstGeom prst="rect">
            <a:avLst/>
          </a:prstGeom>
          <a:noFill/>
        </p:spPr>
        <p:txBody>
          <a:bodyPr wrap="square" rtlCol="0">
            <a:spAutoFit/>
          </a:bodyPr>
          <a:lstStyle/>
          <a:p>
            <a:pPr algn="ctr" defTabSz="1097280"/>
            <a:r>
              <a:rPr lang="en-US" sz="2160" dirty="0">
                <a:solidFill>
                  <a:prstClr val="black"/>
                </a:solidFill>
                <a:latin typeface="Calibri" panose="020F0502020204030204"/>
              </a:rPr>
              <a:t>2016 Spring Early Launch of Active Learning Platform</a:t>
            </a:r>
          </a:p>
        </p:txBody>
      </p:sp>
      <p:sp>
        <p:nvSpPr>
          <p:cNvPr id="10" name="TextBox 9"/>
          <p:cNvSpPr txBox="1"/>
          <p:nvPr/>
        </p:nvSpPr>
        <p:spPr>
          <a:xfrm>
            <a:off x="3588034" y="5505044"/>
            <a:ext cx="2615765" cy="757130"/>
          </a:xfrm>
          <a:prstGeom prst="rect">
            <a:avLst/>
          </a:prstGeom>
          <a:noFill/>
        </p:spPr>
        <p:txBody>
          <a:bodyPr wrap="square" rtlCol="0">
            <a:spAutoFit/>
          </a:bodyPr>
          <a:lstStyle/>
          <a:p>
            <a:pPr algn="ctr" defTabSz="1097280"/>
            <a:r>
              <a:rPr lang="en-US" sz="2160" dirty="0">
                <a:solidFill>
                  <a:prstClr val="black"/>
                </a:solidFill>
                <a:latin typeface="Calibri" panose="020F0502020204030204"/>
              </a:rPr>
              <a:t>2013 Lecture Capture Taskforce</a:t>
            </a:r>
          </a:p>
        </p:txBody>
      </p:sp>
      <p:sp>
        <p:nvSpPr>
          <p:cNvPr id="11" name="TextBox 10"/>
          <p:cNvSpPr txBox="1"/>
          <p:nvPr/>
        </p:nvSpPr>
        <p:spPr>
          <a:xfrm>
            <a:off x="5041974" y="2372828"/>
            <a:ext cx="3063148" cy="757130"/>
          </a:xfrm>
          <a:prstGeom prst="rect">
            <a:avLst/>
          </a:prstGeom>
          <a:noFill/>
        </p:spPr>
        <p:txBody>
          <a:bodyPr wrap="square" rtlCol="0">
            <a:spAutoFit/>
          </a:bodyPr>
          <a:lstStyle/>
          <a:p>
            <a:pPr algn="ctr" defTabSz="1097280"/>
            <a:r>
              <a:rPr lang="en-US" sz="2160" dirty="0">
                <a:solidFill>
                  <a:prstClr val="black"/>
                </a:solidFill>
                <a:latin typeface="Calibri" panose="020F0502020204030204"/>
              </a:rPr>
              <a:t>2014 Launch Echo360 ESS (</a:t>
            </a:r>
            <a:r>
              <a:rPr lang="en-US" sz="2160">
                <a:solidFill>
                  <a:prstClr val="black"/>
                </a:solidFill>
                <a:latin typeface="Calibri" panose="020F0502020204030204"/>
              </a:rPr>
              <a:t>Enterprise Solution)</a:t>
            </a:r>
            <a:endParaRPr lang="en-US" sz="2160" dirty="0">
              <a:solidFill>
                <a:prstClr val="black"/>
              </a:solidFill>
              <a:latin typeface="Calibri" panose="020F0502020204030204"/>
            </a:endParaRPr>
          </a:p>
        </p:txBody>
      </p:sp>
      <p:sp>
        <p:nvSpPr>
          <p:cNvPr id="12" name="TextBox 11"/>
          <p:cNvSpPr txBox="1"/>
          <p:nvPr/>
        </p:nvSpPr>
        <p:spPr>
          <a:xfrm>
            <a:off x="8652772" y="2067342"/>
            <a:ext cx="2664428" cy="1089529"/>
          </a:xfrm>
          <a:prstGeom prst="rect">
            <a:avLst/>
          </a:prstGeom>
          <a:noFill/>
        </p:spPr>
        <p:txBody>
          <a:bodyPr wrap="square" rtlCol="0">
            <a:spAutoFit/>
          </a:bodyPr>
          <a:lstStyle/>
          <a:p>
            <a:pPr algn="ctr" defTabSz="1097280"/>
            <a:r>
              <a:rPr lang="en-US" sz="2160" dirty="0">
                <a:solidFill>
                  <a:prstClr val="black"/>
                </a:solidFill>
                <a:latin typeface="Calibri" panose="020F0502020204030204"/>
              </a:rPr>
              <a:t>2016 Summer Move all colleges </a:t>
            </a:r>
            <a:r>
              <a:rPr lang="en-US" sz="2160">
                <a:solidFill>
                  <a:prstClr val="black"/>
                </a:solidFill>
                <a:latin typeface="Calibri" panose="020F0502020204030204"/>
              </a:rPr>
              <a:t>to Active Learning Platform</a:t>
            </a:r>
            <a:endParaRPr lang="en-US" sz="2160" dirty="0">
              <a:solidFill>
                <a:prstClr val="black"/>
              </a:solidFill>
              <a:latin typeface="Calibri" panose="020F0502020204030204"/>
            </a:endParaRPr>
          </a:p>
        </p:txBody>
      </p:sp>
    </p:spTree>
    <p:extLst>
      <p:ext uri="{BB962C8B-B14F-4D97-AF65-F5344CB8AC3E}">
        <p14:creationId xmlns:p14="http://schemas.microsoft.com/office/powerpoint/2010/main" val="262407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239_1REV.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0"/>
            <a:ext cx="10972800" cy="8229600"/>
          </a:xfrm>
          <a:prstGeom prst="rect">
            <a:avLst/>
          </a:prstGeom>
        </p:spPr>
      </p:pic>
      <p:sp>
        <p:nvSpPr>
          <p:cNvPr id="7" name="Title 1"/>
          <p:cNvSpPr txBox="1">
            <a:spLocks/>
          </p:cNvSpPr>
          <p:nvPr/>
        </p:nvSpPr>
        <p:spPr>
          <a:xfrm>
            <a:off x="5111227" y="0"/>
            <a:ext cx="7244228" cy="1371600"/>
          </a:xfrm>
          <a:prstGeom prst="rect">
            <a:avLst/>
          </a:prstGeom>
        </p:spPr>
        <p:txBody>
          <a:bodyPr vert="horz" lIns="109728" tIns="54864" rIns="109728" bIns="54864"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defTabSz="548640"/>
            <a:r>
              <a:rPr lang="en-US" sz="4320" b="1" dirty="0">
                <a:solidFill>
                  <a:prstClr val="black"/>
                </a:solidFill>
                <a:latin typeface="Calibri Light" panose="020F0302020204030204"/>
              </a:rPr>
              <a:t>The need for a video strategy</a:t>
            </a:r>
            <a:endParaRPr lang="en-US" sz="2400" dirty="0">
              <a:solidFill>
                <a:prstClr val="black"/>
              </a:solidFill>
              <a:latin typeface="Calibri Light" panose="020F0302020204030204"/>
            </a:endParaRPr>
          </a:p>
        </p:txBody>
      </p:sp>
      <p:sp>
        <p:nvSpPr>
          <p:cNvPr id="5" name="TextBox 4"/>
          <p:cNvSpPr txBox="1"/>
          <p:nvPr/>
        </p:nvSpPr>
        <p:spPr>
          <a:xfrm>
            <a:off x="2889908" y="1820762"/>
            <a:ext cx="8886762" cy="757130"/>
          </a:xfrm>
          <a:prstGeom prst="rect">
            <a:avLst/>
          </a:prstGeom>
          <a:noFill/>
        </p:spPr>
        <p:txBody>
          <a:bodyPr wrap="square" rtlCol="0">
            <a:spAutoFit/>
          </a:bodyPr>
          <a:lstStyle/>
          <a:p>
            <a:pPr algn="ctr" defTabSz="1097280"/>
            <a:r>
              <a:rPr lang="en-US" sz="4320" b="1" dirty="0">
                <a:solidFill>
                  <a:prstClr val="black"/>
                </a:solidFill>
                <a:latin typeface="Calibri" panose="020F0502020204030204"/>
              </a:rPr>
              <a:t>The Wild West</a:t>
            </a:r>
          </a:p>
        </p:txBody>
      </p:sp>
      <p:sp>
        <p:nvSpPr>
          <p:cNvPr id="8" name="TextBox 7"/>
          <p:cNvSpPr txBox="1"/>
          <p:nvPr/>
        </p:nvSpPr>
        <p:spPr>
          <a:xfrm>
            <a:off x="2586673" y="3216059"/>
            <a:ext cx="1762481" cy="424732"/>
          </a:xfrm>
          <a:prstGeom prst="rect">
            <a:avLst/>
          </a:prstGeom>
          <a:noFill/>
        </p:spPr>
        <p:txBody>
          <a:bodyPr wrap="square" rtlCol="0">
            <a:spAutoFit/>
          </a:bodyPr>
          <a:lstStyle/>
          <a:p>
            <a:pPr defTabSz="1097280"/>
            <a:r>
              <a:rPr lang="en-US" sz="2160" dirty="0">
                <a:solidFill>
                  <a:prstClr val="black"/>
                </a:solidFill>
                <a:latin typeface="Calibri" panose="020F0502020204030204"/>
              </a:rPr>
              <a:t>Phone</a:t>
            </a:r>
          </a:p>
        </p:txBody>
      </p:sp>
      <p:sp>
        <p:nvSpPr>
          <p:cNvPr id="10" name="TextBox 9"/>
          <p:cNvSpPr txBox="1"/>
          <p:nvPr/>
        </p:nvSpPr>
        <p:spPr>
          <a:xfrm>
            <a:off x="6794794" y="4934250"/>
            <a:ext cx="664413" cy="424732"/>
          </a:xfrm>
          <a:prstGeom prst="rect">
            <a:avLst/>
          </a:prstGeom>
          <a:noFill/>
        </p:spPr>
        <p:txBody>
          <a:bodyPr wrap="none" rtlCol="0">
            <a:spAutoFit/>
          </a:bodyPr>
          <a:lstStyle/>
          <a:p>
            <a:pPr defTabSz="1097280"/>
            <a:r>
              <a:rPr lang="en-US" sz="2160" dirty="0">
                <a:solidFill>
                  <a:prstClr val="black"/>
                </a:solidFill>
                <a:latin typeface="Calibri" panose="020F0502020204030204"/>
              </a:rPr>
              <a:t>iPad</a:t>
            </a:r>
          </a:p>
        </p:txBody>
      </p:sp>
      <p:sp>
        <p:nvSpPr>
          <p:cNvPr id="11" name="TextBox 10"/>
          <p:cNvSpPr txBox="1"/>
          <p:nvPr/>
        </p:nvSpPr>
        <p:spPr>
          <a:xfrm>
            <a:off x="6335236" y="4357402"/>
            <a:ext cx="1761123" cy="424732"/>
          </a:xfrm>
          <a:prstGeom prst="rect">
            <a:avLst/>
          </a:prstGeom>
          <a:noFill/>
        </p:spPr>
        <p:txBody>
          <a:bodyPr wrap="none" rtlCol="0">
            <a:spAutoFit/>
          </a:bodyPr>
          <a:lstStyle/>
          <a:p>
            <a:pPr defTabSz="1097280"/>
            <a:r>
              <a:rPr lang="en-US" sz="2160" dirty="0">
                <a:solidFill>
                  <a:prstClr val="black"/>
                </a:solidFill>
                <a:latin typeface="Calibri" panose="020F0502020204030204"/>
              </a:rPr>
              <a:t>Video Camera</a:t>
            </a:r>
          </a:p>
        </p:txBody>
      </p:sp>
      <p:sp>
        <p:nvSpPr>
          <p:cNvPr id="12" name="TextBox 11"/>
          <p:cNvSpPr txBox="1"/>
          <p:nvPr/>
        </p:nvSpPr>
        <p:spPr>
          <a:xfrm>
            <a:off x="8733340" y="4114800"/>
            <a:ext cx="1630767" cy="424732"/>
          </a:xfrm>
          <a:prstGeom prst="rect">
            <a:avLst/>
          </a:prstGeom>
          <a:noFill/>
        </p:spPr>
        <p:txBody>
          <a:bodyPr wrap="none" rtlCol="0">
            <a:spAutoFit/>
          </a:bodyPr>
          <a:lstStyle/>
          <a:p>
            <a:pPr defTabSz="1097280"/>
            <a:r>
              <a:rPr lang="en-US" sz="2160" dirty="0">
                <a:solidFill>
                  <a:prstClr val="black"/>
                </a:solidFill>
                <a:latin typeface="Calibri" panose="020F0502020204030204"/>
              </a:rPr>
              <a:t>Web Camera</a:t>
            </a:r>
          </a:p>
        </p:txBody>
      </p:sp>
      <p:sp>
        <p:nvSpPr>
          <p:cNvPr id="13" name="TextBox 12"/>
          <p:cNvSpPr txBox="1"/>
          <p:nvPr/>
        </p:nvSpPr>
        <p:spPr>
          <a:xfrm>
            <a:off x="4111212" y="5300173"/>
            <a:ext cx="1968231" cy="424732"/>
          </a:xfrm>
          <a:prstGeom prst="rect">
            <a:avLst/>
          </a:prstGeom>
          <a:noFill/>
        </p:spPr>
        <p:txBody>
          <a:bodyPr wrap="none" rtlCol="0">
            <a:spAutoFit/>
          </a:bodyPr>
          <a:lstStyle/>
          <a:p>
            <a:pPr defTabSz="1097280"/>
            <a:r>
              <a:rPr lang="en-US" sz="2160" dirty="0">
                <a:solidFill>
                  <a:prstClr val="black"/>
                </a:solidFill>
                <a:latin typeface="Calibri" panose="020F0502020204030204"/>
              </a:rPr>
              <a:t>Screen recorder</a:t>
            </a:r>
          </a:p>
        </p:txBody>
      </p:sp>
      <p:sp>
        <p:nvSpPr>
          <p:cNvPr id="14" name="TextBox 13"/>
          <p:cNvSpPr txBox="1"/>
          <p:nvPr/>
        </p:nvSpPr>
        <p:spPr>
          <a:xfrm>
            <a:off x="2912415" y="4313471"/>
            <a:ext cx="2105961" cy="424732"/>
          </a:xfrm>
          <a:prstGeom prst="rect">
            <a:avLst/>
          </a:prstGeom>
          <a:noFill/>
        </p:spPr>
        <p:txBody>
          <a:bodyPr wrap="none" rtlCol="0">
            <a:spAutoFit/>
          </a:bodyPr>
          <a:lstStyle/>
          <a:p>
            <a:pPr defTabSz="1097280"/>
            <a:r>
              <a:rPr lang="en-US" sz="2160" dirty="0">
                <a:solidFill>
                  <a:prstClr val="black"/>
                </a:solidFill>
                <a:latin typeface="Calibri" panose="020F0502020204030204"/>
              </a:rPr>
              <a:t>Personal Capture</a:t>
            </a:r>
          </a:p>
        </p:txBody>
      </p:sp>
      <p:sp>
        <p:nvSpPr>
          <p:cNvPr id="15" name="TextBox 14"/>
          <p:cNvSpPr txBox="1"/>
          <p:nvPr/>
        </p:nvSpPr>
        <p:spPr>
          <a:xfrm>
            <a:off x="5888949" y="3777577"/>
            <a:ext cx="2308902" cy="424732"/>
          </a:xfrm>
          <a:prstGeom prst="rect">
            <a:avLst/>
          </a:prstGeom>
          <a:noFill/>
        </p:spPr>
        <p:txBody>
          <a:bodyPr wrap="none" rtlCol="0">
            <a:spAutoFit/>
          </a:bodyPr>
          <a:lstStyle/>
          <a:p>
            <a:pPr defTabSz="1097280"/>
            <a:r>
              <a:rPr lang="en-US" sz="2160" dirty="0">
                <a:solidFill>
                  <a:prstClr val="black"/>
                </a:solidFill>
                <a:latin typeface="Calibri" panose="020F0502020204030204"/>
              </a:rPr>
              <a:t>Classroom Capture</a:t>
            </a:r>
          </a:p>
        </p:txBody>
      </p:sp>
      <p:sp>
        <p:nvSpPr>
          <p:cNvPr id="16" name="TextBox 15"/>
          <p:cNvSpPr txBox="1"/>
          <p:nvPr/>
        </p:nvSpPr>
        <p:spPr>
          <a:xfrm>
            <a:off x="9522637" y="4748182"/>
            <a:ext cx="1739515" cy="424732"/>
          </a:xfrm>
          <a:prstGeom prst="rect">
            <a:avLst/>
          </a:prstGeom>
          <a:noFill/>
        </p:spPr>
        <p:txBody>
          <a:bodyPr wrap="none" rtlCol="0">
            <a:spAutoFit/>
          </a:bodyPr>
          <a:lstStyle/>
          <a:p>
            <a:pPr defTabSz="1097280"/>
            <a:r>
              <a:rPr lang="en-US" sz="2160" dirty="0" err="1">
                <a:solidFill>
                  <a:prstClr val="black"/>
                </a:solidFill>
                <a:latin typeface="Calibri" panose="020F0502020204030204"/>
              </a:rPr>
              <a:t>CaptureSpace</a:t>
            </a:r>
            <a:endParaRPr lang="en-US" sz="2160" dirty="0">
              <a:solidFill>
                <a:prstClr val="black"/>
              </a:solidFill>
              <a:latin typeface="Calibri" panose="020F0502020204030204"/>
            </a:endParaRPr>
          </a:p>
        </p:txBody>
      </p:sp>
      <p:sp>
        <p:nvSpPr>
          <p:cNvPr id="17" name="TextBox 16"/>
          <p:cNvSpPr txBox="1"/>
          <p:nvPr/>
        </p:nvSpPr>
        <p:spPr>
          <a:xfrm>
            <a:off x="6171354" y="5881669"/>
            <a:ext cx="1212640" cy="424732"/>
          </a:xfrm>
          <a:prstGeom prst="rect">
            <a:avLst/>
          </a:prstGeom>
          <a:noFill/>
        </p:spPr>
        <p:txBody>
          <a:bodyPr wrap="none" rtlCol="0">
            <a:spAutoFit/>
          </a:bodyPr>
          <a:lstStyle/>
          <a:p>
            <a:pPr defTabSz="1097280"/>
            <a:r>
              <a:rPr lang="en-US" sz="2160" dirty="0">
                <a:solidFill>
                  <a:prstClr val="black"/>
                </a:solidFill>
                <a:latin typeface="Calibri" panose="020F0502020204030204"/>
              </a:rPr>
              <a:t>Camtasia</a:t>
            </a:r>
          </a:p>
        </p:txBody>
      </p:sp>
      <p:sp>
        <p:nvSpPr>
          <p:cNvPr id="18" name="TextBox 17"/>
          <p:cNvSpPr txBox="1"/>
          <p:nvPr/>
        </p:nvSpPr>
        <p:spPr>
          <a:xfrm>
            <a:off x="3238704" y="6378336"/>
            <a:ext cx="2246064" cy="424732"/>
          </a:xfrm>
          <a:prstGeom prst="rect">
            <a:avLst/>
          </a:prstGeom>
          <a:noFill/>
        </p:spPr>
        <p:txBody>
          <a:bodyPr wrap="none" rtlCol="0">
            <a:spAutoFit/>
          </a:bodyPr>
          <a:lstStyle/>
          <a:p>
            <a:pPr defTabSz="1097280"/>
            <a:r>
              <a:rPr lang="en-US" sz="2160" dirty="0">
                <a:solidFill>
                  <a:prstClr val="black"/>
                </a:solidFill>
                <a:latin typeface="Calibri" panose="020F0502020204030204"/>
              </a:rPr>
              <a:t>Explain Everything</a:t>
            </a:r>
          </a:p>
        </p:txBody>
      </p:sp>
      <p:sp>
        <p:nvSpPr>
          <p:cNvPr id="19" name="TextBox 18"/>
          <p:cNvSpPr txBox="1"/>
          <p:nvPr/>
        </p:nvSpPr>
        <p:spPr>
          <a:xfrm>
            <a:off x="10227911" y="5997097"/>
            <a:ext cx="1382110" cy="424732"/>
          </a:xfrm>
          <a:prstGeom prst="rect">
            <a:avLst/>
          </a:prstGeom>
          <a:noFill/>
        </p:spPr>
        <p:txBody>
          <a:bodyPr wrap="none" rtlCol="0">
            <a:spAutoFit/>
          </a:bodyPr>
          <a:lstStyle/>
          <a:p>
            <a:pPr defTabSz="1097280"/>
            <a:r>
              <a:rPr lang="en-US" sz="2160" dirty="0">
                <a:solidFill>
                  <a:prstClr val="black"/>
                </a:solidFill>
                <a:latin typeface="Calibri" panose="020F0502020204030204"/>
              </a:rPr>
              <a:t>QuickTime</a:t>
            </a:r>
          </a:p>
        </p:txBody>
      </p:sp>
      <p:sp>
        <p:nvSpPr>
          <p:cNvPr id="20" name="TextBox 19"/>
          <p:cNvSpPr txBox="1"/>
          <p:nvPr/>
        </p:nvSpPr>
        <p:spPr>
          <a:xfrm>
            <a:off x="9432400" y="3354425"/>
            <a:ext cx="2407775" cy="424732"/>
          </a:xfrm>
          <a:prstGeom prst="rect">
            <a:avLst/>
          </a:prstGeom>
          <a:noFill/>
        </p:spPr>
        <p:txBody>
          <a:bodyPr wrap="none" rtlCol="0">
            <a:spAutoFit/>
          </a:bodyPr>
          <a:lstStyle/>
          <a:p>
            <a:pPr defTabSz="1097280"/>
            <a:r>
              <a:rPr lang="en-US" sz="2160" dirty="0" err="1">
                <a:solidFill>
                  <a:prstClr val="black"/>
                </a:solidFill>
                <a:latin typeface="Calibri" panose="020F0502020204030204"/>
              </a:rPr>
              <a:t>ScreenCast</a:t>
            </a:r>
            <a:r>
              <a:rPr lang="en-US" sz="2160" dirty="0">
                <a:solidFill>
                  <a:prstClr val="black"/>
                </a:solidFill>
                <a:latin typeface="Calibri" panose="020F0502020204030204"/>
              </a:rPr>
              <a:t>-O-</a:t>
            </a:r>
            <a:r>
              <a:rPr lang="en-US" sz="2160" dirty="0" err="1">
                <a:solidFill>
                  <a:prstClr val="black"/>
                </a:solidFill>
                <a:latin typeface="Calibri" panose="020F0502020204030204"/>
              </a:rPr>
              <a:t>Matic</a:t>
            </a:r>
            <a:endParaRPr lang="en-US" sz="2160" dirty="0">
              <a:solidFill>
                <a:prstClr val="black"/>
              </a:solidFill>
              <a:latin typeface="Calibri" panose="020F0502020204030204"/>
            </a:endParaRPr>
          </a:p>
        </p:txBody>
      </p:sp>
      <p:sp>
        <p:nvSpPr>
          <p:cNvPr id="21" name="TextBox 20"/>
          <p:cNvSpPr txBox="1"/>
          <p:nvPr/>
        </p:nvSpPr>
        <p:spPr>
          <a:xfrm>
            <a:off x="7092951" y="5416583"/>
            <a:ext cx="612668" cy="424732"/>
          </a:xfrm>
          <a:prstGeom prst="rect">
            <a:avLst/>
          </a:prstGeom>
          <a:noFill/>
        </p:spPr>
        <p:txBody>
          <a:bodyPr wrap="none" rtlCol="0">
            <a:spAutoFit/>
          </a:bodyPr>
          <a:lstStyle/>
          <a:p>
            <a:pPr defTabSz="1097280"/>
            <a:r>
              <a:rPr lang="en-US" sz="2160" dirty="0">
                <a:solidFill>
                  <a:prstClr val="black"/>
                </a:solidFill>
                <a:latin typeface="Calibri" panose="020F0502020204030204"/>
              </a:rPr>
              <a:t>Jing</a:t>
            </a:r>
          </a:p>
        </p:txBody>
      </p:sp>
      <p:sp>
        <p:nvSpPr>
          <p:cNvPr id="22" name="TextBox 21"/>
          <p:cNvSpPr txBox="1"/>
          <p:nvPr/>
        </p:nvSpPr>
        <p:spPr>
          <a:xfrm>
            <a:off x="7092953" y="7219636"/>
            <a:ext cx="1181990" cy="424732"/>
          </a:xfrm>
          <a:prstGeom prst="rect">
            <a:avLst/>
          </a:prstGeom>
          <a:noFill/>
        </p:spPr>
        <p:txBody>
          <a:bodyPr wrap="none" rtlCol="0">
            <a:spAutoFit/>
          </a:bodyPr>
          <a:lstStyle/>
          <a:p>
            <a:pPr defTabSz="1097280"/>
            <a:r>
              <a:rPr lang="en-US" sz="2160" dirty="0">
                <a:solidFill>
                  <a:prstClr val="black"/>
                </a:solidFill>
                <a:latin typeface="Calibri" panose="020F0502020204030204"/>
              </a:rPr>
              <a:t>Storyline</a:t>
            </a:r>
          </a:p>
        </p:txBody>
      </p:sp>
      <p:sp>
        <p:nvSpPr>
          <p:cNvPr id="23" name="TextBox 22"/>
          <p:cNvSpPr txBox="1"/>
          <p:nvPr/>
        </p:nvSpPr>
        <p:spPr>
          <a:xfrm>
            <a:off x="4398656" y="3207793"/>
            <a:ext cx="885499" cy="424732"/>
          </a:xfrm>
          <a:prstGeom prst="rect">
            <a:avLst/>
          </a:prstGeom>
          <a:noFill/>
        </p:spPr>
        <p:txBody>
          <a:bodyPr wrap="none" rtlCol="0">
            <a:spAutoFit/>
          </a:bodyPr>
          <a:lstStyle/>
          <a:p>
            <a:pPr defTabSz="1097280"/>
            <a:r>
              <a:rPr lang="en-US" sz="2160" dirty="0">
                <a:solidFill>
                  <a:prstClr val="black"/>
                </a:solidFill>
                <a:latin typeface="Calibri" panose="020F0502020204030204"/>
              </a:rPr>
              <a:t>GoPro</a:t>
            </a:r>
          </a:p>
        </p:txBody>
      </p:sp>
      <p:sp>
        <p:nvSpPr>
          <p:cNvPr id="24" name="TextBox 23"/>
          <p:cNvSpPr txBox="1"/>
          <p:nvPr/>
        </p:nvSpPr>
        <p:spPr>
          <a:xfrm>
            <a:off x="5158799" y="7219636"/>
            <a:ext cx="1480405" cy="424732"/>
          </a:xfrm>
          <a:prstGeom prst="rect">
            <a:avLst/>
          </a:prstGeom>
          <a:noFill/>
        </p:spPr>
        <p:txBody>
          <a:bodyPr wrap="none" rtlCol="0">
            <a:spAutoFit/>
          </a:bodyPr>
          <a:lstStyle/>
          <a:p>
            <a:pPr defTabSz="1097280"/>
            <a:r>
              <a:rPr lang="en-US" sz="2160" dirty="0">
                <a:solidFill>
                  <a:prstClr val="black"/>
                </a:solidFill>
                <a:latin typeface="Calibri" panose="020F0502020204030204"/>
              </a:rPr>
              <a:t>PowerPoint</a:t>
            </a:r>
          </a:p>
        </p:txBody>
      </p:sp>
      <p:sp>
        <p:nvSpPr>
          <p:cNvPr id="26" name="TextBox 25"/>
          <p:cNvSpPr txBox="1"/>
          <p:nvPr/>
        </p:nvSpPr>
        <p:spPr>
          <a:xfrm>
            <a:off x="4948942" y="4713079"/>
            <a:ext cx="1147494" cy="424732"/>
          </a:xfrm>
          <a:prstGeom prst="rect">
            <a:avLst/>
          </a:prstGeom>
          <a:noFill/>
        </p:spPr>
        <p:txBody>
          <a:bodyPr wrap="none" rtlCol="0">
            <a:spAutoFit/>
          </a:bodyPr>
          <a:lstStyle/>
          <a:p>
            <a:pPr defTabSz="1097280"/>
            <a:r>
              <a:rPr lang="en-US" sz="2160" dirty="0">
                <a:solidFill>
                  <a:prstClr val="black"/>
                </a:solidFill>
                <a:latin typeface="Calibri" panose="020F0502020204030204"/>
              </a:rPr>
              <a:t>Echo360</a:t>
            </a:r>
          </a:p>
        </p:txBody>
      </p:sp>
      <p:sp>
        <p:nvSpPr>
          <p:cNvPr id="27" name="TextBox 26"/>
          <p:cNvSpPr txBox="1"/>
          <p:nvPr/>
        </p:nvSpPr>
        <p:spPr>
          <a:xfrm>
            <a:off x="10901929" y="4114800"/>
            <a:ext cx="983859" cy="424732"/>
          </a:xfrm>
          <a:prstGeom prst="rect">
            <a:avLst/>
          </a:prstGeom>
          <a:noFill/>
        </p:spPr>
        <p:txBody>
          <a:bodyPr wrap="none" rtlCol="0">
            <a:spAutoFit/>
          </a:bodyPr>
          <a:lstStyle/>
          <a:p>
            <a:pPr defTabSz="1097280"/>
            <a:r>
              <a:rPr lang="en-US" sz="2160" dirty="0" err="1">
                <a:solidFill>
                  <a:prstClr val="black"/>
                </a:solidFill>
                <a:latin typeface="Calibri" panose="020F0502020204030204"/>
              </a:rPr>
              <a:t>Kaltura</a:t>
            </a:r>
            <a:endParaRPr lang="en-US" sz="2160" dirty="0">
              <a:solidFill>
                <a:prstClr val="black"/>
              </a:solidFill>
              <a:latin typeface="Calibri" panose="020F0502020204030204"/>
            </a:endParaRPr>
          </a:p>
        </p:txBody>
      </p:sp>
      <p:sp>
        <p:nvSpPr>
          <p:cNvPr id="28" name="TextBox 27"/>
          <p:cNvSpPr txBox="1"/>
          <p:nvPr/>
        </p:nvSpPr>
        <p:spPr>
          <a:xfrm>
            <a:off x="2493366" y="4862871"/>
            <a:ext cx="960006" cy="424732"/>
          </a:xfrm>
          <a:prstGeom prst="rect">
            <a:avLst/>
          </a:prstGeom>
          <a:noFill/>
        </p:spPr>
        <p:txBody>
          <a:bodyPr wrap="none" rtlCol="0">
            <a:spAutoFit/>
          </a:bodyPr>
          <a:lstStyle/>
          <a:p>
            <a:pPr defTabSz="1097280"/>
            <a:r>
              <a:rPr lang="en-US" sz="2160" dirty="0">
                <a:solidFill>
                  <a:prstClr val="black"/>
                </a:solidFill>
                <a:latin typeface="Calibri" panose="020F0502020204030204"/>
              </a:rPr>
              <a:t>WebEx</a:t>
            </a:r>
          </a:p>
        </p:txBody>
      </p:sp>
      <p:sp>
        <p:nvSpPr>
          <p:cNvPr id="29" name="TextBox 28"/>
          <p:cNvSpPr txBox="1"/>
          <p:nvPr/>
        </p:nvSpPr>
        <p:spPr>
          <a:xfrm>
            <a:off x="8213509" y="6286318"/>
            <a:ext cx="1615635" cy="424732"/>
          </a:xfrm>
          <a:prstGeom prst="rect">
            <a:avLst/>
          </a:prstGeom>
          <a:noFill/>
        </p:spPr>
        <p:txBody>
          <a:bodyPr wrap="none" rtlCol="0">
            <a:spAutoFit/>
          </a:bodyPr>
          <a:lstStyle/>
          <a:p>
            <a:pPr defTabSz="1097280"/>
            <a:r>
              <a:rPr lang="en-US" sz="2160">
                <a:solidFill>
                  <a:prstClr val="black"/>
                </a:solidFill>
                <a:latin typeface="Calibri" panose="020F0502020204030204"/>
              </a:rPr>
              <a:t>MovieMaker</a:t>
            </a:r>
            <a:endParaRPr lang="en-US" sz="2160" dirty="0">
              <a:solidFill>
                <a:prstClr val="black"/>
              </a:solidFill>
              <a:latin typeface="Calibri" panose="020F0502020204030204"/>
            </a:endParaRPr>
          </a:p>
        </p:txBody>
      </p:sp>
      <p:sp>
        <p:nvSpPr>
          <p:cNvPr id="30" name="TextBox 29"/>
          <p:cNvSpPr txBox="1"/>
          <p:nvPr/>
        </p:nvSpPr>
        <p:spPr>
          <a:xfrm>
            <a:off x="2247189" y="6999544"/>
            <a:ext cx="2452338" cy="424732"/>
          </a:xfrm>
          <a:prstGeom prst="rect">
            <a:avLst/>
          </a:prstGeom>
          <a:noFill/>
        </p:spPr>
        <p:txBody>
          <a:bodyPr wrap="none" rtlCol="0">
            <a:spAutoFit/>
          </a:bodyPr>
          <a:lstStyle/>
          <a:p>
            <a:pPr defTabSz="1097280"/>
            <a:r>
              <a:rPr lang="en-US" sz="2160">
                <a:solidFill>
                  <a:prstClr val="black"/>
                </a:solidFill>
                <a:latin typeface="Calibri" panose="020F0502020204030204"/>
              </a:rPr>
              <a:t>Adobe Premiere Pro</a:t>
            </a:r>
            <a:endParaRPr lang="en-US" sz="2160" dirty="0">
              <a:solidFill>
                <a:prstClr val="black"/>
              </a:solidFill>
              <a:latin typeface="Calibri" panose="020F0502020204030204"/>
            </a:endParaRPr>
          </a:p>
        </p:txBody>
      </p:sp>
      <p:sp>
        <p:nvSpPr>
          <p:cNvPr id="31" name="TextBox 30"/>
          <p:cNvSpPr txBox="1"/>
          <p:nvPr/>
        </p:nvSpPr>
        <p:spPr>
          <a:xfrm>
            <a:off x="8054445" y="4831252"/>
            <a:ext cx="957698" cy="424732"/>
          </a:xfrm>
          <a:prstGeom prst="rect">
            <a:avLst/>
          </a:prstGeom>
          <a:noFill/>
        </p:spPr>
        <p:txBody>
          <a:bodyPr wrap="none" rtlCol="0">
            <a:spAutoFit/>
          </a:bodyPr>
          <a:lstStyle/>
          <a:p>
            <a:pPr defTabSz="1097280"/>
            <a:r>
              <a:rPr lang="en-US" sz="2160" dirty="0">
                <a:solidFill>
                  <a:prstClr val="black"/>
                </a:solidFill>
                <a:latin typeface="Calibri" panose="020F0502020204030204"/>
              </a:rPr>
              <a:t>iMovie</a:t>
            </a:r>
          </a:p>
        </p:txBody>
      </p:sp>
      <p:sp>
        <p:nvSpPr>
          <p:cNvPr id="32" name="TextBox 31"/>
          <p:cNvSpPr txBox="1"/>
          <p:nvPr/>
        </p:nvSpPr>
        <p:spPr>
          <a:xfrm>
            <a:off x="2057005" y="5771520"/>
            <a:ext cx="3113096" cy="424732"/>
          </a:xfrm>
          <a:prstGeom prst="rect">
            <a:avLst/>
          </a:prstGeom>
          <a:noFill/>
        </p:spPr>
        <p:txBody>
          <a:bodyPr wrap="none" rtlCol="0">
            <a:spAutoFit/>
          </a:bodyPr>
          <a:lstStyle/>
          <a:p>
            <a:pPr defTabSz="1097280"/>
            <a:r>
              <a:rPr lang="en-US" sz="2160" dirty="0">
                <a:solidFill>
                  <a:prstClr val="black"/>
                </a:solidFill>
                <a:latin typeface="Calibri" panose="020F0502020204030204"/>
              </a:rPr>
              <a:t>Adobe Premiere Elements</a:t>
            </a:r>
          </a:p>
        </p:txBody>
      </p:sp>
      <p:sp>
        <p:nvSpPr>
          <p:cNvPr id="33" name="TextBox 32"/>
          <p:cNvSpPr txBox="1"/>
          <p:nvPr/>
        </p:nvSpPr>
        <p:spPr>
          <a:xfrm>
            <a:off x="6140759" y="6547956"/>
            <a:ext cx="1610056" cy="424732"/>
          </a:xfrm>
          <a:prstGeom prst="rect">
            <a:avLst/>
          </a:prstGeom>
          <a:noFill/>
        </p:spPr>
        <p:txBody>
          <a:bodyPr wrap="none" rtlCol="0">
            <a:spAutoFit/>
          </a:bodyPr>
          <a:lstStyle/>
          <a:p>
            <a:pPr defTabSz="1097280"/>
            <a:r>
              <a:rPr lang="en-US" sz="2160">
                <a:solidFill>
                  <a:prstClr val="black"/>
                </a:solidFill>
                <a:latin typeface="Calibri" panose="020F0502020204030204"/>
              </a:rPr>
              <a:t>Final Cut Pro</a:t>
            </a:r>
            <a:endParaRPr lang="en-US" sz="2160" dirty="0">
              <a:solidFill>
                <a:prstClr val="black"/>
              </a:solidFill>
              <a:latin typeface="Calibri" panose="020F0502020204030204"/>
            </a:endParaRPr>
          </a:p>
        </p:txBody>
      </p:sp>
      <p:sp>
        <p:nvSpPr>
          <p:cNvPr id="34" name="TextBox 33"/>
          <p:cNvSpPr txBox="1"/>
          <p:nvPr/>
        </p:nvSpPr>
        <p:spPr>
          <a:xfrm>
            <a:off x="9891197" y="5362891"/>
            <a:ext cx="2357953" cy="424732"/>
          </a:xfrm>
          <a:prstGeom prst="rect">
            <a:avLst/>
          </a:prstGeom>
          <a:noFill/>
        </p:spPr>
        <p:txBody>
          <a:bodyPr wrap="none" rtlCol="0">
            <a:spAutoFit/>
          </a:bodyPr>
          <a:lstStyle/>
          <a:p>
            <a:pPr defTabSz="1097280"/>
            <a:r>
              <a:rPr lang="en-US" sz="2160">
                <a:solidFill>
                  <a:prstClr val="black"/>
                </a:solidFill>
                <a:latin typeface="Calibri" panose="020F0502020204030204"/>
              </a:rPr>
              <a:t>Adobe After Effects</a:t>
            </a:r>
            <a:endParaRPr lang="en-US" sz="2160" dirty="0">
              <a:solidFill>
                <a:prstClr val="black"/>
              </a:solidFill>
              <a:latin typeface="Calibri" panose="020F0502020204030204"/>
            </a:endParaRPr>
          </a:p>
        </p:txBody>
      </p:sp>
      <p:sp>
        <p:nvSpPr>
          <p:cNvPr id="35" name="TextBox 34"/>
          <p:cNvSpPr txBox="1"/>
          <p:nvPr/>
        </p:nvSpPr>
        <p:spPr>
          <a:xfrm>
            <a:off x="3489795" y="3747195"/>
            <a:ext cx="1915909" cy="424732"/>
          </a:xfrm>
          <a:prstGeom prst="rect">
            <a:avLst/>
          </a:prstGeom>
          <a:noFill/>
        </p:spPr>
        <p:txBody>
          <a:bodyPr wrap="none" rtlCol="0">
            <a:spAutoFit/>
          </a:bodyPr>
          <a:lstStyle/>
          <a:p>
            <a:pPr defTabSz="1097280"/>
            <a:r>
              <a:rPr lang="en-US" sz="2160">
                <a:solidFill>
                  <a:prstClr val="black"/>
                </a:solidFill>
                <a:latin typeface="Calibri" panose="020F0502020204030204"/>
              </a:rPr>
              <a:t>Adobe Connect</a:t>
            </a:r>
            <a:endParaRPr lang="en-US" sz="2160" dirty="0">
              <a:solidFill>
                <a:prstClr val="black"/>
              </a:solidFill>
              <a:latin typeface="Calibri" panose="020F0502020204030204"/>
            </a:endParaRPr>
          </a:p>
        </p:txBody>
      </p:sp>
      <p:sp>
        <p:nvSpPr>
          <p:cNvPr id="36" name="TextBox 35"/>
          <p:cNvSpPr txBox="1"/>
          <p:nvPr/>
        </p:nvSpPr>
        <p:spPr>
          <a:xfrm>
            <a:off x="6440702" y="3244780"/>
            <a:ext cx="2384627" cy="424732"/>
          </a:xfrm>
          <a:prstGeom prst="rect">
            <a:avLst/>
          </a:prstGeom>
          <a:noFill/>
        </p:spPr>
        <p:txBody>
          <a:bodyPr wrap="none" rtlCol="0">
            <a:spAutoFit/>
          </a:bodyPr>
          <a:lstStyle/>
          <a:p>
            <a:pPr defTabSz="1097280"/>
            <a:r>
              <a:rPr lang="en-US" sz="2160">
                <a:solidFill>
                  <a:prstClr val="black"/>
                </a:solidFill>
                <a:latin typeface="Calibri" panose="020F0502020204030204"/>
              </a:rPr>
              <a:t>Video Conferencing</a:t>
            </a:r>
            <a:endParaRPr lang="en-US" sz="2160" dirty="0">
              <a:solidFill>
                <a:prstClr val="black"/>
              </a:solidFill>
              <a:latin typeface="Calibri" panose="020F0502020204030204"/>
            </a:endParaRPr>
          </a:p>
        </p:txBody>
      </p:sp>
      <p:sp>
        <p:nvSpPr>
          <p:cNvPr id="37" name="TextBox 36"/>
          <p:cNvSpPr txBox="1"/>
          <p:nvPr/>
        </p:nvSpPr>
        <p:spPr>
          <a:xfrm>
            <a:off x="8676495" y="6828595"/>
            <a:ext cx="1321452" cy="424732"/>
          </a:xfrm>
          <a:prstGeom prst="rect">
            <a:avLst/>
          </a:prstGeom>
          <a:noFill/>
        </p:spPr>
        <p:txBody>
          <a:bodyPr wrap="none" rtlCol="0">
            <a:spAutoFit/>
          </a:bodyPr>
          <a:lstStyle/>
          <a:p>
            <a:pPr defTabSz="1097280"/>
            <a:r>
              <a:rPr lang="en-US" sz="2160" dirty="0" err="1">
                <a:solidFill>
                  <a:prstClr val="black"/>
                </a:solidFill>
                <a:latin typeface="Calibri" panose="020F0502020204030204"/>
              </a:rPr>
              <a:t>MediaSite</a:t>
            </a:r>
            <a:endParaRPr lang="en-US" sz="2160" dirty="0">
              <a:solidFill>
                <a:prstClr val="black"/>
              </a:solidFill>
              <a:latin typeface="Calibri" panose="020F0502020204030204"/>
            </a:endParaRPr>
          </a:p>
        </p:txBody>
      </p:sp>
      <p:sp>
        <p:nvSpPr>
          <p:cNvPr id="38" name="TextBox 37"/>
          <p:cNvSpPr txBox="1"/>
          <p:nvPr/>
        </p:nvSpPr>
        <p:spPr>
          <a:xfrm>
            <a:off x="7770720" y="5713805"/>
            <a:ext cx="2145716" cy="424732"/>
          </a:xfrm>
          <a:prstGeom prst="rect">
            <a:avLst/>
          </a:prstGeom>
          <a:noFill/>
        </p:spPr>
        <p:txBody>
          <a:bodyPr wrap="none" rtlCol="0">
            <a:spAutoFit/>
          </a:bodyPr>
          <a:lstStyle/>
          <a:p>
            <a:pPr defTabSz="1097280"/>
            <a:r>
              <a:rPr lang="en-US" sz="2160" dirty="0">
                <a:solidFill>
                  <a:prstClr val="black"/>
                </a:solidFill>
                <a:latin typeface="Calibri" panose="020F0502020204030204"/>
              </a:rPr>
              <a:t>Podcast Producer</a:t>
            </a:r>
          </a:p>
        </p:txBody>
      </p:sp>
      <p:sp>
        <p:nvSpPr>
          <p:cNvPr id="39" name="TextBox 38"/>
          <p:cNvSpPr txBox="1"/>
          <p:nvPr/>
        </p:nvSpPr>
        <p:spPr>
          <a:xfrm>
            <a:off x="2231192" y="3815663"/>
            <a:ext cx="674865" cy="424732"/>
          </a:xfrm>
          <a:prstGeom prst="rect">
            <a:avLst/>
          </a:prstGeom>
          <a:noFill/>
        </p:spPr>
        <p:txBody>
          <a:bodyPr wrap="none" rtlCol="0">
            <a:spAutoFit/>
          </a:bodyPr>
          <a:lstStyle/>
          <a:p>
            <a:pPr defTabSz="1097280"/>
            <a:r>
              <a:rPr lang="en-US" sz="2160">
                <a:solidFill>
                  <a:prstClr val="black"/>
                </a:solidFill>
                <a:latin typeface="Calibri" panose="020F0502020204030204"/>
              </a:rPr>
              <a:t>Avid</a:t>
            </a:r>
            <a:endParaRPr lang="en-US" sz="2160" dirty="0">
              <a:solidFill>
                <a:prstClr val="black"/>
              </a:solidFill>
              <a:latin typeface="Calibri" panose="020F0502020204030204"/>
            </a:endParaRPr>
          </a:p>
        </p:txBody>
      </p:sp>
    </p:spTree>
    <p:extLst>
      <p:ext uri="{BB962C8B-B14F-4D97-AF65-F5344CB8AC3E}">
        <p14:creationId xmlns:p14="http://schemas.microsoft.com/office/powerpoint/2010/main" val="18550532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5136" y="2098498"/>
            <a:ext cx="5539520" cy="5539520"/>
          </a:xfrm>
          <a:prstGeom prst="rect">
            <a:avLst/>
          </a:prstGeom>
        </p:spPr>
      </p:pic>
      <p:sp>
        <p:nvSpPr>
          <p:cNvPr id="4" name="Title 3"/>
          <p:cNvSpPr>
            <a:spLocks noGrp="1"/>
          </p:cNvSpPr>
          <p:nvPr>
            <p:ph type="ctrTitle"/>
          </p:nvPr>
        </p:nvSpPr>
        <p:spPr>
          <a:xfrm>
            <a:off x="1828800" y="896415"/>
            <a:ext cx="5856262" cy="1764030"/>
          </a:xfrm>
        </p:spPr>
        <p:txBody>
          <a:bodyPr>
            <a:normAutofit fontScale="90000"/>
          </a:bodyPr>
          <a:lstStyle/>
          <a:p>
            <a:r>
              <a:rPr lang="en-US" dirty="0"/>
              <a:t>The Types of Video Content</a:t>
            </a:r>
          </a:p>
        </p:txBody>
      </p:sp>
    </p:spTree>
    <p:extLst>
      <p:ext uri="{BB962C8B-B14F-4D97-AF65-F5344CB8AC3E}">
        <p14:creationId xmlns:p14="http://schemas.microsoft.com/office/powerpoint/2010/main" val="327365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style.rotation</p:attrName>
                                        </p:attrNameLst>
                                      </p:cBhvr>
                                      <p:tavLst>
                                        <p:tav tm="0">
                                          <p:val>
                                            <p:fltVal val="720"/>
                                          </p:val>
                                        </p:tav>
                                        <p:tav tm="100000">
                                          <p:val>
                                            <p:fltVal val="0"/>
                                          </p:val>
                                        </p:tav>
                                      </p:tavLst>
                                    </p:anim>
                                    <p:anim calcmode="lin" valueType="num">
                                      <p:cBhvr>
                                        <p:cTn id="9" dur="2000" fill="hold"/>
                                        <p:tgtEl>
                                          <p:spTgt spid="6"/>
                                        </p:tgtEl>
                                        <p:attrNameLst>
                                          <p:attrName>ppt_h</p:attrName>
                                        </p:attrNameLst>
                                      </p:cBhvr>
                                      <p:tavLst>
                                        <p:tav tm="0">
                                          <p:val>
                                            <p:fltVal val="0"/>
                                          </p:val>
                                        </p:tav>
                                        <p:tav tm="100000">
                                          <p:val>
                                            <p:strVal val="#ppt_h"/>
                                          </p:val>
                                        </p:tav>
                                      </p:tavLst>
                                    </p:anim>
                                    <p:anim calcmode="lin" valueType="num">
                                      <p:cBhvr>
                                        <p:cTn id="10" dur="20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239_1REV.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0"/>
            <a:ext cx="10972800" cy="8229600"/>
          </a:xfrm>
          <a:prstGeom prst="rect">
            <a:avLst/>
          </a:prstGeom>
        </p:spPr>
      </p:pic>
      <p:sp>
        <p:nvSpPr>
          <p:cNvPr id="2" name="Title 1"/>
          <p:cNvSpPr>
            <a:spLocks noGrp="1"/>
          </p:cNvSpPr>
          <p:nvPr>
            <p:ph type="ctrTitle"/>
          </p:nvPr>
        </p:nvSpPr>
        <p:spPr>
          <a:xfrm>
            <a:off x="2161640" y="2556512"/>
            <a:ext cx="10335586" cy="1764030"/>
          </a:xfrm>
        </p:spPr>
        <p:txBody>
          <a:bodyPr>
            <a:normAutofit fontScale="90000"/>
          </a:bodyPr>
          <a:lstStyle/>
          <a:p>
            <a:br>
              <a:rPr lang="en-US" sz="9600" b="1" dirty="0">
                <a:latin typeface="+mn-lt"/>
              </a:rPr>
            </a:br>
            <a:br>
              <a:rPr lang="en-US" sz="4800" b="1" dirty="0">
                <a:latin typeface="+mn-lt"/>
              </a:rPr>
            </a:br>
            <a:br>
              <a:rPr lang="en-US" sz="4800" b="1" dirty="0">
                <a:latin typeface="+mn-lt"/>
              </a:rPr>
            </a:br>
            <a:br>
              <a:rPr lang="en-US" sz="4800" b="1" dirty="0">
                <a:latin typeface="+mn-lt"/>
              </a:rPr>
            </a:br>
            <a:endParaRPr lang="en-US" sz="8040" b="1" dirty="0">
              <a:latin typeface="+mn-lt"/>
            </a:endParaRPr>
          </a:p>
        </p:txBody>
      </p:sp>
      <p:sp>
        <p:nvSpPr>
          <p:cNvPr id="3" name="Subtitle 2"/>
          <p:cNvSpPr>
            <a:spLocks noGrp="1"/>
          </p:cNvSpPr>
          <p:nvPr>
            <p:ph type="subTitle" idx="1"/>
          </p:nvPr>
        </p:nvSpPr>
        <p:spPr>
          <a:xfrm>
            <a:off x="3474720" y="4809301"/>
            <a:ext cx="7680960" cy="2103120"/>
          </a:xfrm>
        </p:spPr>
        <p:txBody>
          <a:bodyPr/>
          <a:lstStyle/>
          <a:p>
            <a:br>
              <a:rPr lang="en-US" dirty="0"/>
            </a:br>
            <a:endParaRPr lang="en-US" dirty="0"/>
          </a:p>
        </p:txBody>
      </p:sp>
      <p:sp>
        <p:nvSpPr>
          <p:cNvPr id="7" name="Title 1"/>
          <p:cNvSpPr txBox="1">
            <a:spLocks/>
          </p:cNvSpPr>
          <p:nvPr/>
        </p:nvSpPr>
        <p:spPr>
          <a:xfrm>
            <a:off x="5111227" y="324024"/>
            <a:ext cx="7244228" cy="1371600"/>
          </a:xfrm>
          <a:prstGeom prst="rect">
            <a:avLst/>
          </a:prstGeom>
        </p:spPr>
        <p:txBody>
          <a:bodyPr vert="horz" lIns="109728" tIns="54864" rIns="109728" bIns="54864"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defTabSz="548640"/>
            <a:r>
              <a:rPr lang="en-US" sz="4320" b="1" dirty="0">
                <a:solidFill>
                  <a:prstClr val="black"/>
                </a:solidFill>
                <a:latin typeface="Calibri Light" panose="020F0302020204030204"/>
              </a:rPr>
              <a:t>The Seven Circles</a:t>
            </a:r>
            <a:endParaRPr lang="en-US" sz="2400" dirty="0">
              <a:solidFill>
                <a:prstClr val="black"/>
              </a:solidFill>
              <a:latin typeface="Calibri Light" panose="020F0302020204030204"/>
            </a:endParaRPr>
          </a:p>
        </p:txBody>
      </p:sp>
      <p:sp>
        <p:nvSpPr>
          <p:cNvPr id="6" name="Right Brace 5"/>
          <p:cNvSpPr/>
          <p:nvPr/>
        </p:nvSpPr>
        <p:spPr>
          <a:xfrm rot="5400000">
            <a:off x="5337684" y="1049806"/>
            <a:ext cx="1036990" cy="713835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1097280"/>
            <a:endParaRPr lang="en-US" sz="2160">
              <a:solidFill>
                <a:prstClr val="black"/>
              </a:solidFill>
              <a:latin typeface="Calibri" panose="020F0502020204030204"/>
            </a:endParaRPr>
          </a:p>
        </p:txBody>
      </p:sp>
      <p:sp>
        <p:nvSpPr>
          <p:cNvPr id="8" name="TextBox 7"/>
          <p:cNvSpPr txBox="1"/>
          <p:nvPr/>
        </p:nvSpPr>
        <p:spPr>
          <a:xfrm>
            <a:off x="3884694" y="5217664"/>
            <a:ext cx="4039436" cy="424732"/>
          </a:xfrm>
          <a:prstGeom prst="rect">
            <a:avLst/>
          </a:prstGeom>
          <a:noFill/>
        </p:spPr>
        <p:txBody>
          <a:bodyPr wrap="square" rtlCol="0">
            <a:spAutoFit/>
          </a:bodyPr>
          <a:lstStyle/>
          <a:p>
            <a:pPr defTabSz="1097280"/>
            <a:r>
              <a:rPr lang="en-US" sz="2160" dirty="0">
                <a:solidFill>
                  <a:srgbClr val="44546A"/>
                </a:solidFill>
                <a:latin typeface="Calibri" panose="020F0502020204030204"/>
              </a:rPr>
              <a:t>Faculty/Student Created Content</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1943" y="2641945"/>
            <a:ext cx="10626517" cy="1472857"/>
          </a:xfrm>
          <a:prstGeom prst="rect">
            <a:avLst/>
          </a:prstGeom>
        </p:spPr>
      </p:pic>
    </p:spTree>
    <p:extLst>
      <p:ext uri="{BB962C8B-B14F-4D97-AF65-F5344CB8AC3E}">
        <p14:creationId xmlns:p14="http://schemas.microsoft.com/office/powerpoint/2010/main" val="401590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C3A73-6F53-47E6-BD4E-97FF9254FC14}"/>
              </a:ext>
            </a:extLst>
          </p:cNvPr>
          <p:cNvSpPr>
            <a:spLocks noGrp="1"/>
          </p:cNvSpPr>
          <p:nvPr>
            <p:ph type="title"/>
          </p:nvPr>
        </p:nvSpPr>
        <p:spPr/>
        <p:txBody>
          <a:bodyPr/>
          <a:lstStyle/>
          <a:p>
            <a:r>
              <a:rPr lang="en-US" dirty="0"/>
              <a:t>Metacognition</a:t>
            </a:r>
          </a:p>
        </p:txBody>
      </p:sp>
      <p:sp>
        <p:nvSpPr>
          <p:cNvPr id="3" name="Content Placeholder 2">
            <a:extLst>
              <a:ext uri="{FF2B5EF4-FFF2-40B4-BE49-F238E27FC236}">
                <a16:creationId xmlns:a16="http://schemas.microsoft.com/office/drawing/2014/main" id="{C7D41A42-EBAB-400F-A5EA-FFC8F342BE69}"/>
              </a:ext>
            </a:extLst>
          </p:cNvPr>
          <p:cNvSpPr>
            <a:spLocks noGrp="1"/>
          </p:cNvSpPr>
          <p:nvPr>
            <p:ph idx="1"/>
          </p:nvPr>
        </p:nvSpPr>
        <p:spPr/>
        <p:txBody>
          <a:bodyPr>
            <a:normAutofit/>
          </a:bodyPr>
          <a:lstStyle/>
          <a:p>
            <a:pPr algn="ctr"/>
            <a:r>
              <a:rPr lang="en-US" i="1" dirty="0"/>
              <a:t>“thinking about your thinking”</a:t>
            </a:r>
          </a:p>
          <a:p>
            <a:pPr>
              <a:spcBef>
                <a:spcPts val="2880"/>
              </a:spcBef>
            </a:pPr>
            <a:r>
              <a:rPr lang="en-US" i="1" u="sng" dirty="0"/>
              <a:t>My ability to know what I know and what I do not know</a:t>
            </a:r>
            <a:r>
              <a:rPr lang="en-US" i="1" dirty="0"/>
              <a:t>; how do I think; and, what helps me learn.</a:t>
            </a:r>
          </a:p>
          <a:p>
            <a:pPr>
              <a:spcBef>
                <a:spcPts val="2880"/>
              </a:spcBef>
            </a:pPr>
            <a:r>
              <a:rPr lang="en-US" i="1" dirty="0"/>
              <a:t>For example, I am engaging in metacognition if I notice that I am having more trouble learning A than B; if it strikes me that I should double check C before accepting it as fact. </a:t>
            </a:r>
          </a:p>
          <a:p>
            <a:pPr>
              <a:spcBef>
                <a:spcPts val="2880"/>
              </a:spcBef>
            </a:pPr>
            <a:endParaRPr lang="en-US" dirty="0"/>
          </a:p>
          <a:p>
            <a:pPr algn="r"/>
            <a:r>
              <a:rPr lang="en-US" i="1" dirty="0"/>
              <a:t>-</a:t>
            </a:r>
            <a:r>
              <a:rPr lang="en-US" dirty="0"/>
              <a:t>Flavell, 1979, Metacognition and cognitive monitoring:                                          a new area of psychological inquiry. </a:t>
            </a:r>
            <a:r>
              <a:rPr lang="en-US" i="1" dirty="0"/>
              <a:t>Am Psychol</a:t>
            </a:r>
            <a:r>
              <a:rPr lang="en-US" dirty="0"/>
              <a:t> 34, 906–911.</a:t>
            </a:r>
          </a:p>
          <a:p>
            <a:pPr algn="just"/>
            <a:endParaRPr lang="en-US" dirty="0"/>
          </a:p>
        </p:txBody>
      </p:sp>
    </p:spTree>
    <p:extLst>
      <p:ext uri="{BB962C8B-B14F-4D97-AF65-F5344CB8AC3E}">
        <p14:creationId xmlns:p14="http://schemas.microsoft.com/office/powerpoint/2010/main" val="29947555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239_1REV.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2886" y="0"/>
            <a:ext cx="10972800" cy="8229600"/>
          </a:xfrm>
          <a:prstGeom prst="rect">
            <a:avLst/>
          </a:prstGeom>
        </p:spPr>
      </p:pic>
      <p:sp>
        <p:nvSpPr>
          <p:cNvPr id="3" name="Subtitle 2"/>
          <p:cNvSpPr>
            <a:spLocks noGrp="1"/>
          </p:cNvSpPr>
          <p:nvPr>
            <p:ph type="subTitle" idx="1"/>
          </p:nvPr>
        </p:nvSpPr>
        <p:spPr>
          <a:xfrm>
            <a:off x="3474720" y="4809301"/>
            <a:ext cx="7680960" cy="2103120"/>
          </a:xfrm>
        </p:spPr>
        <p:txBody>
          <a:bodyPr/>
          <a:lstStyle/>
          <a:p>
            <a:br>
              <a:rPr lang="en-US" dirty="0"/>
            </a:br>
            <a:endParaRPr lang="en-US" dirty="0"/>
          </a:p>
        </p:txBody>
      </p:sp>
      <p:sp>
        <p:nvSpPr>
          <p:cNvPr id="11" name="TextBox 10"/>
          <p:cNvSpPr txBox="1"/>
          <p:nvPr/>
        </p:nvSpPr>
        <p:spPr>
          <a:xfrm>
            <a:off x="6898228" y="2286608"/>
            <a:ext cx="5483593" cy="3637919"/>
          </a:xfrm>
          <a:prstGeom prst="rect">
            <a:avLst/>
          </a:prstGeom>
          <a:noFill/>
        </p:spPr>
        <p:txBody>
          <a:bodyPr wrap="square" rtlCol="0">
            <a:spAutoFit/>
          </a:bodyPr>
          <a:lstStyle/>
          <a:p>
            <a:pPr marL="342900" indent="-342900" defTabSz="1097280">
              <a:buFont typeface="Arial" charset="0"/>
              <a:buChar char="•"/>
            </a:pPr>
            <a:r>
              <a:rPr lang="en-US" sz="2880" dirty="0">
                <a:solidFill>
                  <a:prstClr val="black"/>
                </a:solidFill>
                <a:latin typeface="Calibri" panose="020F0502020204030204"/>
              </a:rPr>
              <a:t>Lecture Capture</a:t>
            </a:r>
          </a:p>
          <a:p>
            <a:pPr marL="342900" indent="-342900" defTabSz="1097280">
              <a:buFont typeface="Arial" charset="0"/>
              <a:buChar char="•"/>
            </a:pPr>
            <a:r>
              <a:rPr lang="en-US" sz="2880" dirty="0">
                <a:solidFill>
                  <a:prstClr val="black"/>
                </a:solidFill>
                <a:latin typeface="Calibri" panose="020F0502020204030204"/>
              </a:rPr>
              <a:t>Guest Speakers</a:t>
            </a:r>
          </a:p>
          <a:p>
            <a:pPr marL="342900" indent="-342900" defTabSz="1097280">
              <a:buFont typeface="Arial" charset="0"/>
              <a:buChar char="•"/>
            </a:pPr>
            <a:r>
              <a:rPr lang="en-US" sz="2880" dirty="0">
                <a:solidFill>
                  <a:prstClr val="black"/>
                </a:solidFill>
                <a:latin typeface="Calibri" panose="020F0502020204030204"/>
              </a:rPr>
              <a:t>Student presentations</a:t>
            </a:r>
          </a:p>
          <a:p>
            <a:pPr marL="342900" indent="-342900" defTabSz="1097280">
              <a:buFont typeface="Arial" charset="0"/>
              <a:buChar char="•"/>
            </a:pPr>
            <a:r>
              <a:rPr lang="en-US" sz="2880" dirty="0">
                <a:solidFill>
                  <a:prstClr val="black"/>
                </a:solidFill>
                <a:latin typeface="Calibri" panose="020F0502020204030204"/>
              </a:rPr>
              <a:t>Student speeches</a:t>
            </a:r>
          </a:p>
          <a:p>
            <a:pPr marL="342900" indent="-342900" defTabSz="1097280">
              <a:buFont typeface="Arial" charset="0"/>
              <a:buChar char="•"/>
            </a:pPr>
            <a:r>
              <a:rPr lang="en-US" sz="2880" dirty="0">
                <a:solidFill>
                  <a:prstClr val="black"/>
                </a:solidFill>
                <a:latin typeface="Calibri" panose="020F0502020204030204"/>
              </a:rPr>
              <a:t>Labs/Simulations</a:t>
            </a:r>
          </a:p>
          <a:p>
            <a:pPr marL="342900" indent="-342900" defTabSz="1097280">
              <a:buFont typeface="Arial" charset="0"/>
              <a:buChar char="•"/>
            </a:pPr>
            <a:r>
              <a:rPr lang="en-US" sz="2880" dirty="0">
                <a:solidFill>
                  <a:prstClr val="black"/>
                </a:solidFill>
                <a:latin typeface="Calibri" panose="020F0502020204030204"/>
              </a:rPr>
              <a:t>Rehearsals</a:t>
            </a:r>
          </a:p>
          <a:p>
            <a:pPr marL="342900" indent="-342900" defTabSz="1097280">
              <a:buFont typeface="Arial" charset="0"/>
              <a:buChar char="•"/>
            </a:pPr>
            <a:r>
              <a:rPr lang="en-US" sz="2880" dirty="0">
                <a:solidFill>
                  <a:prstClr val="black"/>
                </a:solidFill>
                <a:latin typeface="Calibri" panose="020F0502020204030204"/>
              </a:rPr>
              <a:t>Critiques</a:t>
            </a:r>
          </a:p>
          <a:p>
            <a:pPr marL="342900" indent="-342900" defTabSz="1097280">
              <a:buFont typeface="Arial" charset="0"/>
              <a:buChar char="•"/>
            </a:pPr>
            <a:r>
              <a:rPr lang="en-US" sz="2880" dirty="0">
                <a:solidFill>
                  <a:prstClr val="black"/>
                </a:solidFill>
                <a:latin typeface="Calibri" panose="020F0502020204030204"/>
              </a:rPr>
              <a:t>Evaluation</a:t>
            </a:r>
          </a:p>
        </p:txBody>
      </p:sp>
      <p:sp>
        <p:nvSpPr>
          <p:cNvPr id="5" name="TextBox 4"/>
          <p:cNvSpPr txBox="1"/>
          <p:nvPr/>
        </p:nvSpPr>
        <p:spPr>
          <a:xfrm>
            <a:off x="2872831" y="3708270"/>
            <a:ext cx="2964080" cy="535531"/>
          </a:xfrm>
          <a:prstGeom prst="rect">
            <a:avLst/>
          </a:prstGeom>
          <a:noFill/>
        </p:spPr>
        <p:txBody>
          <a:bodyPr wrap="square" rtlCol="0">
            <a:spAutoFit/>
          </a:bodyPr>
          <a:lstStyle/>
          <a:p>
            <a:pPr algn="ctr" defTabSz="1097280"/>
            <a:r>
              <a:rPr lang="en-US" sz="2880" dirty="0">
                <a:solidFill>
                  <a:srgbClr val="FFFFFF"/>
                </a:solidFill>
                <a:latin typeface="Calibri" panose="020F0502020204030204"/>
              </a:rPr>
              <a:t>Current Term</a:t>
            </a:r>
          </a:p>
        </p:txBody>
      </p:sp>
      <p:sp>
        <p:nvSpPr>
          <p:cNvPr id="7" name="Title 1"/>
          <p:cNvSpPr txBox="1">
            <a:spLocks/>
          </p:cNvSpPr>
          <p:nvPr/>
        </p:nvSpPr>
        <p:spPr>
          <a:xfrm>
            <a:off x="5137593" y="288020"/>
            <a:ext cx="7244228" cy="1371600"/>
          </a:xfrm>
          <a:prstGeom prst="rect">
            <a:avLst/>
          </a:prstGeom>
        </p:spPr>
        <p:txBody>
          <a:bodyPr vert="horz" lIns="109728" tIns="54864" rIns="109728" bIns="54864"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defTabSz="548640"/>
            <a:r>
              <a:rPr lang="en-US" sz="4320" b="1" dirty="0">
                <a:solidFill>
                  <a:prstClr val="black"/>
                </a:solidFill>
                <a:latin typeface="Calibri Light" panose="020F0302020204030204"/>
              </a:rPr>
              <a:t>The Seven Circles</a:t>
            </a:r>
            <a:endParaRPr lang="en-US" sz="2400" dirty="0">
              <a:solidFill>
                <a:prstClr val="black"/>
              </a:solidFill>
              <a:latin typeface="Calibri Light" panose="020F0302020204030204"/>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4342" t="-900" r="71393" b="341"/>
          <a:stretch/>
        </p:blipFill>
        <p:spPr>
          <a:xfrm>
            <a:off x="2756512" y="2423665"/>
            <a:ext cx="3602108" cy="3519330"/>
          </a:xfrm>
          <a:prstGeom prst="rect">
            <a:avLst/>
          </a:prstGeom>
        </p:spPr>
      </p:pic>
    </p:spTree>
    <p:extLst>
      <p:ext uri="{BB962C8B-B14F-4D97-AF65-F5344CB8AC3E}">
        <p14:creationId xmlns:p14="http://schemas.microsoft.com/office/powerpoint/2010/main" val="111951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1828800" y="2867647"/>
            <a:ext cx="10972800" cy="31404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defTabSz="1097280"/>
            <a:endParaRPr lang="en-US" sz="1620">
              <a:solidFill>
                <a:prstClr val="white"/>
              </a:solidFill>
              <a:latin typeface="Calibri" panose="020F0502020204030204"/>
            </a:endParaRPr>
          </a:p>
        </p:txBody>
      </p:sp>
      <p:sp>
        <p:nvSpPr>
          <p:cNvPr id="28" name="Rectangle 27"/>
          <p:cNvSpPr/>
          <p:nvPr/>
        </p:nvSpPr>
        <p:spPr>
          <a:xfrm>
            <a:off x="6777764" y="2039126"/>
            <a:ext cx="1210427" cy="7183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1620">
              <a:solidFill>
                <a:prstClr val="white"/>
              </a:solidFill>
              <a:latin typeface="Calibri" panose="020F0502020204030204"/>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4626" y="7140889"/>
            <a:ext cx="1245612" cy="562400"/>
          </a:xfrm>
          <a:prstGeom prst="rect">
            <a:avLst/>
          </a:prstGeom>
        </p:spPr>
      </p:pic>
      <p:sp>
        <p:nvSpPr>
          <p:cNvPr id="9" name="TextBox 8"/>
          <p:cNvSpPr txBox="1"/>
          <p:nvPr/>
        </p:nvSpPr>
        <p:spPr>
          <a:xfrm>
            <a:off x="1828800" y="673042"/>
            <a:ext cx="10972800" cy="757130"/>
          </a:xfrm>
          <a:prstGeom prst="rect">
            <a:avLst/>
          </a:prstGeom>
          <a:noFill/>
        </p:spPr>
        <p:txBody>
          <a:bodyPr wrap="square" rtlCol="0">
            <a:spAutoFit/>
          </a:bodyPr>
          <a:lstStyle/>
          <a:p>
            <a:pPr algn="ctr" defTabSz="1097280"/>
            <a:r>
              <a:rPr lang="en-US" sz="4320" dirty="0">
                <a:solidFill>
                  <a:prstClr val="black">
                    <a:lumMod val="95000"/>
                    <a:lumOff val="5000"/>
                  </a:prstClr>
                </a:solidFill>
                <a:latin typeface="Lato Heavy" panose="020F0502020204030203" pitchFamily="34" charset="0"/>
                <a:ea typeface="Lato Heavy" panose="020F0502020204030203" pitchFamily="34" charset="0"/>
                <a:cs typeface="Lato Heavy" panose="020F0502020204030203" pitchFamily="34" charset="0"/>
              </a:rPr>
              <a:t>By the Numbers</a:t>
            </a:r>
          </a:p>
        </p:txBody>
      </p:sp>
      <p:sp>
        <p:nvSpPr>
          <p:cNvPr id="10" name="TextBox 9"/>
          <p:cNvSpPr txBox="1"/>
          <p:nvPr/>
        </p:nvSpPr>
        <p:spPr>
          <a:xfrm flipH="1">
            <a:off x="1828799" y="1399083"/>
            <a:ext cx="10972800" cy="384721"/>
          </a:xfrm>
          <a:prstGeom prst="rect">
            <a:avLst/>
          </a:prstGeom>
          <a:noFill/>
        </p:spPr>
        <p:txBody>
          <a:bodyPr wrap="square" lIns="0" tIns="0" rIns="0" bIns="0" rtlCol="0">
            <a:spAutoFit/>
          </a:bodyPr>
          <a:lstStyle/>
          <a:p>
            <a:pPr algn="ctr" defTabSz="1097280">
              <a:lnSpc>
                <a:spcPct val="125000"/>
              </a:lnSpc>
            </a:pPr>
            <a:r>
              <a:rPr lang="en-US" sz="2160" i="1" dirty="0">
                <a:solidFill>
                  <a:prstClr val="white">
                    <a:lumMod val="50000"/>
                  </a:prstClr>
                </a:solidFill>
                <a:latin typeface="Lato" panose="020F0502020204030203" pitchFamily="34" charset="0"/>
                <a:ea typeface="Lato" panose="020F0502020204030203" pitchFamily="34" charset="0"/>
                <a:cs typeface="Lato" panose="020F0502020204030203" pitchFamily="34" charset="0"/>
              </a:rPr>
              <a:t>Classroom Capture</a:t>
            </a:r>
          </a:p>
        </p:txBody>
      </p:sp>
      <p:sp>
        <p:nvSpPr>
          <p:cNvPr id="27" name="TextBox 26"/>
          <p:cNvSpPr txBox="1"/>
          <p:nvPr/>
        </p:nvSpPr>
        <p:spPr>
          <a:xfrm flipH="1">
            <a:off x="2538580" y="3411878"/>
            <a:ext cx="2585015" cy="1025987"/>
          </a:xfrm>
          <a:prstGeom prst="rect">
            <a:avLst/>
          </a:prstGeom>
          <a:noFill/>
        </p:spPr>
        <p:txBody>
          <a:bodyPr wrap="square" lIns="0" tIns="0" rIns="0" bIns="0" rtlCol="0">
            <a:spAutoFit/>
          </a:bodyPr>
          <a:lstStyle/>
          <a:p>
            <a:pPr algn="ctr" defTabSz="1097280">
              <a:lnSpc>
                <a:spcPct val="125000"/>
              </a:lnSpc>
            </a:pPr>
            <a:r>
              <a:rPr lang="en-US" sz="5760" b="1" dirty="0">
                <a:solidFill>
                  <a:prstClr val="white">
                    <a:lumMod val="50000"/>
                  </a:prstClr>
                </a:solidFill>
                <a:latin typeface="Lato Light" charset="0"/>
                <a:ea typeface="Lato Light" charset="0"/>
                <a:cs typeface="Lato Light" charset="0"/>
              </a:rPr>
              <a:t>86</a:t>
            </a:r>
            <a:endParaRPr lang="en-US" sz="1320" b="1" dirty="0">
              <a:solidFill>
                <a:prstClr val="white">
                  <a:lumMod val="50000"/>
                </a:prstClr>
              </a:solidFill>
              <a:latin typeface="Lato Light" charset="0"/>
              <a:ea typeface="Lato Light" charset="0"/>
              <a:cs typeface="Lato Light" charset="0"/>
            </a:endParaRPr>
          </a:p>
        </p:txBody>
      </p:sp>
      <p:sp>
        <p:nvSpPr>
          <p:cNvPr id="52" name="TextBox 51"/>
          <p:cNvSpPr txBox="1"/>
          <p:nvPr/>
        </p:nvSpPr>
        <p:spPr>
          <a:xfrm>
            <a:off x="6438025" y="5108412"/>
            <a:ext cx="1954894" cy="498598"/>
          </a:xfrm>
          <a:prstGeom prst="rect">
            <a:avLst/>
          </a:prstGeom>
          <a:noFill/>
        </p:spPr>
        <p:txBody>
          <a:bodyPr wrap="none" lIns="0" tIns="0" rIns="0" bIns="0" rtlCol="0">
            <a:spAutoFit/>
          </a:bodyPr>
          <a:lstStyle/>
          <a:p>
            <a:pPr algn="ctr" defTabSz="1097280"/>
            <a:r>
              <a:rPr lang="en-US" sz="1620" dirty="0">
                <a:solidFill>
                  <a:prstClr val="black">
                    <a:lumMod val="95000"/>
                    <a:lumOff val="5000"/>
                  </a:prstClr>
                </a:solidFill>
                <a:latin typeface="Lato Heavy" panose="020F0502020204030203" pitchFamily="34" charset="0"/>
                <a:ea typeface="Lato Heavy" panose="020F0502020204030203" pitchFamily="34" charset="0"/>
                <a:cs typeface="Lato Heavy" panose="020F0502020204030203" pitchFamily="34" charset="0"/>
              </a:rPr>
              <a:t>Total Captures</a:t>
            </a:r>
          </a:p>
          <a:p>
            <a:pPr algn="ctr" defTabSz="1097280"/>
            <a:r>
              <a:rPr lang="en-US" sz="1620" dirty="0">
                <a:solidFill>
                  <a:prstClr val="black">
                    <a:lumMod val="95000"/>
                    <a:lumOff val="5000"/>
                  </a:prstClr>
                </a:solidFill>
                <a:latin typeface="Lato Heavy" panose="020F0502020204030203" pitchFamily="34" charset="0"/>
                <a:ea typeface="Lato Heavy" panose="020F0502020204030203" pitchFamily="34" charset="0"/>
                <a:cs typeface="Lato Heavy" panose="020F0502020204030203" pitchFamily="34" charset="0"/>
              </a:rPr>
              <a:t>Fall 2017 – Spring 2018</a:t>
            </a:r>
          </a:p>
        </p:txBody>
      </p:sp>
      <p:sp>
        <p:nvSpPr>
          <p:cNvPr id="54" name="TextBox 53"/>
          <p:cNvSpPr txBox="1"/>
          <p:nvPr/>
        </p:nvSpPr>
        <p:spPr>
          <a:xfrm>
            <a:off x="9770130" y="5116126"/>
            <a:ext cx="2036711" cy="249299"/>
          </a:xfrm>
          <a:prstGeom prst="rect">
            <a:avLst/>
          </a:prstGeom>
          <a:noFill/>
        </p:spPr>
        <p:txBody>
          <a:bodyPr wrap="none" lIns="0" tIns="0" rIns="0" bIns="0" rtlCol="0">
            <a:spAutoFit/>
          </a:bodyPr>
          <a:lstStyle/>
          <a:p>
            <a:pPr algn="ctr" defTabSz="1097280"/>
            <a:r>
              <a:rPr lang="en-US" sz="1620" dirty="0">
                <a:solidFill>
                  <a:prstClr val="black">
                    <a:lumMod val="95000"/>
                    <a:lumOff val="5000"/>
                  </a:prstClr>
                </a:solidFill>
                <a:latin typeface="Lato Heavy" panose="020F0502020204030203" pitchFamily="34" charset="0"/>
                <a:ea typeface="Lato Heavy" panose="020F0502020204030203" pitchFamily="34" charset="0"/>
                <a:cs typeface="Lato Heavy" panose="020F0502020204030203" pitchFamily="34" charset="0"/>
              </a:rPr>
              <a:t>Software-based Capture</a:t>
            </a:r>
          </a:p>
        </p:txBody>
      </p:sp>
      <p:sp>
        <p:nvSpPr>
          <p:cNvPr id="56" name="TextBox 55"/>
          <p:cNvSpPr txBox="1"/>
          <p:nvPr/>
        </p:nvSpPr>
        <p:spPr>
          <a:xfrm>
            <a:off x="3049273" y="5100095"/>
            <a:ext cx="1563633" cy="249299"/>
          </a:xfrm>
          <a:prstGeom prst="rect">
            <a:avLst/>
          </a:prstGeom>
          <a:noFill/>
        </p:spPr>
        <p:txBody>
          <a:bodyPr wrap="none" lIns="0" tIns="0" rIns="0" bIns="0" rtlCol="0">
            <a:spAutoFit/>
          </a:bodyPr>
          <a:lstStyle/>
          <a:p>
            <a:pPr algn="ctr" defTabSz="1097280"/>
            <a:r>
              <a:rPr lang="en-US" sz="1620" dirty="0">
                <a:solidFill>
                  <a:prstClr val="black">
                    <a:lumMod val="95000"/>
                    <a:lumOff val="5000"/>
                  </a:prstClr>
                </a:solidFill>
                <a:latin typeface="Lato Heavy" panose="020F0502020204030203" pitchFamily="34" charset="0"/>
                <a:ea typeface="Lato Heavy" panose="020F0502020204030203" pitchFamily="34" charset="0"/>
                <a:cs typeface="Lato Heavy" panose="020F0502020204030203" pitchFamily="34" charset="0"/>
              </a:rPr>
              <a:t>Hardware Devices </a:t>
            </a:r>
          </a:p>
        </p:txBody>
      </p:sp>
      <p:sp>
        <p:nvSpPr>
          <p:cNvPr id="24" name="Oval 23"/>
          <p:cNvSpPr/>
          <p:nvPr/>
        </p:nvSpPr>
        <p:spPr>
          <a:xfrm>
            <a:off x="2960578" y="3130032"/>
            <a:ext cx="1755648" cy="17556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defTabSz="1097280"/>
            <a:endParaRPr lang="en-US" sz="1620">
              <a:solidFill>
                <a:prstClr val="white"/>
              </a:solidFill>
              <a:latin typeface="Calibri" panose="020F0502020204030204"/>
            </a:endParaRPr>
          </a:p>
        </p:txBody>
      </p:sp>
      <p:sp>
        <p:nvSpPr>
          <p:cNvPr id="67" name="Oval 66"/>
          <p:cNvSpPr/>
          <p:nvPr/>
        </p:nvSpPr>
        <p:spPr>
          <a:xfrm>
            <a:off x="9860135" y="3161731"/>
            <a:ext cx="1755648" cy="17556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defTabSz="1097280"/>
            <a:endParaRPr lang="en-US" sz="1620">
              <a:solidFill>
                <a:prstClr val="white"/>
              </a:solidFill>
              <a:latin typeface="Calibri" panose="020F0502020204030204"/>
            </a:endParaRPr>
          </a:p>
        </p:txBody>
      </p:sp>
      <p:sp>
        <p:nvSpPr>
          <p:cNvPr id="68" name="TextBox 67"/>
          <p:cNvSpPr txBox="1"/>
          <p:nvPr/>
        </p:nvSpPr>
        <p:spPr>
          <a:xfrm flipH="1">
            <a:off x="6122957" y="3421978"/>
            <a:ext cx="2585015" cy="1025987"/>
          </a:xfrm>
          <a:prstGeom prst="rect">
            <a:avLst/>
          </a:prstGeom>
          <a:noFill/>
        </p:spPr>
        <p:txBody>
          <a:bodyPr wrap="square" lIns="0" tIns="0" rIns="0" bIns="0" rtlCol="0">
            <a:spAutoFit/>
          </a:bodyPr>
          <a:lstStyle/>
          <a:p>
            <a:pPr algn="ctr" defTabSz="1097280">
              <a:lnSpc>
                <a:spcPct val="125000"/>
              </a:lnSpc>
            </a:pPr>
            <a:r>
              <a:rPr lang="en-US" sz="5760" b="1" dirty="0">
                <a:solidFill>
                  <a:prstClr val="white">
                    <a:lumMod val="50000"/>
                  </a:prstClr>
                </a:solidFill>
                <a:latin typeface="Lato Light" charset="0"/>
                <a:ea typeface="Lato Light" charset="0"/>
                <a:cs typeface="Lato Light" charset="0"/>
              </a:rPr>
              <a:t>14k+</a:t>
            </a:r>
            <a:endParaRPr lang="en-US" sz="1320" b="1" dirty="0">
              <a:solidFill>
                <a:prstClr val="white">
                  <a:lumMod val="50000"/>
                </a:prstClr>
              </a:solidFill>
              <a:latin typeface="Lato Light" charset="0"/>
              <a:ea typeface="Lato Light" charset="0"/>
              <a:cs typeface="Lato Light" charset="0"/>
            </a:endParaRPr>
          </a:p>
        </p:txBody>
      </p:sp>
      <p:sp>
        <p:nvSpPr>
          <p:cNvPr id="69" name="Oval 68"/>
          <p:cNvSpPr/>
          <p:nvPr/>
        </p:nvSpPr>
        <p:spPr>
          <a:xfrm>
            <a:off x="6537640" y="3130032"/>
            <a:ext cx="1755648" cy="17556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defTabSz="1097280"/>
            <a:endParaRPr lang="en-US" sz="1620">
              <a:solidFill>
                <a:prstClr val="white"/>
              </a:solidFill>
              <a:latin typeface="Calibri" panose="020F0502020204030204"/>
            </a:endParaRPr>
          </a:p>
        </p:txBody>
      </p:sp>
      <p:sp>
        <p:nvSpPr>
          <p:cNvPr id="17" name="TextBox 16">
            <a:extLst>
              <a:ext uri="{FF2B5EF4-FFF2-40B4-BE49-F238E27FC236}">
                <a16:creationId xmlns:a16="http://schemas.microsoft.com/office/drawing/2014/main" id="{28A53391-9F83-E942-960C-2DBACD24A917}"/>
              </a:ext>
            </a:extLst>
          </p:cNvPr>
          <p:cNvSpPr txBox="1"/>
          <p:nvPr/>
        </p:nvSpPr>
        <p:spPr>
          <a:xfrm flipH="1">
            <a:off x="9445453" y="3427909"/>
            <a:ext cx="2585015" cy="1025987"/>
          </a:xfrm>
          <a:prstGeom prst="rect">
            <a:avLst/>
          </a:prstGeom>
          <a:noFill/>
        </p:spPr>
        <p:txBody>
          <a:bodyPr wrap="square" lIns="0" tIns="0" rIns="0" bIns="0" rtlCol="0">
            <a:spAutoFit/>
          </a:bodyPr>
          <a:lstStyle/>
          <a:p>
            <a:pPr algn="ctr" defTabSz="1097280">
              <a:lnSpc>
                <a:spcPct val="125000"/>
              </a:lnSpc>
            </a:pPr>
            <a:r>
              <a:rPr lang="en-US" sz="5760" b="1" dirty="0">
                <a:solidFill>
                  <a:prstClr val="white">
                    <a:lumMod val="50000"/>
                  </a:prstClr>
                </a:solidFill>
                <a:latin typeface="Lato Light" charset="0"/>
                <a:ea typeface="Lato Light" charset="0"/>
                <a:cs typeface="Lato Light" charset="0"/>
              </a:rPr>
              <a:t>20</a:t>
            </a:r>
            <a:endParaRPr lang="en-US" sz="1320" b="1" dirty="0">
              <a:solidFill>
                <a:prstClr val="white">
                  <a:lumMod val="50000"/>
                </a:prstClr>
              </a:solidFill>
              <a:latin typeface="Lato Light" charset="0"/>
              <a:ea typeface="Lato Light" charset="0"/>
              <a:cs typeface="Lato Light" charset="0"/>
            </a:endParaRPr>
          </a:p>
        </p:txBody>
      </p:sp>
    </p:spTree>
    <p:extLst>
      <p:ext uri="{BB962C8B-B14F-4D97-AF65-F5344CB8AC3E}">
        <p14:creationId xmlns:p14="http://schemas.microsoft.com/office/powerpoint/2010/main" val="358059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464C41-CE1E-AE45-89BF-552F8CF94CCC}"/>
              </a:ext>
            </a:extLst>
          </p:cNvPr>
          <p:cNvSpPr/>
          <p:nvPr/>
        </p:nvSpPr>
        <p:spPr>
          <a:xfrm>
            <a:off x="1828799" y="2408607"/>
            <a:ext cx="10972800" cy="2359744"/>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20"/>
          </a:p>
        </p:txBody>
      </p:sp>
      <p:sp>
        <p:nvSpPr>
          <p:cNvPr id="5" name="TextBox 4">
            <a:extLst>
              <a:ext uri="{FF2B5EF4-FFF2-40B4-BE49-F238E27FC236}">
                <a16:creationId xmlns:a16="http://schemas.microsoft.com/office/drawing/2014/main" id="{7624F7D9-39F3-5A40-8822-F1EF3BCFD86D}"/>
              </a:ext>
            </a:extLst>
          </p:cNvPr>
          <p:cNvSpPr txBox="1"/>
          <p:nvPr/>
        </p:nvSpPr>
        <p:spPr>
          <a:xfrm>
            <a:off x="1828800" y="3136071"/>
            <a:ext cx="10972799" cy="978729"/>
          </a:xfrm>
          <a:prstGeom prst="rect">
            <a:avLst/>
          </a:prstGeom>
          <a:noFill/>
        </p:spPr>
        <p:txBody>
          <a:bodyPr wrap="square" rtlCol="0">
            <a:spAutoFit/>
          </a:bodyPr>
          <a:lstStyle/>
          <a:p>
            <a:pPr lvl="1" algn="ctr"/>
            <a:r>
              <a:rPr lang="en-US" sz="5760" b="1" dirty="0">
                <a:solidFill>
                  <a:schemeClr val="bg1"/>
                </a:solidFill>
                <a:effectLst>
                  <a:outerShdw blurRad="63500" sx="102000" sy="102000" algn="ctr" rotWithShape="0">
                    <a:prstClr val="black">
                      <a:alpha val="40000"/>
                    </a:prstClr>
                  </a:outerShdw>
                </a:effectLst>
                <a:latin typeface="Proxima Nova" panose="02000506030000020004" pitchFamily="2" charset="77"/>
                <a:ea typeface="Lato Black" charset="0"/>
                <a:cs typeface="Lato Black" charset="0"/>
              </a:rPr>
              <a:t>Echo360 Engagement </a:t>
            </a:r>
          </a:p>
        </p:txBody>
      </p:sp>
      <p:pic>
        <p:nvPicPr>
          <p:cNvPr id="6" name="Picture 5">
            <a:extLst>
              <a:ext uri="{FF2B5EF4-FFF2-40B4-BE49-F238E27FC236}">
                <a16:creationId xmlns:a16="http://schemas.microsoft.com/office/drawing/2014/main" id="{C44A26B4-9B4E-5D48-905C-D9D78001F707}"/>
              </a:ext>
            </a:extLst>
          </p:cNvPr>
          <p:cNvPicPr>
            <a:picLocks noChangeAspect="1"/>
          </p:cNvPicPr>
          <p:nvPr/>
        </p:nvPicPr>
        <p:blipFill>
          <a:blip r:embed="rId2"/>
          <a:stretch>
            <a:fillRect/>
          </a:stretch>
        </p:blipFill>
        <p:spPr>
          <a:xfrm>
            <a:off x="0" y="-1619795"/>
            <a:ext cx="14630400" cy="10972800"/>
          </a:xfrm>
          <a:prstGeom prst="rect">
            <a:avLst/>
          </a:prstGeom>
        </p:spPr>
      </p:pic>
    </p:spTree>
    <p:extLst>
      <p:ext uri="{BB962C8B-B14F-4D97-AF65-F5344CB8AC3E}">
        <p14:creationId xmlns:p14="http://schemas.microsoft.com/office/powerpoint/2010/main" val="70844151"/>
      </p:ext>
    </p:extLst>
  </p:cSld>
  <p:clrMapOvr>
    <a:masterClrMapping/>
  </p:clrMapOvr>
  <mc:AlternateContent xmlns:mc="http://schemas.openxmlformats.org/markup-compatibility/2006" xmlns:p14="http://schemas.microsoft.com/office/powerpoint/2010/main">
    <mc:Choice Requires="p14">
      <p:transition spd="med" p14:dur="700" advTm="2577">
        <p:fade/>
      </p:transition>
    </mc:Choice>
    <mc:Fallback xmlns="">
      <p:transition spd="med" advTm="2577">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1828802" y="588950"/>
            <a:ext cx="10972799" cy="757130"/>
          </a:xfrm>
          <a:prstGeom prst="rect">
            <a:avLst/>
          </a:prstGeom>
          <a:noFill/>
        </p:spPr>
        <p:txBody>
          <a:bodyPr wrap="square" rtlCol="0">
            <a:spAutoFit/>
          </a:bodyPr>
          <a:lstStyle/>
          <a:p>
            <a:pPr algn="ctr" defTabSz="1097280"/>
            <a:r>
              <a:rPr lang="en-US" sz="4320" dirty="0">
                <a:solidFill>
                  <a:prstClr val="black">
                    <a:lumMod val="95000"/>
                    <a:lumOff val="5000"/>
                  </a:prstClr>
                </a:solidFill>
                <a:latin typeface="Lato Heavy" panose="020F0502020204030203" pitchFamily="34" charset="0"/>
                <a:ea typeface="Lato Heavy" panose="020F0502020204030203" pitchFamily="34" charset="0"/>
                <a:cs typeface="Lato Heavy" panose="020F0502020204030203" pitchFamily="34" charset="0"/>
              </a:rPr>
              <a:t>The Engagement</a:t>
            </a:r>
          </a:p>
        </p:txBody>
      </p:sp>
      <p:sp>
        <p:nvSpPr>
          <p:cNvPr id="27" name="TextBox 26"/>
          <p:cNvSpPr txBox="1"/>
          <p:nvPr/>
        </p:nvSpPr>
        <p:spPr>
          <a:xfrm flipH="1">
            <a:off x="1828801" y="1364548"/>
            <a:ext cx="10972799" cy="427489"/>
          </a:xfrm>
          <a:prstGeom prst="rect">
            <a:avLst/>
          </a:prstGeom>
          <a:noFill/>
        </p:spPr>
        <p:txBody>
          <a:bodyPr wrap="square" lIns="0" tIns="0" rIns="0" bIns="0" rtlCol="0">
            <a:spAutoFit/>
          </a:bodyPr>
          <a:lstStyle/>
          <a:p>
            <a:pPr algn="ctr" defTabSz="1097280">
              <a:lnSpc>
                <a:spcPct val="125000"/>
              </a:lnSpc>
            </a:pPr>
            <a:r>
              <a:rPr lang="en-US" sz="2400" dirty="0">
                <a:solidFill>
                  <a:prstClr val="white">
                    <a:lumMod val="50000"/>
                  </a:prstClr>
                </a:solidFill>
                <a:latin typeface="Lato" panose="020F0502020204030203" pitchFamily="34" charset="0"/>
                <a:ea typeface="Lato" panose="020F0502020204030203" pitchFamily="34" charset="0"/>
                <a:cs typeface="Lato" panose="020F0502020204030203" pitchFamily="34" charset="0"/>
              </a:rPr>
              <a:t>Full Court Press</a:t>
            </a:r>
          </a:p>
        </p:txBody>
      </p:sp>
      <p:sp>
        <p:nvSpPr>
          <p:cNvPr id="28" name="Rectangle 27"/>
          <p:cNvSpPr/>
          <p:nvPr/>
        </p:nvSpPr>
        <p:spPr>
          <a:xfrm>
            <a:off x="6777764" y="2039126"/>
            <a:ext cx="1210427" cy="7183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1620">
              <a:solidFill>
                <a:prstClr val="white"/>
              </a:solidFill>
              <a:latin typeface="Calibri" panose="020F0502020204030204"/>
            </a:endParaRPr>
          </a:p>
        </p:txBody>
      </p:sp>
      <p:sp>
        <p:nvSpPr>
          <p:cNvPr id="2" name="Rectangle 1"/>
          <p:cNvSpPr/>
          <p:nvPr/>
        </p:nvSpPr>
        <p:spPr>
          <a:xfrm>
            <a:off x="2494361" y="2556124"/>
            <a:ext cx="9693888" cy="3860544"/>
          </a:xfrm>
          <a:prstGeom prst="rect">
            <a:avLst/>
          </a:prstGeom>
        </p:spPr>
        <p:txBody>
          <a:bodyPr wrap="square">
            <a:spAutoFit/>
          </a:bodyPr>
          <a:lstStyle/>
          <a:p>
            <a:pPr marL="891540" lvl="1" indent="-342900" defTabSz="1097280">
              <a:spcBef>
                <a:spcPts val="720"/>
              </a:spcBef>
              <a:spcAft>
                <a:spcPts val="720"/>
              </a:spcAft>
              <a:buFont typeface="Arial" charset="0"/>
              <a:buChar char="•"/>
            </a:pPr>
            <a:r>
              <a:rPr lang="en-US" sz="2160" dirty="0">
                <a:solidFill>
                  <a:prstClr val="black"/>
                </a:solidFill>
                <a:latin typeface="Calibri" panose="020F0502020204030204"/>
              </a:rPr>
              <a:t>Visibility of the Engagement Tools </a:t>
            </a:r>
          </a:p>
          <a:p>
            <a:pPr marL="891540" lvl="1" indent="-342900" defTabSz="1097280">
              <a:spcBef>
                <a:spcPts val="720"/>
              </a:spcBef>
              <a:spcAft>
                <a:spcPts val="720"/>
              </a:spcAft>
              <a:buFont typeface="Arial" charset="0"/>
              <a:buChar char="•"/>
            </a:pPr>
            <a:r>
              <a:rPr lang="en-US" sz="2160" dirty="0">
                <a:solidFill>
                  <a:prstClr val="black"/>
                </a:solidFill>
                <a:latin typeface="Calibri" panose="020F0502020204030204"/>
              </a:rPr>
              <a:t>Great Gateway Courses </a:t>
            </a:r>
          </a:p>
          <a:p>
            <a:pPr marL="891540" lvl="1" indent="-342900" defTabSz="1097280">
              <a:spcBef>
                <a:spcPts val="720"/>
              </a:spcBef>
              <a:spcAft>
                <a:spcPts val="720"/>
              </a:spcAft>
              <a:buFont typeface="Arial" charset="0"/>
              <a:buChar char="•"/>
            </a:pPr>
            <a:r>
              <a:rPr lang="en-US" sz="2160" dirty="0">
                <a:solidFill>
                  <a:prstClr val="black"/>
                </a:solidFill>
                <a:latin typeface="Calibri" panose="020F0502020204030204"/>
              </a:rPr>
              <a:t>The White Glove Treatment </a:t>
            </a:r>
          </a:p>
          <a:p>
            <a:pPr defTabSz="1097280">
              <a:spcBef>
                <a:spcPts val="720"/>
              </a:spcBef>
              <a:spcAft>
                <a:spcPts val="720"/>
              </a:spcAft>
            </a:pPr>
            <a:endParaRPr lang="en-US" sz="1920" b="1" dirty="0">
              <a:solidFill>
                <a:prstClr val="white">
                  <a:lumMod val="50000"/>
                </a:prstClr>
              </a:solidFill>
              <a:latin typeface="Lato" charset="0"/>
              <a:ea typeface="Lato" charset="0"/>
              <a:cs typeface="Lato" charset="0"/>
            </a:endParaRPr>
          </a:p>
          <a:p>
            <a:pPr marL="342900" indent="-342900" defTabSz="1097280">
              <a:spcBef>
                <a:spcPts val="720"/>
              </a:spcBef>
              <a:spcAft>
                <a:spcPts val="720"/>
              </a:spcAft>
              <a:buFont typeface="Arial" charset="0"/>
              <a:buChar char="•"/>
            </a:pPr>
            <a:endParaRPr lang="en-US" sz="1920" b="1" dirty="0">
              <a:solidFill>
                <a:prstClr val="white">
                  <a:lumMod val="50000"/>
                </a:prstClr>
              </a:solidFill>
              <a:latin typeface="Lato" charset="0"/>
              <a:ea typeface="Lato" charset="0"/>
              <a:cs typeface="Lato" charset="0"/>
            </a:endParaRPr>
          </a:p>
          <a:p>
            <a:pPr marL="342900" indent="-342900" defTabSz="1097280">
              <a:spcBef>
                <a:spcPts val="720"/>
              </a:spcBef>
              <a:spcAft>
                <a:spcPts val="720"/>
              </a:spcAft>
              <a:buFont typeface="Arial" charset="0"/>
              <a:buChar char="•"/>
            </a:pPr>
            <a:endParaRPr lang="en-US" sz="2160" dirty="0">
              <a:solidFill>
                <a:prstClr val="black"/>
              </a:solidFill>
              <a:latin typeface="Lato" panose="020F0502020204030203" pitchFamily="34" charset="77"/>
            </a:endParaRPr>
          </a:p>
          <a:p>
            <a:pPr marL="342900" indent="-342900" defTabSz="1097280">
              <a:spcBef>
                <a:spcPts val="720"/>
              </a:spcBef>
              <a:spcAft>
                <a:spcPts val="720"/>
              </a:spcAft>
              <a:buFont typeface="Arial" charset="0"/>
              <a:buChar char="•"/>
            </a:pPr>
            <a:endParaRPr lang="en-US" sz="1920" dirty="0">
              <a:solidFill>
                <a:prstClr val="white">
                  <a:lumMod val="50000"/>
                </a:prstClr>
              </a:solidFill>
              <a:latin typeface="Lato" charset="0"/>
              <a:ea typeface="Lato" charset="0"/>
              <a:cs typeface="Lato" charset="0"/>
            </a:endParaRPr>
          </a:p>
          <a:p>
            <a:pPr defTabSz="1097280">
              <a:spcBef>
                <a:spcPts val="720"/>
              </a:spcBef>
              <a:spcAft>
                <a:spcPts val="720"/>
              </a:spcAft>
            </a:pPr>
            <a:endParaRPr lang="en-US" sz="1920" dirty="0">
              <a:solidFill>
                <a:prstClr val="white">
                  <a:lumMod val="50000"/>
                </a:prstClr>
              </a:solidFill>
              <a:latin typeface="Lato" charset="0"/>
              <a:ea typeface="Lato" charset="0"/>
              <a:cs typeface="Lato"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4626" y="7140889"/>
            <a:ext cx="1245612" cy="562400"/>
          </a:xfrm>
          <a:prstGeom prst="rect">
            <a:avLst/>
          </a:prstGeom>
        </p:spPr>
      </p:pic>
    </p:spTree>
    <p:extLst>
      <p:ext uri="{BB962C8B-B14F-4D97-AF65-F5344CB8AC3E}">
        <p14:creationId xmlns:p14="http://schemas.microsoft.com/office/powerpoint/2010/main" val="31518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1828800" y="2867647"/>
            <a:ext cx="10972800" cy="31404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defTabSz="1097280"/>
            <a:endParaRPr lang="en-US" sz="1620">
              <a:solidFill>
                <a:prstClr val="white"/>
              </a:solidFill>
              <a:latin typeface="Calibri" panose="020F0502020204030204"/>
            </a:endParaRPr>
          </a:p>
        </p:txBody>
      </p:sp>
      <p:sp>
        <p:nvSpPr>
          <p:cNvPr id="28" name="Rectangle 27"/>
          <p:cNvSpPr/>
          <p:nvPr/>
        </p:nvSpPr>
        <p:spPr>
          <a:xfrm>
            <a:off x="6777764" y="2039126"/>
            <a:ext cx="1210427" cy="7183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1620">
              <a:solidFill>
                <a:prstClr val="white"/>
              </a:solidFill>
              <a:latin typeface="Calibri" panose="020F0502020204030204"/>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4626" y="7140889"/>
            <a:ext cx="1245612" cy="562400"/>
          </a:xfrm>
          <a:prstGeom prst="rect">
            <a:avLst/>
          </a:prstGeom>
        </p:spPr>
      </p:pic>
      <p:sp>
        <p:nvSpPr>
          <p:cNvPr id="9" name="TextBox 8"/>
          <p:cNvSpPr txBox="1"/>
          <p:nvPr/>
        </p:nvSpPr>
        <p:spPr>
          <a:xfrm>
            <a:off x="1828800" y="673042"/>
            <a:ext cx="10972800" cy="757130"/>
          </a:xfrm>
          <a:prstGeom prst="rect">
            <a:avLst/>
          </a:prstGeom>
          <a:noFill/>
        </p:spPr>
        <p:txBody>
          <a:bodyPr wrap="square" rtlCol="0">
            <a:spAutoFit/>
          </a:bodyPr>
          <a:lstStyle/>
          <a:p>
            <a:pPr algn="ctr" defTabSz="1097280"/>
            <a:r>
              <a:rPr lang="en-US" sz="4320" dirty="0">
                <a:solidFill>
                  <a:prstClr val="black">
                    <a:lumMod val="95000"/>
                    <a:lumOff val="5000"/>
                  </a:prstClr>
                </a:solidFill>
                <a:latin typeface="Lato Heavy" panose="020F0502020204030203" pitchFamily="34" charset="0"/>
                <a:ea typeface="Lato Heavy" panose="020F0502020204030203" pitchFamily="34" charset="0"/>
                <a:cs typeface="Lato Heavy" panose="020F0502020204030203" pitchFamily="34" charset="0"/>
              </a:rPr>
              <a:t>By the Numbers</a:t>
            </a:r>
          </a:p>
        </p:txBody>
      </p:sp>
      <p:sp>
        <p:nvSpPr>
          <p:cNvPr id="10" name="TextBox 9"/>
          <p:cNvSpPr txBox="1"/>
          <p:nvPr/>
        </p:nvSpPr>
        <p:spPr>
          <a:xfrm flipH="1">
            <a:off x="1828799" y="1399083"/>
            <a:ext cx="10972800" cy="384721"/>
          </a:xfrm>
          <a:prstGeom prst="rect">
            <a:avLst/>
          </a:prstGeom>
          <a:noFill/>
        </p:spPr>
        <p:txBody>
          <a:bodyPr wrap="square" lIns="0" tIns="0" rIns="0" bIns="0" rtlCol="0">
            <a:spAutoFit/>
          </a:bodyPr>
          <a:lstStyle/>
          <a:p>
            <a:pPr algn="ctr" defTabSz="1097280">
              <a:lnSpc>
                <a:spcPct val="125000"/>
              </a:lnSpc>
            </a:pPr>
            <a:r>
              <a:rPr lang="en-US" sz="2160" i="1" dirty="0">
                <a:solidFill>
                  <a:prstClr val="white">
                    <a:lumMod val="50000"/>
                  </a:prstClr>
                </a:solidFill>
                <a:latin typeface="Lato" panose="020F0502020204030203" pitchFamily="34" charset="0"/>
                <a:ea typeface="Lato" panose="020F0502020204030203" pitchFamily="34" charset="0"/>
                <a:cs typeface="Lato" panose="020F0502020204030203" pitchFamily="34" charset="0"/>
              </a:rPr>
              <a:t>Was the Echo360 Engagement a Success?</a:t>
            </a:r>
          </a:p>
        </p:txBody>
      </p:sp>
      <p:sp>
        <p:nvSpPr>
          <p:cNvPr id="27" name="TextBox 26"/>
          <p:cNvSpPr txBox="1"/>
          <p:nvPr/>
        </p:nvSpPr>
        <p:spPr>
          <a:xfrm flipH="1">
            <a:off x="2538580" y="3411878"/>
            <a:ext cx="2585015" cy="1025987"/>
          </a:xfrm>
          <a:prstGeom prst="rect">
            <a:avLst/>
          </a:prstGeom>
          <a:noFill/>
        </p:spPr>
        <p:txBody>
          <a:bodyPr wrap="square" lIns="0" tIns="0" rIns="0" bIns="0" rtlCol="0">
            <a:spAutoFit/>
          </a:bodyPr>
          <a:lstStyle/>
          <a:p>
            <a:pPr algn="ctr" defTabSz="1097280">
              <a:lnSpc>
                <a:spcPct val="125000"/>
              </a:lnSpc>
            </a:pPr>
            <a:r>
              <a:rPr lang="en-US" sz="5760" b="1" dirty="0">
                <a:solidFill>
                  <a:prstClr val="white">
                    <a:lumMod val="50000"/>
                  </a:prstClr>
                </a:solidFill>
                <a:latin typeface="Lato Light" charset="0"/>
                <a:ea typeface="Lato Light" charset="0"/>
                <a:cs typeface="Lato Light" charset="0"/>
              </a:rPr>
              <a:t>92</a:t>
            </a:r>
            <a:endParaRPr lang="en-US" sz="1320" b="1" dirty="0">
              <a:solidFill>
                <a:prstClr val="white">
                  <a:lumMod val="50000"/>
                </a:prstClr>
              </a:solidFill>
              <a:latin typeface="Lato Light" charset="0"/>
              <a:ea typeface="Lato Light" charset="0"/>
              <a:cs typeface="Lato Light" charset="0"/>
            </a:endParaRPr>
          </a:p>
        </p:txBody>
      </p:sp>
      <p:sp>
        <p:nvSpPr>
          <p:cNvPr id="52" name="TextBox 51"/>
          <p:cNvSpPr txBox="1"/>
          <p:nvPr/>
        </p:nvSpPr>
        <p:spPr>
          <a:xfrm>
            <a:off x="10023417" y="5100095"/>
            <a:ext cx="1140890" cy="249299"/>
          </a:xfrm>
          <a:prstGeom prst="rect">
            <a:avLst/>
          </a:prstGeom>
          <a:noFill/>
        </p:spPr>
        <p:txBody>
          <a:bodyPr wrap="none" lIns="0" tIns="0" rIns="0" bIns="0" rtlCol="0">
            <a:spAutoFit/>
          </a:bodyPr>
          <a:lstStyle/>
          <a:p>
            <a:pPr algn="ctr" defTabSz="1097280"/>
            <a:r>
              <a:rPr lang="en-US" sz="1620" dirty="0">
                <a:solidFill>
                  <a:prstClr val="black">
                    <a:lumMod val="95000"/>
                    <a:lumOff val="5000"/>
                  </a:prstClr>
                </a:solidFill>
                <a:latin typeface="Lato Heavy" panose="020F0502020204030203" pitchFamily="34" charset="0"/>
                <a:ea typeface="Lato Heavy" panose="020F0502020204030203" pitchFamily="34" charset="0"/>
                <a:cs typeface="Lato Heavy" panose="020F0502020204030203" pitchFamily="34" charset="0"/>
              </a:rPr>
              <a:t>Course Usage</a:t>
            </a:r>
          </a:p>
        </p:txBody>
      </p:sp>
      <p:sp>
        <p:nvSpPr>
          <p:cNvPr id="54" name="TextBox 53"/>
          <p:cNvSpPr txBox="1"/>
          <p:nvPr/>
        </p:nvSpPr>
        <p:spPr>
          <a:xfrm>
            <a:off x="6337757" y="5100093"/>
            <a:ext cx="1954894" cy="498598"/>
          </a:xfrm>
          <a:prstGeom prst="rect">
            <a:avLst/>
          </a:prstGeom>
          <a:noFill/>
        </p:spPr>
        <p:txBody>
          <a:bodyPr wrap="none" lIns="0" tIns="0" rIns="0" bIns="0" rtlCol="0">
            <a:spAutoFit/>
          </a:bodyPr>
          <a:lstStyle/>
          <a:p>
            <a:pPr algn="ctr" defTabSz="1097280"/>
            <a:r>
              <a:rPr lang="en-US" sz="1620" dirty="0">
                <a:solidFill>
                  <a:prstClr val="black">
                    <a:lumMod val="95000"/>
                    <a:lumOff val="5000"/>
                  </a:prstClr>
                </a:solidFill>
                <a:latin typeface="Lato Heavy" panose="020F0502020204030203" pitchFamily="34" charset="0"/>
                <a:ea typeface="Lato Heavy" panose="020F0502020204030203" pitchFamily="34" charset="0"/>
                <a:cs typeface="Lato Heavy" panose="020F0502020204030203" pitchFamily="34" charset="0"/>
              </a:rPr>
              <a:t>New Faculty Usage</a:t>
            </a:r>
          </a:p>
          <a:p>
            <a:pPr algn="ctr" defTabSz="1097280"/>
            <a:r>
              <a:rPr lang="en-US" sz="1620" dirty="0">
                <a:solidFill>
                  <a:prstClr val="black">
                    <a:lumMod val="95000"/>
                    <a:lumOff val="5000"/>
                  </a:prstClr>
                </a:solidFill>
                <a:latin typeface="Lato Heavy" panose="020F0502020204030203" pitchFamily="34" charset="0"/>
                <a:ea typeface="Lato Heavy" panose="020F0502020204030203" pitchFamily="34" charset="0"/>
                <a:cs typeface="Lato Heavy" panose="020F0502020204030203" pitchFamily="34" charset="0"/>
              </a:rPr>
              <a:t>Fall 2017 – Spring 2018</a:t>
            </a:r>
          </a:p>
        </p:txBody>
      </p:sp>
      <p:sp>
        <p:nvSpPr>
          <p:cNvPr id="56" name="TextBox 55"/>
          <p:cNvSpPr txBox="1"/>
          <p:nvPr/>
        </p:nvSpPr>
        <p:spPr>
          <a:xfrm>
            <a:off x="2984830" y="5100095"/>
            <a:ext cx="1692515" cy="249299"/>
          </a:xfrm>
          <a:prstGeom prst="rect">
            <a:avLst/>
          </a:prstGeom>
          <a:noFill/>
        </p:spPr>
        <p:txBody>
          <a:bodyPr wrap="none" lIns="0" tIns="0" rIns="0" bIns="0" rtlCol="0">
            <a:spAutoFit/>
          </a:bodyPr>
          <a:lstStyle/>
          <a:p>
            <a:pPr algn="ctr" defTabSz="1097280"/>
            <a:r>
              <a:rPr lang="en-US" sz="1620" dirty="0">
                <a:solidFill>
                  <a:prstClr val="black">
                    <a:lumMod val="95000"/>
                    <a:lumOff val="5000"/>
                  </a:prstClr>
                </a:solidFill>
                <a:latin typeface="Lato Heavy" panose="020F0502020204030203" pitchFamily="34" charset="0"/>
                <a:ea typeface="Lato Heavy" panose="020F0502020204030203" pitchFamily="34" charset="0"/>
                <a:cs typeface="Lato Heavy" panose="020F0502020204030203" pitchFamily="34" charset="0"/>
              </a:rPr>
              <a:t>Faculty Engagement</a:t>
            </a:r>
          </a:p>
        </p:txBody>
      </p:sp>
      <p:sp>
        <p:nvSpPr>
          <p:cNvPr id="24" name="Oval 23"/>
          <p:cNvSpPr/>
          <p:nvPr/>
        </p:nvSpPr>
        <p:spPr>
          <a:xfrm>
            <a:off x="2960578" y="3130032"/>
            <a:ext cx="1755648" cy="17556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defTabSz="1097280"/>
            <a:endParaRPr lang="en-US" sz="1620">
              <a:solidFill>
                <a:prstClr val="white"/>
              </a:solidFill>
              <a:latin typeface="Calibri" panose="020F0502020204030204"/>
            </a:endParaRPr>
          </a:p>
        </p:txBody>
      </p:sp>
      <p:sp>
        <p:nvSpPr>
          <p:cNvPr id="67" name="Oval 66"/>
          <p:cNvSpPr/>
          <p:nvPr/>
        </p:nvSpPr>
        <p:spPr>
          <a:xfrm>
            <a:off x="6386856" y="3145700"/>
            <a:ext cx="1755648" cy="17556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defTabSz="1097280"/>
            <a:endParaRPr lang="en-US" sz="1620">
              <a:solidFill>
                <a:prstClr val="white"/>
              </a:solidFill>
              <a:latin typeface="Calibri" panose="020F0502020204030204"/>
            </a:endParaRPr>
          </a:p>
        </p:txBody>
      </p:sp>
      <p:sp>
        <p:nvSpPr>
          <p:cNvPr id="68" name="TextBox 67"/>
          <p:cNvSpPr txBox="1"/>
          <p:nvPr/>
        </p:nvSpPr>
        <p:spPr>
          <a:xfrm flipH="1">
            <a:off x="9301353" y="3413660"/>
            <a:ext cx="2585015" cy="1025987"/>
          </a:xfrm>
          <a:prstGeom prst="rect">
            <a:avLst/>
          </a:prstGeom>
          <a:noFill/>
        </p:spPr>
        <p:txBody>
          <a:bodyPr wrap="square" lIns="0" tIns="0" rIns="0" bIns="0" rtlCol="0">
            <a:spAutoFit/>
          </a:bodyPr>
          <a:lstStyle/>
          <a:p>
            <a:pPr algn="ctr" defTabSz="1097280">
              <a:lnSpc>
                <a:spcPct val="125000"/>
              </a:lnSpc>
            </a:pPr>
            <a:r>
              <a:rPr lang="en-US" sz="5760" b="1" dirty="0">
                <a:solidFill>
                  <a:prstClr val="white">
                    <a:lumMod val="50000"/>
                  </a:prstClr>
                </a:solidFill>
                <a:latin typeface="Lato Light" charset="0"/>
                <a:ea typeface="Lato Light" charset="0"/>
                <a:cs typeface="Lato Light" charset="0"/>
              </a:rPr>
              <a:t>27</a:t>
            </a:r>
            <a:endParaRPr lang="en-US" sz="1320" b="1" dirty="0">
              <a:solidFill>
                <a:prstClr val="white">
                  <a:lumMod val="50000"/>
                </a:prstClr>
              </a:solidFill>
              <a:latin typeface="Lato Light" charset="0"/>
              <a:ea typeface="Lato Light" charset="0"/>
              <a:cs typeface="Lato Light" charset="0"/>
            </a:endParaRPr>
          </a:p>
        </p:txBody>
      </p:sp>
      <p:sp>
        <p:nvSpPr>
          <p:cNvPr id="69" name="Oval 68"/>
          <p:cNvSpPr/>
          <p:nvPr/>
        </p:nvSpPr>
        <p:spPr>
          <a:xfrm>
            <a:off x="9716035" y="3121714"/>
            <a:ext cx="1755648" cy="175564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defTabSz="1097280"/>
            <a:endParaRPr lang="en-US" sz="1620">
              <a:solidFill>
                <a:prstClr val="white"/>
              </a:solidFill>
              <a:latin typeface="Calibri" panose="020F0502020204030204"/>
            </a:endParaRPr>
          </a:p>
        </p:txBody>
      </p:sp>
      <p:sp>
        <p:nvSpPr>
          <p:cNvPr id="17" name="TextBox 16">
            <a:extLst>
              <a:ext uri="{FF2B5EF4-FFF2-40B4-BE49-F238E27FC236}">
                <a16:creationId xmlns:a16="http://schemas.microsoft.com/office/drawing/2014/main" id="{28A53391-9F83-E942-960C-2DBACD24A917}"/>
              </a:ext>
            </a:extLst>
          </p:cNvPr>
          <p:cNvSpPr txBox="1"/>
          <p:nvPr/>
        </p:nvSpPr>
        <p:spPr>
          <a:xfrm flipH="1">
            <a:off x="5972174" y="3411878"/>
            <a:ext cx="2585015" cy="1025987"/>
          </a:xfrm>
          <a:prstGeom prst="rect">
            <a:avLst/>
          </a:prstGeom>
          <a:noFill/>
        </p:spPr>
        <p:txBody>
          <a:bodyPr wrap="square" lIns="0" tIns="0" rIns="0" bIns="0" rtlCol="0">
            <a:spAutoFit/>
          </a:bodyPr>
          <a:lstStyle/>
          <a:p>
            <a:pPr algn="ctr" defTabSz="1097280">
              <a:lnSpc>
                <a:spcPct val="125000"/>
              </a:lnSpc>
            </a:pPr>
            <a:r>
              <a:rPr lang="en-US" sz="5760" b="1" dirty="0">
                <a:solidFill>
                  <a:prstClr val="white">
                    <a:lumMod val="50000"/>
                  </a:prstClr>
                </a:solidFill>
                <a:latin typeface="Lato Light" charset="0"/>
                <a:ea typeface="Lato Light" charset="0"/>
                <a:cs typeface="Lato Light" charset="0"/>
              </a:rPr>
              <a:t>17</a:t>
            </a:r>
            <a:endParaRPr lang="en-US" sz="1320" b="1" dirty="0">
              <a:solidFill>
                <a:prstClr val="white">
                  <a:lumMod val="50000"/>
                </a:prstClr>
              </a:solidFill>
              <a:latin typeface="Lato Light" charset="0"/>
              <a:ea typeface="Lato Light" charset="0"/>
              <a:cs typeface="Lato Light" charset="0"/>
            </a:endParaRPr>
          </a:p>
        </p:txBody>
      </p:sp>
    </p:spTree>
    <p:extLst>
      <p:ext uri="{BB962C8B-B14F-4D97-AF65-F5344CB8AC3E}">
        <p14:creationId xmlns:p14="http://schemas.microsoft.com/office/powerpoint/2010/main" val="191873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793F5-BB4C-2D4F-831E-BD3E1D1D98FD}"/>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614D983B-B8F2-6A42-8AD4-FD389C46E5B2}"/>
              </a:ext>
            </a:extLst>
          </p:cNvPr>
          <p:cNvSpPr>
            <a:spLocks noGrp="1"/>
          </p:cNvSpPr>
          <p:nvPr>
            <p:ph idx="1"/>
          </p:nvPr>
        </p:nvSpPr>
        <p:spPr/>
        <p:txBody>
          <a:bodyPr/>
          <a:lstStyle/>
          <a:p>
            <a:r>
              <a:rPr lang="en-US" dirty="0"/>
              <a:t>Continue with Echo360 Engagement </a:t>
            </a:r>
          </a:p>
          <a:p>
            <a:r>
              <a:rPr lang="en-US" dirty="0"/>
              <a:t>Increase classroom capture footprint</a:t>
            </a:r>
          </a:p>
          <a:p>
            <a:r>
              <a:rPr lang="en-US" dirty="0"/>
              <a:t>Integrate ASR into the video strategy</a:t>
            </a:r>
          </a:p>
          <a:p>
            <a:r>
              <a:rPr lang="en-US" dirty="0"/>
              <a:t>Implement analytics for usage data</a:t>
            </a:r>
          </a:p>
          <a:p>
            <a:endParaRPr lang="en-US" dirty="0"/>
          </a:p>
        </p:txBody>
      </p:sp>
    </p:spTree>
    <p:extLst>
      <p:ext uri="{BB962C8B-B14F-4D97-AF65-F5344CB8AC3E}">
        <p14:creationId xmlns:p14="http://schemas.microsoft.com/office/powerpoint/2010/main" val="74805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posing for the camera&#13;&#10;&#13;&#10;Description automatically generated">
            <a:extLst>
              <a:ext uri="{FF2B5EF4-FFF2-40B4-BE49-F238E27FC236}">
                <a16:creationId xmlns:a16="http://schemas.microsoft.com/office/drawing/2014/main" id="{6D5AEE5F-91BE-CF4B-9178-5E14486568BB}"/>
              </a:ext>
            </a:extLst>
          </p:cNvPr>
          <p:cNvPicPr>
            <a:picLocks noChangeAspect="1"/>
          </p:cNvPicPr>
          <p:nvPr/>
        </p:nvPicPr>
        <p:blipFill>
          <a:blip r:embed="rId2"/>
          <a:stretch>
            <a:fillRect/>
          </a:stretch>
        </p:blipFill>
        <p:spPr>
          <a:xfrm>
            <a:off x="1853626" y="1384296"/>
            <a:ext cx="2832100" cy="3962400"/>
          </a:xfrm>
          <a:prstGeom prst="rect">
            <a:avLst/>
          </a:prstGeom>
        </p:spPr>
      </p:pic>
      <p:sp>
        <p:nvSpPr>
          <p:cNvPr id="8" name="Rectangle 7">
            <a:extLst>
              <a:ext uri="{FF2B5EF4-FFF2-40B4-BE49-F238E27FC236}">
                <a16:creationId xmlns:a16="http://schemas.microsoft.com/office/drawing/2014/main" id="{3064C569-4B16-3547-9565-D3F436D69D89}"/>
              </a:ext>
            </a:extLst>
          </p:cNvPr>
          <p:cNvSpPr/>
          <p:nvPr/>
        </p:nvSpPr>
        <p:spPr>
          <a:xfrm>
            <a:off x="6672647" y="1496429"/>
            <a:ext cx="7315200" cy="5016758"/>
          </a:xfrm>
          <a:prstGeom prst="rect">
            <a:avLst/>
          </a:prstGeom>
        </p:spPr>
        <p:txBody>
          <a:bodyPr>
            <a:spAutoFit/>
          </a:bodyPr>
          <a:lstStyle/>
          <a:p>
            <a:pPr defTabSz="1097280">
              <a:defRPr/>
            </a:pPr>
            <a:r>
              <a:rPr lang="en-US" sz="2000" b="1" dirty="0"/>
              <a:t>Primary Responsibilities </a:t>
            </a:r>
            <a:endParaRPr lang="en-US" sz="2000" dirty="0"/>
          </a:p>
          <a:p>
            <a:pPr marL="891540" lvl="1" indent="-342900" defTabSz="1097280">
              <a:buFont typeface="Arial" panose="020B0604020202020204" pitchFamily="34" charset="0"/>
              <a:buChar char="•"/>
              <a:defRPr/>
            </a:pPr>
            <a:r>
              <a:rPr lang="en-US" sz="2000" dirty="0"/>
              <a:t>Curricular Compliance with State </a:t>
            </a:r>
          </a:p>
          <a:p>
            <a:pPr marL="891540" lvl="1" indent="-342900" defTabSz="1097280">
              <a:buFont typeface="Arial" panose="020B0604020202020204" pitchFamily="34" charset="0"/>
              <a:buChar char="•"/>
              <a:defRPr/>
            </a:pPr>
            <a:r>
              <a:rPr lang="en-US" sz="2000" dirty="0"/>
              <a:t>Course/Program Design</a:t>
            </a:r>
          </a:p>
          <a:p>
            <a:pPr marL="891540" lvl="1" indent="-342900" defTabSz="1097280">
              <a:buFont typeface="Arial" panose="020B0604020202020204" pitchFamily="34" charset="0"/>
              <a:buChar char="•"/>
              <a:defRPr/>
            </a:pPr>
            <a:r>
              <a:rPr lang="en-US" sz="2000" dirty="0"/>
              <a:t>Oversight of the University Teaching Center</a:t>
            </a:r>
          </a:p>
          <a:p>
            <a:pPr marL="1440180" lvl="2" indent="-342900" defTabSz="1097280">
              <a:buFont typeface="Arial" panose="020B0604020202020204" pitchFamily="34" charset="0"/>
              <a:buChar char="•"/>
              <a:defRPr/>
            </a:pPr>
            <a:r>
              <a:rPr lang="en-US" sz="2000" dirty="0"/>
              <a:t>Explore and propose new classroom technologies</a:t>
            </a:r>
          </a:p>
          <a:p>
            <a:pPr marL="1440180" lvl="2" indent="-342900" defTabSz="1097280">
              <a:buFont typeface="Arial" panose="020B0604020202020204" pitchFamily="34" charset="0"/>
              <a:buChar char="•"/>
              <a:defRPr/>
            </a:pPr>
            <a:r>
              <a:rPr lang="en-US" sz="2000" dirty="0"/>
              <a:t>Develop and facilitate faculty development </a:t>
            </a:r>
          </a:p>
          <a:p>
            <a:pPr marL="1440180" lvl="2" indent="-342900" defTabSz="1097280">
              <a:buFont typeface="Arial" panose="020B0604020202020204" pitchFamily="34" charset="0"/>
              <a:buChar char="•"/>
              <a:defRPr/>
            </a:pPr>
            <a:r>
              <a:rPr lang="en-US" sz="2000" dirty="0"/>
              <a:t>Course/Program Design Institutes</a:t>
            </a:r>
          </a:p>
          <a:p>
            <a:pPr defTabSz="1097280">
              <a:defRPr/>
            </a:pPr>
            <a:endParaRPr lang="en-US" sz="2000" dirty="0"/>
          </a:p>
          <a:p>
            <a:pPr defTabSz="1097280">
              <a:defRPr/>
            </a:pPr>
            <a:r>
              <a:rPr lang="en-US" sz="2000" b="1" dirty="0"/>
              <a:t>Technology Implemented Under APCI Direction:  </a:t>
            </a:r>
          </a:p>
          <a:p>
            <a:pPr marL="891540" lvl="1" indent="-342900" defTabSz="1097280">
              <a:buFont typeface="Arial" panose="020B0604020202020204" pitchFamily="34" charset="0"/>
              <a:buChar char="•"/>
              <a:defRPr/>
            </a:pPr>
            <a:r>
              <a:rPr lang="en-US" sz="2000" dirty="0"/>
              <a:t>Echo360</a:t>
            </a:r>
          </a:p>
          <a:p>
            <a:pPr marL="891540" lvl="1" indent="-342900" defTabSz="1097280">
              <a:buFont typeface="Arial" panose="020B0604020202020204" pitchFamily="34" charset="0"/>
              <a:buChar char="•"/>
              <a:defRPr/>
            </a:pPr>
            <a:r>
              <a:rPr lang="en-US" sz="2000" dirty="0"/>
              <a:t>Virtual Assistive Lab for Student with disabilities</a:t>
            </a:r>
          </a:p>
          <a:p>
            <a:pPr marL="891540" lvl="1" indent="-342900" defTabSz="1097280">
              <a:buFont typeface="Arial" panose="020B0604020202020204" pitchFamily="34" charset="0"/>
              <a:buChar char="•"/>
              <a:defRPr/>
            </a:pPr>
            <a:r>
              <a:rPr lang="en-US" sz="2000" dirty="0"/>
              <a:t>Virtual Orientation (INXPO)</a:t>
            </a:r>
          </a:p>
          <a:p>
            <a:pPr marL="891540" lvl="1" indent="-342900" defTabSz="1097280">
              <a:buFont typeface="Arial" panose="020B0604020202020204" pitchFamily="34" charset="0"/>
              <a:buChar char="•"/>
              <a:defRPr/>
            </a:pPr>
            <a:r>
              <a:rPr lang="en-US" sz="2000" dirty="0"/>
              <a:t>iPad Kiosks</a:t>
            </a:r>
          </a:p>
          <a:p>
            <a:pPr marL="891540" lvl="1" indent="-342900" defTabSz="1097280">
              <a:buFont typeface="Arial" panose="020B0604020202020204" pitchFamily="34" charset="0"/>
              <a:buChar char="•"/>
              <a:defRPr/>
            </a:pPr>
            <a:r>
              <a:rPr lang="en-US" sz="2000" dirty="0" err="1"/>
              <a:t>ZenDesk</a:t>
            </a:r>
            <a:r>
              <a:rPr lang="en-US" sz="2000" dirty="0"/>
              <a:t> (knowledge base)</a:t>
            </a:r>
          </a:p>
          <a:p>
            <a:pPr marL="891540" lvl="1" indent="-342900" defTabSz="1097280">
              <a:buFont typeface="Arial" panose="020B0604020202020204" pitchFamily="34" charset="0"/>
              <a:buChar char="•"/>
              <a:defRPr/>
            </a:pPr>
            <a:r>
              <a:rPr lang="en-US" sz="2000" dirty="0" err="1"/>
              <a:t>Ideascale</a:t>
            </a:r>
            <a:r>
              <a:rPr lang="en-US" sz="2000" dirty="0"/>
              <a:t> (social innovation platform)</a:t>
            </a:r>
          </a:p>
          <a:p>
            <a:pPr marL="891540" lvl="1" indent="-342900" defTabSz="1097280">
              <a:buFont typeface="Arial" panose="020B0604020202020204" pitchFamily="34" charset="0"/>
              <a:buChar char="•"/>
              <a:defRPr/>
            </a:pPr>
            <a:r>
              <a:rPr lang="en-US" sz="2000" dirty="0" err="1"/>
              <a:t>SchoolsApp</a:t>
            </a:r>
            <a:r>
              <a:rPr lang="en-US" sz="2000" dirty="0"/>
              <a:t> (</a:t>
            </a:r>
            <a:r>
              <a:rPr lang="en-US" sz="2000" dirty="0" err="1"/>
              <a:t>Uversity</a:t>
            </a:r>
            <a:r>
              <a:rPr lang="en-US" sz="2000" dirty="0"/>
              <a:t> formerly </a:t>
            </a:r>
            <a:r>
              <a:rPr lang="en-US" sz="2000" dirty="0" err="1"/>
              <a:t>Inigral</a:t>
            </a:r>
            <a:r>
              <a:rPr lang="en-US" sz="2000" dirty="0"/>
              <a:t>)</a:t>
            </a:r>
          </a:p>
        </p:txBody>
      </p:sp>
      <p:sp>
        <p:nvSpPr>
          <p:cNvPr id="9" name="TextBox 8">
            <a:extLst>
              <a:ext uri="{FF2B5EF4-FFF2-40B4-BE49-F238E27FC236}">
                <a16:creationId xmlns:a16="http://schemas.microsoft.com/office/drawing/2014/main" id="{6D6F0661-9801-894B-90E5-F90DDDCC66A7}"/>
              </a:ext>
            </a:extLst>
          </p:cNvPr>
          <p:cNvSpPr txBox="1"/>
          <p:nvPr/>
        </p:nvSpPr>
        <p:spPr>
          <a:xfrm>
            <a:off x="449727" y="5590380"/>
            <a:ext cx="5887830" cy="1458861"/>
          </a:xfrm>
          <a:prstGeom prst="rect">
            <a:avLst/>
          </a:prstGeom>
          <a:noFill/>
        </p:spPr>
        <p:txBody>
          <a:bodyPr wrap="none" rtlCol="0">
            <a:spAutoFit/>
          </a:bodyPr>
          <a:lstStyle/>
          <a:p>
            <a:pPr algn="ctr" defTabSz="1097280">
              <a:defRPr/>
            </a:pPr>
            <a:r>
              <a:rPr lang="en-US" sz="2400" b="1" dirty="0"/>
              <a:t>Angela Paprocki, Ph.D.</a:t>
            </a:r>
          </a:p>
          <a:p>
            <a:pPr algn="ctr" defTabSz="1097280">
              <a:defRPr/>
            </a:pPr>
            <a:r>
              <a:rPr lang="en-US" sz="2160" dirty="0"/>
              <a:t>Assistant Provost for Curriculum and Instruction</a:t>
            </a:r>
            <a:br>
              <a:rPr lang="en-US" sz="2160" dirty="0"/>
            </a:br>
            <a:r>
              <a:rPr lang="en-US" sz="2160" dirty="0"/>
              <a:t>The University of Toledo </a:t>
            </a:r>
          </a:p>
          <a:p>
            <a:pPr defTabSz="1097280">
              <a:defRPr/>
            </a:pPr>
            <a:endParaRPr lang="en-US" sz="2160" dirty="0"/>
          </a:p>
        </p:txBody>
      </p:sp>
    </p:spTree>
    <p:extLst>
      <p:ext uri="{BB962C8B-B14F-4D97-AF65-F5344CB8AC3E}">
        <p14:creationId xmlns:p14="http://schemas.microsoft.com/office/powerpoint/2010/main" val="18201548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189" y="0"/>
            <a:ext cx="7275270" cy="8229600"/>
          </a:xfrm>
          <a:prstGeom prst="rect">
            <a:avLst/>
          </a:prstGeom>
        </p:spPr>
      </p:pic>
      <p:sp>
        <p:nvSpPr>
          <p:cNvPr id="3" name="TextBox 2"/>
          <p:cNvSpPr txBox="1"/>
          <p:nvPr/>
        </p:nvSpPr>
        <p:spPr>
          <a:xfrm>
            <a:off x="7543800" y="563158"/>
            <a:ext cx="6564086" cy="7220438"/>
          </a:xfrm>
          <a:prstGeom prst="rect">
            <a:avLst/>
          </a:prstGeom>
          <a:noFill/>
        </p:spPr>
        <p:txBody>
          <a:bodyPr wrap="square" rtlCol="0">
            <a:spAutoFit/>
          </a:bodyPr>
          <a:lstStyle/>
          <a:p>
            <a:pPr defTabSz="1097280"/>
            <a:r>
              <a:rPr lang="en-US" sz="2880" dirty="0">
                <a:solidFill>
                  <a:prstClr val="black"/>
                </a:solidFill>
                <a:latin typeface="Calibri" panose="020F0502020204030204"/>
              </a:rPr>
              <a:t> </a:t>
            </a:r>
            <a:r>
              <a:rPr lang="en-US" sz="3840" b="1" dirty="0">
                <a:solidFill>
                  <a:prstClr val="black"/>
                </a:solidFill>
                <a:latin typeface="Calibri" panose="020F0502020204030204"/>
              </a:rPr>
              <a:t>WHO WE ARE</a:t>
            </a:r>
          </a:p>
          <a:p>
            <a:pPr marL="411480" indent="-411480" defTabSz="1097280">
              <a:buFont typeface="Arial" panose="020B0604020202020204" pitchFamily="34" charset="0"/>
              <a:buChar char="•"/>
            </a:pPr>
            <a:r>
              <a:rPr lang="en-US" sz="2880" dirty="0">
                <a:solidFill>
                  <a:prstClr val="black"/>
                </a:solidFill>
                <a:latin typeface="Calibri" panose="020F0502020204030204"/>
              </a:rPr>
              <a:t>UT is one of 16 state institutions in the Ohio</a:t>
            </a:r>
          </a:p>
          <a:p>
            <a:pPr marL="411480" indent="-411480" defTabSz="1097280">
              <a:buFont typeface="Arial" panose="020B0604020202020204" pitchFamily="34" charset="0"/>
              <a:buChar char="•"/>
            </a:pPr>
            <a:r>
              <a:rPr lang="en-US" sz="2880" dirty="0">
                <a:solidFill>
                  <a:prstClr val="black"/>
                </a:solidFill>
                <a:latin typeface="Calibri" panose="020F0502020204030204"/>
              </a:rPr>
              <a:t>Land-grant, public, open-enrollment, research intensive university</a:t>
            </a:r>
          </a:p>
          <a:p>
            <a:pPr marL="891540" lvl="1" indent="-342900" defTabSz="1097280">
              <a:buFont typeface="Arial" panose="020B0604020202020204" pitchFamily="34" charset="0"/>
              <a:buChar char="•"/>
            </a:pPr>
            <a:r>
              <a:rPr lang="en-US" sz="2880" dirty="0">
                <a:solidFill>
                  <a:prstClr val="black"/>
                </a:solidFill>
                <a:latin typeface="Calibri" panose="020F0502020204030204"/>
              </a:rPr>
              <a:t>14 Colleges (300+ programs) including a College of Medicine and College of Law </a:t>
            </a:r>
          </a:p>
          <a:p>
            <a:pPr marL="1440180" lvl="2" indent="-342900" defTabSz="1097280">
              <a:buFont typeface="Arial" panose="020B0604020202020204" pitchFamily="34" charset="0"/>
              <a:buChar char="•"/>
            </a:pPr>
            <a:r>
              <a:rPr lang="en-US" sz="2880" dirty="0">
                <a:solidFill>
                  <a:prstClr val="black"/>
                </a:solidFill>
                <a:latin typeface="Calibri" panose="020F0502020204030204"/>
              </a:rPr>
              <a:t>2 Campuses</a:t>
            </a:r>
          </a:p>
          <a:p>
            <a:pPr marL="1988820" lvl="3" indent="-342900" defTabSz="1097280">
              <a:buFont typeface="Arial" panose="020B0604020202020204" pitchFamily="34" charset="0"/>
              <a:buChar char="•"/>
            </a:pPr>
            <a:r>
              <a:rPr lang="en-US" sz="2880" dirty="0">
                <a:solidFill>
                  <a:prstClr val="black"/>
                </a:solidFill>
                <a:latin typeface="Calibri" panose="020F0502020204030204"/>
              </a:rPr>
              <a:t>Main Campus</a:t>
            </a:r>
          </a:p>
          <a:p>
            <a:pPr marL="1988820" lvl="3" indent="-342900" defTabSz="1097280">
              <a:buFont typeface="Arial" panose="020B0604020202020204" pitchFamily="34" charset="0"/>
              <a:buChar char="•"/>
            </a:pPr>
            <a:r>
              <a:rPr lang="en-US" sz="2880" dirty="0">
                <a:solidFill>
                  <a:prstClr val="black"/>
                </a:solidFill>
                <a:latin typeface="Calibri" panose="020F0502020204030204"/>
              </a:rPr>
              <a:t>Health Science</a:t>
            </a:r>
          </a:p>
          <a:p>
            <a:pPr marL="342900" indent="-342900" defTabSz="1097280">
              <a:buFont typeface="Arial" panose="020B0604020202020204" pitchFamily="34" charset="0"/>
              <a:buChar char="•"/>
            </a:pPr>
            <a:r>
              <a:rPr lang="en-US" sz="2880" dirty="0">
                <a:solidFill>
                  <a:prstClr val="black"/>
                </a:solidFill>
                <a:latin typeface="Calibri" panose="020F0502020204030204"/>
              </a:rPr>
              <a:t>Number of Students: 20,381</a:t>
            </a:r>
          </a:p>
          <a:p>
            <a:pPr marL="342900" indent="-342900" defTabSz="1097280">
              <a:buFont typeface="Arial" panose="020B0604020202020204" pitchFamily="34" charset="0"/>
              <a:buChar char="•"/>
            </a:pPr>
            <a:r>
              <a:rPr lang="en-US" sz="2880" dirty="0">
                <a:solidFill>
                  <a:prstClr val="black"/>
                </a:solidFill>
                <a:latin typeface="Calibri" panose="020F0502020204030204"/>
              </a:rPr>
              <a:t>Known as “The Rockets”</a:t>
            </a:r>
          </a:p>
          <a:p>
            <a:pPr marL="891540" lvl="1" indent="-342900" defTabSz="1097280">
              <a:buFont typeface="Arial" panose="020B0604020202020204" pitchFamily="34" charset="0"/>
              <a:buChar char="•"/>
            </a:pPr>
            <a:r>
              <a:rPr lang="en-US" sz="2880" dirty="0">
                <a:solidFill>
                  <a:prstClr val="black"/>
                </a:solidFill>
                <a:latin typeface="Calibri" panose="020F0502020204030204"/>
              </a:rPr>
              <a:t>Mascot: Rocky the Rocket</a:t>
            </a:r>
          </a:p>
          <a:p>
            <a:pPr marL="891540" lvl="1" indent="-342900" defTabSz="1097280">
              <a:buFont typeface="Arial" panose="020B0604020202020204" pitchFamily="34" charset="0"/>
              <a:buChar char="•"/>
            </a:pPr>
            <a:r>
              <a:rPr lang="en-US" sz="2880" dirty="0">
                <a:solidFill>
                  <a:prstClr val="black"/>
                </a:solidFill>
                <a:latin typeface="Calibri" panose="020F0502020204030204"/>
              </a:rPr>
              <a:t>Colors: Rocket Gold and Tower Blue</a:t>
            </a:r>
          </a:p>
          <a:p>
            <a:pPr defTabSz="1097280"/>
            <a:endParaRPr lang="en-US" sz="2160" dirty="0">
              <a:solidFill>
                <a:prstClr val="black"/>
              </a:solidFill>
              <a:latin typeface="Calibri" panose="020F0502020204030204"/>
            </a:endParaRPr>
          </a:p>
        </p:txBody>
      </p:sp>
    </p:spTree>
    <p:extLst>
      <p:ext uri="{BB962C8B-B14F-4D97-AF65-F5344CB8AC3E}">
        <p14:creationId xmlns:p14="http://schemas.microsoft.com/office/powerpoint/2010/main" val="1238469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9379480" y="3682980"/>
            <a:ext cx="5152493" cy="2434051"/>
          </a:xfrm>
          <a:prstGeom prst="rect">
            <a:avLst/>
          </a:prstGeom>
        </p:spPr>
      </p:pic>
      <p:sp>
        <p:nvSpPr>
          <p:cNvPr id="2" name="TextBox 1"/>
          <p:cNvSpPr txBox="1"/>
          <p:nvPr/>
        </p:nvSpPr>
        <p:spPr>
          <a:xfrm>
            <a:off x="3603812" y="519953"/>
            <a:ext cx="7634590" cy="683264"/>
          </a:xfrm>
          <a:prstGeom prst="rect">
            <a:avLst/>
          </a:prstGeom>
          <a:noFill/>
        </p:spPr>
        <p:txBody>
          <a:bodyPr wrap="none" rtlCol="0">
            <a:spAutoFit/>
          </a:bodyPr>
          <a:lstStyle/>
          <a:p>
            <a:pPr defTabSz="1097280"/>
            <a:r>
              <a:rPr lang="en-US" sz="3840" b="1" cap="all" dirty="0">
                <a:solidFill>
                  <a:prstClr val="black"/>
                </a:solidFill>
                <a:latin typeface="Calibri" panose="020F0502020204030204"/>
              </a:rPr>
              <a:t>What we know about learning </a:t>
            </a:r>
          </a:p>
        </p:txBody>
      </p:sp>
      <p:sp>
        <p:nvSpPr>
          <p:cNvPr id="3" name="TextBox 2"/>
          <p:cNvSpPr txBox="1"/>
          <p:nvPr/>
        </p:nvSpPr>
        <p:spPr>
          <a:xfrm>
            <a:off x="717176" y="1398493"/>
            <a:ext cx="10654199" cy="498598"/>
          </a:xfrm>
          <a:prstGeom prst="rect">
            <a:avLst/>
          </a:prstGeom>
          <a:noFill/>
        </p:spPr>
        <p:txBody>
          <a:bodyPr wrap="none" rtlCol="0">
            <a:spAutoFit/>
          </a:bodyPr>
          <a:lstStyle/>
          <a:p>
            <a:pPr defTabSz="1097280"/>
            <a:r>
              <a:rPr lang="en-US" sz="2640" b="1" dirty="0">
                <a:solidFill>
                  <a:srgbClr val="0000FF"/>
                </a:solidFill>
                <a:latin typeface="Calibri" panose="020F0502020204030204"/>
              </a:rPr>
              <a:t>Practice is essential to learning new facts, but not all practice is equivalent </a:t>
            </a:r>
          </a:p>
        </p:txBody>
      </p:sp>
      <p:sp>
        <p:nvSpPr>
          <p:cNvPr id="4" name="TextBox 3"/>
          <p:cNvSpPr txBox="1"/>
          <p:nvPr/>
        </p:nvSpPr>
        <p:spPr>
          <a:xfrm>
            <a:off x="1393528" y="1877984"/>
            <a:ext cx="10919010" cy="1902059"/>
          </a:xfrm>
          <a:prstGeom prst="rect">
            <a:avLst/>
          </a:prstGeom>
          <a:noFill/>
        </p:spPr>
        <p:txBody>
          <a:bodyPr wrap="square" rtlCol="0">
            <a:spAutoFit/>
          </a:bodyPr>
          <a:lstStyle/>
          <a:p>
            <a:pPr marL="342900" indent="-342900" defTabSz="1097280">
              <a:buFont typeface="Arial" panose="020B0604020202020204" pitchFamily="34" charset="0"/>
              <a:buChar char="•"/>
            </a:pPr>
            <a:r>
              <a:rPr lang="en-US" sz="2400" dirty="0">
                <a:solidFill>
                  <a:prstClr val="black"/>
                </a:solidFill>
                <a:latin typeface="Calibri" panose="020F0502020204030204"/>
              </a:rPr>
              <a:t>Information must be taught using an Interleave (i.e., alternate) practice method. For example, if students are learning four mathematical operations, it’s more effective to interleave practice of different problem types, rather than practice just one type of problem, then another type of problem, and so on.</a:t>
            </a:r>
          </a:p>
          <a:p>
            <a:pPr marL="342900" indent="-342900" defTabSz="1097280">
              <a:buFont typeface="Arial" panose="020B0604020202020204" pitchFamily="34" charset="0"/>
              <a:buChar char="•"/>
            </a:pPr>
            <a:endParaRPr lang="en-US" sz="2160" dirty="0">
              <a:solidFill>
                <a:prstClr val="black"/>
              </a:solidFill>
              <a:latin typeface="Calibri" panose="020F0502020204030204"/>
            </a:endParaRPr>
          </a:p>
        </p:txBody>
      </p:sp>
      <p:sp>
        <p:nvSpPr>
          <p:cNvPr id="5" name="TextBox 4"/>
          <p:cNvSpPr txBox="1"/>
          <p:nvPr/>
        </p:nvSpPr>
        <p:spPr>
          <a:xfrm>
            <a:off x="717176" y="3495081"/>
            <a:ext cx="11199861" cy="498598"/>
          </a:xfrm>
          <a:prstGeom prst="rect">
            <a:avLst/>
          </a:prstGeom>
          <a:noFill/>
        </p:spPr>
        <p:txBody>
          <a:bodyPr wrap="none" rtlCol="0">
            <a:spAutoFit/>
          </a:bodyPr>
          <a:lstStyle/>
          <a:p>
            <a:pPr defTabSz="1097280"/>
            <a:r>
              <a:rPr lang="en-US" sz="2640" b="1" dirty="0">
                <a:solidFill>
                  <a:srgbClr val="0000FF"/>
                </a:solidFill>
                <a:latin typeface="Calibri" panose="020F0502020204030204"/>
              </a:rPr>
              <a:t>Effective feedback is often essential to acquiring new knowledge and skills        </a:t>
            </a:r>
          </a:p>
        </p:txBody>
      </p:sp>
      <p:sp>
        <p:nvSpPr>
          <p:cNvPr id="6" name="TextBox 5"/>
          <p:cNvSpPr txBox="1"/>
          <p:nvPr/>
        </p:nvSpPr>
        <p:spPr>
          <a:xfrm>
            <a:off x="1432169" y="3939743"/>
            <a:ext cx="7186454" cy="1902059"/>
          </a:xfrm>
          <a:prstGeom prst="rect">
            <a:avLst/>
          </a:prstGeom>
          <a:noFill/>
        </p:spPr>
        <p:txBody>
          <a:bodyPr wrap="none" rtlCol="0">
            <a:spAutoFit/>
          </a:bodyPr>
          <a:lstStyle/>
          <a:p>
            <a:pPr marL="342900" indent="-342900" defTabSz="1097280">
              <a:buFont typeface="Arial" panose="020B0604020202020204" pitchFamily="34" charset="0"/>
              <a:buChar char="•"/>
            </a:pPr>
            <a:r>
              <a:rPr lang="en-US" sz="2400" dirty="0">
                <a:solidFill>
                  <a:prstClr val="black"/>
                </a:solidFill>
                <a:latin typeface="Calibri" panose="020F0502020204030204"/>
              </a:rPr>
              <a:t>Good feedback is:</a:t>
            </a:r>
          </a:p>
          <a:p>
            <a:pPr marL="891540" lvl="1" indent="-342900" defTabSz="1097280">
              <a:buFont typeface="Arial"/>
              <a:buChar char="•"/>
            </a:pPr>
            <a:r>
              <a:rPr lang="en-US" sz="2400" dirty="0">
                <a:solidFill>
                  <a:prstClr val="black"/>
                </a:solidFill>
                <a:latin typeface="Calibri" panose="020F0502020204030204"/>
              </a:rPr>
              <a:t>Specific and clear;</a:t>
            </a:r>
          </a:p>
          <a:p>
            <a:pPr marL="891540" lvl="1" indent="-342900" defTabSz="1097280">
              <a:buFont typeface="Arial"/>
              <a:buChar char="•"/>
            </a:pPr>
            <a:r>
              <a:rPr lang="en-US" sz="2400" dirty="0">
                <a:solidFill>
                  <a:prstClr val="black"/>
                </a:solidFill>
                <a:latin typeface="Calibri" panose="020F0502020204030204"/>
              </a:rPr>
              <a:t>Focused on the task rather than the student; and</a:t>
            </a:r>
          </a:p>
          <a:p>
            <a:pPr marL="891540" lvl="1" indent="-342900" defTabSz="1097280">
              <a:buFont typeface="Arial"/>
              <a:buChar char="•"/>
            </a:pPr>
            <a:r>
              <a:rPr lang="en-US" sz="2400" dirty="0">
                <a:solidFill>
                  <a:prstClr val="black"/>
                </a:solidFill>
                <a:latin typeface="Calibri" panose="020F0502020204030204"/>
              </a:rPr>
              <a:t>Explanatory</a:t>
            </a:r>
          </a:p>
          <a:p>
            <a:pPr defTabSz="1097280"/>
            <a:endParaRPr lang="en-US" sz="2160" dirty="0">
              <a:solidFill>
                <a:prstClr val="black"/>
              </a:solidFill>
              <a:latin typeface="Calibri" panose="020F0502020204030204"/>
            </a:endParaRPr>
          </a:p>
        </p:txBody>
      </p:sp>
      <p:sp>
        <p:nvSpPr>
          <p:cNvPr id="7" name="TextBox 6"/>
          <p:cNvSpPr txBox="1"/>
          <p:nvPr/>
        </p:nvSpPr>
        <p:spPr>
          <a:xfrm>
            <a:off x="788895" y="5486400"/>
            <a:ext cx="13518776" cy="904863"/>
          </a:xfrm>
          <a:prstGeom prst="rect">
            <a:avLst/>
          </a:prstGeom>
          <a:noFill/>
        </p:spPr>
        <p:txBody>
          <a:bodyPr wrap="square" rtlCol="0">
            <a:spAutoFit/>
          </a:bodyPr>
          <a:lstStyle/>
          <a:p>
            <a:pPr defTabSz="1097280"/>
            <a:r>
              <a:rPr lang="en-US" sz="2640" b="1" dirty="0">
                <a:solidFill>
                  <a:srgbClr val="0000FF"/>
                </a:solidFill>
                <a:latin typeface="Calibri" panose="020F0502020204030204"/>
              </a:rPr>
              <a:t>New ideas are understood through the use of examples, but it can be difficult to see the unifying underlying concepts in different examples</a:t>
            </a:r>
          </a:p>
        </p:txBody>
      </p:sp>
      <p:sp>
        <p:nvSpPr>
          <p:cNvPr id="8" name="TextBox 7"/>
          <p:cNvSpPr txBox="1"/>
          <p:nvPr/>
        </p:nvSpPr>
        <p:spPr>
          <a:xfrm>
            <a:off x="1432169" y="6466582"/>
            <a:ext cx="13229690" cy="1532727"/>
          </a:xfrm>
          <a:prstGeom prst="rect">
            <a:avLst/>
          </a:prstGeom>
          <a:noFill/>
        </p:spPr>
        <p:txBody>
          <a:bodyPr wrap="square" rtlCol="0">
            <a:spAutoFit/>
          </a:bodyPr>
          <a:lstStyle/>
          <a:p>
            <a:pPr marL="342900" indent="-342900" defTabSz="1097280">
              <a:buFont typeface="Arial" panose="020B0604020202020204" pitchFamily="34" charset="0"/>
              <a:buChar char="•"/>
            </a:pPr>
            <a:r>
              <a:rPr lang="en-US" sz="2400" dirty="0">
                <a:solidFill>
                  <a:prstClr val="black"/>
                </a:solidFill>
                <a:latin typeface="Calibri" panose="020F0502020204030204"/>
              </a:rPr>
              <a:t>Identifying and labeling sub-steps required for solving a problem or completing a process will assist students with recognizing the underlying structure of the problem and/or process and allow them to apply these problem/process-solving steps to other tasks (transference).</a:t>
            </a:r>
          </a:p>
          <a:p>
            <a:pPr defTabSz="1097280"/>
            <a:endParaRPr lang="en-US" sz="2160" dirty="0">
              <a:solidFill>
                <a:prstClr val="black"/>
              </a:solidFill>
              <a:latin typeface="Calibri" panose="020F0502020204030204"/>
            </a:endParaRPr>
          </a:p>
        </p:txBody>
      </p:sp>
    </p:spTree>
    <p:extLst>
      <p:ext uri="{BB962C8B-B14F-4D97-AF65-F5344CB8AC3E}">
        <p14:creationId xmlns:p14="http://schemas.microsoft.com/office/powerpoint/2010/main" val="10106233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03812" y="519953"/>
            <a:ext cx="7634590" cy="683264"/>
          </a:xfrm>
          <a:prstGeom prst="rect">
            <a:avLst/>
          </a:prstGeom>
          <a:noFill/>
        </p:spPr>
        <p:txBody>
          <a:bodyPr wrap="none" rtlCol="0">
            <a:spAutoFit/>
          </a:bodyPr>
          <a:lstStyle/>
          <a:p>
            <a:pPr defTabSz="1097280"/>
            <a:r>
              <a:rPr lang="en-US" sz="3840" b="1" cap="all" dirty="0">
                <a:solidFill>
                  <a:prstClr val="black"/>
                </a:solidFill>
                <a:latin typeface="Calibri" panose="020F0502020204030204"/>
              </a:rPr>
              <a:t>What we know about learning </a:t>
            </a:r>
          </a:p>
        </p:txBody>
      </p:sp>
      <p:sp>
        <p:nvSpPr>
          <p:cNvPr id="3" name="TextBox 2"/>
          <p:cNvSpPr txBox="1"/>
          <p:nvPr/>
        </p:nvSpPr>
        <p:spPr>
          <a:xfrm>
            <a:off x="717175" y="1398493"/>
            <a:ext cx="11562524" cy="498598"/>
          </a:xfrm>
          <a:prstGeom prst="rect">
            <a:avLst/>
          </a:prstGeom>
          <a:noFill/>
        </p:spPr>
        <p:txBody>
          <a:bodyPr wrap="none" rtlCol="0">
            <a:spAutoFit/>
          </a:bodyPr>
          <a:lstStyle/>
          <a:p>
            <a:pPr defTabSz="1097280"/>
            <a:r>
              <a:rPr lang="en-US" sz="2640" b="1" dirty="0">
                <a:solidFill>
                  <a:srgbClr val="0000FF"/>
                </a:solidFill>
                <a:latin typeface="Calibri" panose="020F0502020204030204"/>
              </a:rPr>
              <a:t>Beliefs about intelligence are important predictors of student behavior in school. </a:t>
            </a:r>
            <a:endParaRPr lang="en-US" sz="2640" dirty="0">
              <a:solidFill>
                <a:srgbClr val="0000FF"/>
              </a:solidFill>
              <a:latin typeface="Calibri" panose="020F0502020204030204"/>
            </a:endParaRPr>
          </a:p>
        </p:txBody>
      </p:sp>
      <p:sp>
        <p:nvSpPr>
          <p:cNvPr id="4" name="TextBox 3"/>
          <p:cNvSpPr txBox="1"/>
          <p:nvPr/>
        </p:nvSpPr>
        <p:spPr>
          <a:xfrm>
            <a:off x="1013240" y="2160381"/>
            <a:ext cx="12120272" cy="1938992"/>
          </a:xfrm>
          <a:prstGeom prst="rect">
            <a:avLst/>
          </a:prstGeom>
          <a:noFill/>
        </p:spPr>
        <p:txBody>
          <a:bodyPr wrap="square" rtlCol="0">
            <a:spAutoFit/>
          </a:bodyPr>
          <a:lstStyle/>
          <a:p>
            <a:pPr marL="342900" indent="-342900" defTabSz="1097280">
              <a:buFont typeface="Arial"/>
              <a:buChar char="•"/>
            </a:pPr>
            <a:r>
              <a:rPr lang="en-US" sz="2400" dirty="0">
                <a:solidFill>
                  <a:prstClr val="black"/>
                </a:solidFill>
                <a:latin typeface="Calibri" panose="020F0502020204030204"/>
              </a:rPr>
              <a:t>Students are more motivated when they believe that ability and  intelligence can be improved through hard work</a:t>
            </a:r>
            <a:br>
              <a:rPr lang="en-US" sz="2400" dirty="0">
                <a:solidFill>
                  <a:prstClr val="black"/>
                </a:solidFill>
                <a:latin typeface="Calibri" panose="020F0502020204030204"/>
              </a:rPr>
            </a:br>
            <a:endParaRPr lang="en-US" sz="2400" dirty="0">
              <a:solidFill>
                <a:prstClr val="black"/>
              </a:solidFill>
              <a:latin typeface="Calibri" panose="020F0502020204030204"/>
            </a:endParaRPr>
          </a:p>
          <a:p>
            <a:pPr marL="342900" indent="-342900" defTabSz="1097280">
              <a:buFont typeface="Arial"/>
              <a:buChar char="•"/>
            </a:pPr>
            <a:r>
              <a:rPr lang="en-US" sz="2400" dirty="0">
                <a:solidFill>
                  <a:prstClr val="black"/>
                </a:solidFill>
                <a:latin typeface="Calibri" panose="020F0502020204030204"/>
              </a:rPr>
              <a:t>Faculty can contribute to students’ beliefs about their ability to improve their intelligence by providing appropriate and timely feedback </a:t>
            </a:r>
          </a:p>
        </p:txBody>
      </p:sp>
      <p:sp>
        <p:nvSpPr>
          <p:cNvPr id="5" name="TextBox 4"/>
          <p:cNvSpPr txBox="1"/>
          <p:nvPr/>
        </p:nvSpPr>
        <p:spPr>
          <a:xfrm>
            <a:off x="646616" y="4272297"/>
            <a:ext cx="13842918" cy="904863"/>
          </a:xfrm>
          <a:prstGeom prst="rect">
            <a:avLst/>
          </a:prstGeom>
          <a:solidFill>
            <a:schemeClr val="bg1"/>
          </a:solidFill>
        </p:spPr>
        <p:txBody>
          <a:bodyPr wrap="square" rtlCol="0">
            <a:spAutoFit/>
          </a:bodyPr>
          <a:lstStyle/>
          <a:p>
            <a:pPr defTabSz="1097280"/>
            <a:r>
              <a:rPr lang="en-US" sz="2640" b="1" dirty="0">
                <a:solidFill>
                  <a:srgbClr val="0000FF"/>
                </a:solidFill>
                <a:latin typeface="Calibri" panose="020F0502020204030204"/>
              </a:rPr>
              <a:t>The ability to monitor one’s own thinking can help a student identify what s/he does </a:t>
            </a:r>
          </a:p>
          <a:p>
            <a:pPr defTabSz="1097280"/>
            <a:r>
              <a:rPr lang="en-US" sz="2640" b="1" dirty="0">
                <a:solidFill>
                  <a:srgbClr val="0000FF"/>
                </a:solidFill>
                <a:latin typeface="Calibri" panose="020F0502020204030204"/>
              </a:rPr>
              <a:t>and does not know</a:t>
            </a:r>
          </a:p>
        </p:txBody>
      </p:sp>
      <p:sp>
        <p:nvSpPr>
          <p:cNvPr id="6" name="TextBox 5"/>
          <p:cNvSpPr txBox="1"/>
          <p:nvPr/>
        </p:nvSpPr>
        <p:spPr>
          <a:xfrm>
            <a:off x="1013240" y="5308328"/>
            <a:ext cx="9343643" cy="1938992"/>
          </a:xfrm>
          <a:prstGeom prst="rect">
            <a:avLst/>
          </a:prstGeom>
          <a:noFill/>
        </p:spPr>
        <p:txBody>
          <a:bodyPr wrap="square" rtlCol="0">
            <a:spAutoFit/>
          </a:bodyPr>
          <a:lstStyle/>
          <a:p>
            <a:pPr marL="411480" indent="-411480" defTabSz="1097280">
              <a:buFont typeface="Arial" panose="020B0604020202020204" pitchFamily="34" charset="0"/>
              <a:buChar char="•"/>
            </a:pPr>
            <a:r>
              <a:rPr lang="en-US" sz="2400" dirty="0">
                <a:solidFill>
                  <a:prstClr val="black"/>
                </a:solidFill>
                <a:latin typeface="Calibri" panose="020F0502020204030204"/>
              </a:rPr>
              <a:t>Faculty can engage students to monitor their own learning; however, if students don’t, they are likely to make judgments about their own knowledge based on how familiar their situation feels and whether they have partial or related information and unfortunately, these cues are often misleading.</a:t>
            </a:r>
          </a:p>
        </p:txBody>
      </p:sp>
      <p:pic>
        <p:nvPicPr>
          <p:cNvPr id="7" name="Picture 6"/>
          <p:cNvPicPr>
            <a:picLocks noChangeAspect="1"/>
          </p:cNvPicPr>
          <p:nvPr/>
        </p:nvPicPr>
        <p:blipFill>
          <a:blip r:embed="rId3"/>
          <a:stretch>
            <a:fillRect/>
          </a:stretch>
        </p:blipFill>
        <p:spPr>
          <a:xfrm>
            <a:off x="10533230" y="4874113"/>
            <a:ext cx="3182770" cy="3237218"/>
          </a:xfrm>
          <a:prstGeom prst="rect">
            <a:avLst/>
          </a:prstGeom>
        </p:spPr>
      </p:pic>
    </p:spTree>
    <p:extLst>
      <p:ext uri="{BB962C8B-B14F-4D97-AF65-F5344CB8AC3E}">
        <p14:creationId xmlns:p14="http://schemas.microsoft.com/office/powerpoint/2010/main" val="166227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course</a:t>
            </a:r>
            <a:endParaRPr lang="en-US" i="1" dirty="0"/>
          </a:p>
        </p:txBody>
      </p:sp>
      <p:sp>
        <p:nvSpPr>
          <p:cNvPr id="3" name="Content Placeholder 2"/>
          <p:cNvSpPr>
            <a:spLocks noGrp="1"/>
          </p:cNvSpPr>
          <p:nvPr>
            <p:ph idx="1"/>
          </p:nvPr>
        </p:nvSpPr>
        <p:spPr/>
        <p:txBody>
          <a:bodyPr>
            <a:normAutofit/>
          </a:bodyPr>
          <a:lstStyle/>
          <a:p>
            <a:r>
              <a:rPr lang="en-US" sz="2880" dirty="0"/>
              <a:t>Introduction to Microeconomics/Macroeconomics (ECON 101 &amp; 102):</a:t>
            </a:r>
          </a:p>
          <a:p>
            <a:pPr lvl="1"/>
            <a:endParaRPr lang="en-US" sz="1260" dirty="0"/>
          </a:p>
          <a:p>
            <a:pPr lvl="1">
              <a:spcAft>
                <a:spcPts val="1920"/>
              </a:spcAft>
            </a:pPr>
            <a:r>
              <a:rPr lang="en-US" sz="2400"/>
              <a:t>Since Spring 2015: </a:t>
            </a:r>
            <a:r>
              <a:rPr lang="en-US" sz="2400" dirty="0"/>
              <a:t>8 courses, 700 students</a:t>
            </a:r>
          </a:p>
          <a:p>
            <a:pPr lvl="1">
              <a:spcAft>
                <a:spcPts val="1920"/>
              </a:spcAft>
            </a:pPr>
            <a:r>
              <a:rPr lang="en-US" sz="2400" dirty="0"/>
              <a:t>Lecture heavy</a:t>
            </a:r>
          </a:p>
          <a:p>
            <a:pPr lvl="1">
              <a:spcAft>
                <a:spcPts val="1920"/>
              </a:spcAft>
            </a:pPr>
            <a:r>
              <a:rPr lang="en-US" sz="2400" dirty="0"/>
              <a:t>Weekly online homework: multiple attempts, real-time feedback/explanations</a:t>
            </a:r>
          </a:p>
          <a:p>
            <a:pPr lvl="1">
              <a:spcAft>
                <a:spcPts val="1920"/>
              </a:spcAft>
            </a:pPr>
            <a:r>
              <a:rPr lang="en-US" sz="2400" dirty="0"/>
              <a:t>4 exams: MCQ, short answer, graphing, simple algebra</a:t>
            </a:r>
          </a:p>
          <a:p>
            <a:pPr lvl="1">
              <a:spcAft>
                <a:spcPts val="0"/>
              </a:spcAft>
            </a:pPr>
            <a:r>
              <a:rPr lang="en-US" sz="2400" dirty="0"/>
              <a:t>Participation points are earned by answering in-class questions using </a:t>
            </a:r>
            <a:r>
              <a:rPr lang="en-US" sz="2400" u="sng" dirty="0"/>
              <a:t>Echo 360</a:t>
            </a:r>
          </a:p>
          <a:p>
            <a:pPr marL="153619" lvl="1" indent="0">
              <a:lnSpc>
                <a:spcPct val="100000"/>
              </a:lnSpc>
              <a:spcBef>
                <a:spcPts val="0"/>
              </a:spcBef>
              <a:spcAft>
                <a:spcPts val="0"/>
              </a:spcAft>
              <a:buNone/>
            </a:pPr>
            <a:r>
              <a:rPr lang="en-US" sz="2400" dirty="0"/>
              <a:t>  (10% of grade)</a:t>
            </a:r>
          </a:p>
          <a:p>
            <a:pPr lvl="1">
              <a:spcAft>
                <a:spcPts val="1920"/>
              </a:spcAft>
            </a:pPr>
            <a:endParaRPr lang="en-US" sz="2400" dirty="0"/>
          </a:p>
          <a:p>
            <a:pPr marL="153619" lvl="1" indent="0">
              <a:spcAft>
                <a:spcPts val="1920"/>
              </a:spcAft>
              <a:buNone/>
            </a:pPr>
            <a:endParaRPr lang="en-US" dirty="0"/>
          </a:p>
        </p:txBody>
      </p:sp>
    </p:spTree>
    <p:extLst>
      <p:ext uri="{BB962C8B-B14F-4D97-AF65-F5344CB8AC3E}">
        <p14:creationId xmlns:p14="http://schemas.microsoft.com/office/powerpoint/2010/main" val="10962713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2438400" y="1311830"/>
          <a:ext cx="9753600" cy="650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0872629" y="2417727"/>
            <a:ext cx="3460374" cy="3194721"/>
          </a:xfrm>
          <a:prstGeom prst="rect">
            <a:avLst/>
          </a:prstGeom>
          <a:noFill/>
        </p:spPr>
        <p:txBody>
          <a:bodyPr wrap="square" rtlCol="0">
            <a:spAutoFit/>
          </a:bodyPr>
          <a:lstStyle/>
          <a:p>
            <a:pPr algn="ctr" defTabSz="1097280"/>
            <a:r>
              <a:rPr lang="en-US" sz="2880" dirty="0">
                <a:solidFill>
                  <a:prstClr val="black"/>
                </a:solidFill>
                <a:latin typeface="Calibri" panose="020F0502020204030204"/>
              </a:rPr>
              <a:t>Multiple solutions may seem like a good idea but it can be difficult to manage for both faculty and students </a:t>
            </a:r>
          </a:p>
          <a:p>
            <a:pPr defTabSz="1097280"/>
            <a:endParaRPr lang="en-US" sz="2880" dirty="0">
              <a:solidFill>
                <a:prstClr val="black"/>
              </a:solidFill>
              <a:latin typeface="Calibri" panose="020F0502020204030204"/>
            </a:endParaRPr>
          </a:p>
        </p:txBody>
      </p:sp>
      <p:sp>
        <p:nvSpPr>
          <p:cNvPr id="4" name="TextBox 3"/>
          <p:cNvSpPr txBox="1"/>
          <p:nvPr/>
        </p:nvSpPr>
        <p:spPr>
          <a:xfrm>
            <a:off x="917985" y="4938147"/>
            <a:ext cx="3431947" cy="3083921"/>
          </a:xfrm>
          <a:prstGeom prst="rect">
            <a:avLst/>
          </a:prstGeom>
          <a:noFill/>
        </p:spPr>
        <p:txBody>
          <a:bodyPr wrap="square" rtlCol="0">
            <a:spAutoFit/>
          </a:bodyPr>
          <a:lstStyle/>
          <a:p>
            <a:pPr algn="ctr" defTabSz="1097280"/>
            <a:r>
              <a:rPr lang="en-US" sz="2880" dirty="0">
                <a:solidFill>
                  <a:prstClr val="black"/>
                </a:solidFill>
                <a:latin typeface="Calibri" panose="020F0502020204030204"/>
              </a:rPr>
              <a:t>Easy integration  </a:t>
            </a:r>
          </a:p>
          <a:p>
            <a:pPr algn="ctr" defTabSz="1097280"/>
            <a:r>
              <a:rPr lang="en-US" sz="2880" dirty="0">
                <a:solidFill>
                  <a:prstClr val="black"/>
                </a:solidFill>
                <a:latin typeface="Calibri" panose="020F0502020204030204"/>
              </a:rPr>
              <a:t>with LMS</a:t>
            </a:r>
          </a:p>
          <a:p>
            <a:pPr algn="ctr" defTabSz="1097280"/>
            <a:r>
              <a:rPr lang="en-US" sz="2880" dirty="0">
                <a:solidFill>
                  <a:prstClr val="black"/>
                </a:solidFill>
                <a:latin typeface="Calibri" panose="020F0502020204030204"/>
              </a:rPr>
              <a:t>and other technologies used on campus; easy to use; platform functionality</a:t>
            </a:r>
          </a:p>
          <a:p>
            <a:pPr defTabSz="1097280"/>
            <a:endParaRPr lang="en-US" sz="2160" dirty="0">
              <a:solidFill>
                <a:prstClr val="black"/>
              </a:solidFill>
              <a:latin typeface="Calibri" panose="020F0502020204030204"/>
            </a:endParaRPr>
          </a:p>
        </p:txBody>
      </p:sp>
      <p:sp>
        <p:nvSpPr>
          <p:cNvPr id="5" name="TextBox 4"/>
          <p:cNvSpPr txBox="1"/>
          <p:nvPr/>
        </p:nvSpPr>
        <p:spPr>
          <a:xfrm>
            <a:off x="3683209" y="280308"/>
            <a:ext cx="7666266" cy="683264"/>
          </a:xfrm>
          <a:prstGeom prst="rect">
            <a:avLst/>
          </a:prstGeom>
          <a:noFill/>
        </p:spPr>
        <p:txBody>
          <a:bodyPr wrap="none" rtlCol="0">
            <a:spAutoFit/>
          </a:bodyPr>
          <a:lstStyle/>
          <a:p>
            <a:pPr defTabSz="1097280"/>
            <a:r>
              <a:rPr lang="en-US" sz="3840" b="1" cap="all" dirty="0">
                <a:solidFill>
                  <a:prstClr val="black"/>
                </a:solidFill>
                <a:latin typeface="Calibri" panose="020F0502020204030204"/>
              </a:rPr>
              <a:t>RATIONAL FOR CHOOSING ECHO360 </a:t>
            </a:r>
          </a:p>
        </p:txBody>
      </p:sp>
      <p:pic>
        <p:nvPicPr>
          <p:cNvPr id="6" name="Picture 5"/>
          <p:cNvPicPr>
            <a:picLocks noChangeAspect="1"/>
          </p:cNvPicPr>
          <p:nvPr/>
        </p:nvPicPr>
        <p:blipFill>
          <a:blip r:embed="rId7"/>
          <a:stretch>
            <a:fillRect/>
          </a:stretch>
        </p:blipFill>
        <p:spPr>
          <a:xfrm>
            <a:off x="11247989" y="5173159"/>
            <a:ext cx="2869295" cy="2641070"/>
          </a:xfrm>
          <a:prstGeom prst="rect">
            <a:avLst/>
          </a:prstGeom>
        </p:spPr>
      </p:pic>
      <p:pic>
        <p:nvPicPr>
          <p:cNvPr id="7" name="Picture 6"/>
          <p:cNvPicPr>
            <a:picLocks noChangeAspect="1"/>
          </p:cNvPicPr>
          <p:nvPr/>
        </p:nvPicPr>
        <p:blipFill>
          <a:blip r:embed="rId8"/>
          <a:stretch>
            <a:fillRect/>
          </a:stretch>
        </p:blipFill>
        <p:spPr>
          <a:xfrm>
            <a:off x="809128" y="1325145"/>
            <a:ext cx="3431126" cy="3431126"/>
          </a:xfrm>
          <a:prstGeom prst="rect">
            <a:avLst/>
          </a:prstGeom>
        </p:spPr>
      </p:pic>
      <p:sp>
        <p:nvSpPr>
          <p:cNvPr id="8" name="Rectangle 7"/>
          <p:cNvSpPr/>
          <p:nvPr/>
        </p:nvSpPr>
        <p:spPr>
          <a:xfrm>
            <a:off x="10575235" y="1642129"/>
            <a:ext cx="4055166" cy="904863"/>
          </a:xfrm>
          <a:prstGeom prst="rect">
            <a:avLst/>
          </a:prstGeom>
        </p:spPr>
        <p:txBody>
          <a:bodyPr wrap="square">
            <a:spAutoFit/>
          </a:bodyPr>
          <a:lstStyle/>
          <a:p>
            <a:pPr algn="ctr" defTabSz="1097280"/>
            <a:r>
              <a:rPr lang="en-US" sz="2640" b="1" dirty="0">
                <a:solidFill>
                  <a:srgbClr val="FF0000"/>
                </a:solidFill>
                <a:latin typeface="Calibri" panose="020F0502020204030204"/>
              </a:rPr>
              <a:t>Faculty want Options-</a:t>
            </a:r>
          </a:p>
          <a:p>
            <a:pPr algn="ctr" defTabSz="1097280"/>
            <a:r>
              <a:rPr lang="en-US" sz="2640" b="1" dirty="0">
                <a:solidFill>
                  <a:srgbClr val="FF0000"/>
                </a:solidFill>
                <a:latin typeface="Calibri" panose="020F0502020204030204"/>
              </a:rPr>
              <a:t>BUT not too many options  </a:t>
            </a:r>
          </a:p>
        </p:txBody>
      </p:sp>
    </p:spTree>
    <p:extLst>
      <p:ext uri="{BB962C8B-B14F-4D97-AF65-F5344CB8AC3E}">
        <p14:creationId xmlns:p14="http://schemas.microsoft.com/office/powerpoint/2010/main" val="18914632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223" y="258931"/>
            <a:ext cx="14433176" cy="1274195"/>
          </a:xfrm>
          <a:prstGeom prst="rect">
            <a:avLst/>
          </a:prstGeom>
          <a:noFill/>
        </p:spPr>
        <p:txBody>
          <a:bodyPr wrap="square" rtlCol="0">
            <a:spAutoFit/>
          </a:bodyPr>
          <a:lstStyle/>
          <a:p>
            <a:pPr algn="ctr" defTabSz="1097280"/>
            <a:r>
              <a:rPr lang="en-US" sz="3840" b="1" cap="all" dirty="0">
                <a:solidFill>
                  <a:prstClr val="black"/>
                </a:solidFill>
                <a:latin typeface="Calibri" panose="020F0502020204030204"/>
              </a:rPr>
              <a:t>LEVERAGING Technology Tools </a:t>
            </a:r>
          </a:p>
          <a:p>
            <a:pPr algn="ctr" defTabSz="1097280"/>
            <a:r>
              <a:rPr lang="en-US" sz="3840" b="1" cap="all" dirty="0">
                <a:solidFill>
                  <a:prstClr val="black"/>
                </a:solidFill>
                <a:latin typeface="Calibri" panose="020F0502020204030204"/>
              </a:rPr>
              <a:t>TO Increase Engagement and Success IN UNIQUE WAYS </a:t>
            </a:r>
          </a:p>
        </p:txBody>
      </p:sp>
      <p:grpSp>
        <p:nvGrpSpPr>
          <p:cNvPr id="15" name="Group 14"/>
          <p:cNvGrpSpPr/>
          <p:nvPr/>
        </p:nvGrpSpPr>
        <p:grpSpPr>
          <a:xfrm>
            <a:off x="1357257" y="1912315"/>
            <a:ext cx="11836998" cy="5896176"/>
            <a:chOff x="747060" y="1547922"/>
            <a:chExt cx="9864165" cy="4913480"/>
          </a:xfrm>
        </p:grpSpPr>
        <p:sp>
          <p:nvSpPr>
            <p:cNvPr id="5" name="Rectangle 4"/>
            <p:cNvSpPr/>
            <p:nvPr/>
          </p:nvSpPr>
          <p:spPr>
            <a:xfrm>
              <a:off x="747060" y="1547922"/>
              <a:ext cx="4840941" cy="1923603"/>
            </a:xfrm>
            <a:prstGeom prst="rect">
              <a:avLst/>
            </a:prstGeom>
          </p:spPr>
          <p:txBody>
            <a:bodyPr wrap="square">
              <a:spAutoFit/>
            </a:bodyPr>
            <a:lstStyle/>
            <a:p>
              <a:pPr defTabSz="1097280"/>
              <a:r>
                <a:rPr lang="en-US" sz="2400" dirty="0">
                  <a:solidFill>
                    <a:prstClr val="black"/>
                  </a:solidFill>
                  <a:latin typeface="Calibri" panose="020F0502020204030204"/>
                </a:rPr>
                <a:t>Students at risk of dropping a course stop contributing, miss class and assignments. </a:t>
              </a:r>
            </a:p>
            <a:p>
              <a:pPr defTabSz="1097280"/>
              <a:endParaRPr lang="en-US" sz="2400" dirty="0">
                <a:solidFill>
                  <a:prstClr val="black"/>
                </a:solidFill>
                <a:latin typeface="Calibri" panose="020F0502020204030204"/>
              </a:endParaRPr>
            </a:p>
            <a:p>
              <a:pPr defTabSz="1097280"/>
              <a:r>
                <a:rPr lang="en-US" sz="2400" dirty="0">
                  <a:solidFill>
                    <a:prstClr val="black"/>
                  </a:solidFill>
                  <a:latin typeface="Calibri" panose="020F0502020204030204"/>
                </a:rPr>
                <a:t>Digital learning tools, such as Echo360, can be used to track progress indicators during and between classes.</a:t>
              </a:r>
            </a:p>
          </p:txBody>
        </p:sp>
        <p:sp>
          <p:nvSpPr>
            <p:cNvPr id="8" name="Notched Right Arrow 7"/>
            <p:cNvSpPr/>
            <p:nvPr/>
          </p:nvSpPr>
          <p:spPr>
            <a:xfrm>
              <a:off x="5483410" y="4678279"/>
              <a:ext cx="1904760" cy="851647"/>
            </a:xfrm>
            <a:prstGeom prst="notchedRightArrow">
              <a:avLst/>
            </a:prstGeom>
            <a:solidFill>
              <a:schemeClr val="accent2">
                <a:lumMod val="60000"/>
                <a:lumOff val="4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9" name="Rectangle 8"/>
            <p:cNvSpPr/>
            <p:nvPr/>
          </p:nvSpPr>
          <p:spPr>
            <a:xfrm>
              <a:off x="747061" y="3614469"/>
              <a:ext cx="4713940" cy="2846933"/>
            </a:xfrm>
            <a:prstGeom prst="rect">
              <a:avLst/>
            </a:prstGeom>
          </p:spPr>
          <p:txBody>
            <a:bodyPr wrap="square">
              <a:spAutoFit/>
            </a:bodyPr>
            <a:lstStyle/>
            <a:p>
              <a:pPr defTabSz="1097280"/>
              <a:r>
                <a:rPr lang="en-US" sz="2400" dirty="0">
                  <a:solidFill>
                    <a:prstClr val="black"/>
                  </a:solidFill>
                  <a:latin typeface="Calibri" panose="020F0502020204030204"/>
                </a:rPr>
                <a:t>There are a plethora of technology tools to leverage pedagogically that allow faculty opportunities to connect with students in unique ways. </a:t>
              </a:r>
            </a:p>
            <a:p>
              <a:pPr defTabSz="1097280"/>
              <a:endParaRPr lang="en-US" sz="2400" dirty="0">
                <a:solidFill>
                  <a:prstClr val="black"/>
                </a:solidFill>
                <a:latin typeface="Calibri" panose="020F0502020204030204"/>
              </a:endParaRPr>
            </a:p>
            <a:p>
              <a:pPr defTabSz="1097280"/>
              <a:r>
                <a:rPr lang="en-US" sz="2400" dirty="0">
                  <a:solidFill>
                    <a:prstClr val="black"/>
                  </a:solidFill>
                  <a:latin typeface="Calibri" panose="020F0502020204030204"/>
                </a:rPr>
                <a:t>Faculty should think out of the box when leveraging Echo360 to engage students, i.e., instead of flipping the class, </a:t>
              </a:r>
              <a:r>
                <a:rPr lang="en-US" sz="2400" b="1" i="1" dirty="0">
                  <a:solidFill>
                    <a:srgbClr val="FF6600"/>
                  </a:solidFill>
                  <a:latin typeface="Calibri" panose="020F0502020204030204"/>
                </a:rPr>
                <a:t>flip the assignment/strategy</a:t>
              </a:r>
              <a:r>
                <a:rPr lang="en-US" sz="2400" dirty="0">
                  <a:solidFill>
                    <a:prstClr val="black"/>
                  </a:solidFill>
                  <a:latin typeface="Calibri" panose="020F0502020204030204"/>
                </a:rPr>
                <a:t>.</a:t>
              </a:r>
              <a:r>
                <a:rPr lang="en-US" sz="2160" dirty="0">
                  <a:solidFill>
                    <a:prstClr val="black"/>
                  </a:solidFill>
                  <a:latin typeface="Calibri" panose="020F0502020204030204"/>
                </a:rPr>
                <a:t> </a:t>
              </a:r>
            </a:p>
          </p:txBody>
        </p:sp>
        <p:sp>
          <p:nvSpPr>
            <p:cNvPr id="10" name="Notched Right Arrow 9"/>
            <p:cNvSpPr/>
            <p:nvPr/>
          </p:nvSpPr>
          <p:spPr>
            <a:xfrm>
              <a:off x="5483410" y="2055381"/>
              <a:ext cx="1904760" cy="851647"/>
            </a:xfrm>
            <a:prstGeom prst="notchedRightArrow">
              <a:avLst/>
            </a:prstGeom>
            <a:solidFill>
              <a:schemeClr val="accent2">
                <a:lumMod val="60000"/>
                <a:lumOff val="4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1" name="Oval 10"/>
            <p:cNvSpPr/>
            <p:nvPr/>
          </p:nvSpPr>
          <p:spPr>
            <a:xfrm>
              <a:off x="7709647" y="1583762"/>
              <a:ext cx="1733176" cy="1688353"/>
            </a:xfrm>
            <a:prstGeom prst="ellipse">
              <a:avLst/>
            </a:prstGeom>
            <a:solidFill>
              <a:srgbClr val="0000FF"/>
            </a:solidFill>
            <a:ln w="127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097280"/>
              <a:r>
                <a:rPr lang="en-US" sz="2160" dirty="0">
                  <a:solidFill>
                    <a:prstClr val="white"/>
                  </a:solidFill>
                  <a:latin typeface="Calibri" panose="020F0502020204030204"/>
                </a:rPr>
                <a:t>Dashboard</a:t>
              </a:r>
            </a:p>
          </p:txBody>
        </p:sp>
        <p:sp>
          <p:nvSpPr>
            <p:cNvPr id="12" name="Oval 11"/>
            <p:cNvSpPr/>
            <p:nvPr/>
          </p:nvSpPr>
          <p:spPr>
            <a:xfrm>
              <a:off x="9132049" y="2274046"/>
              <a:ext cx="1479176" cy="1419411"/>
            </a:xfrm>
            <a:prstGeom prst="ellipse">
              <a:avLst/>
            </a:prstGeom>
            <a:solidFill>
              <a:srgbClr val="80008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097280"/>
              <a:r>
                <a:rPr lang="en-US" sz="2160" dirty="0">
                  <a:solidFill>
                    <a:prstClr val="white"/>
                  </a:solidFill>
                  <a:latin typeface="Calibri" panose="020F0502020204030204"/>
                </a:rPr>
                <a:t>Polling</a:t>
              </a:r>
            </a:p>
          </p:txBody>
        </p:sp>
        <p:sp>
          <p:nvSpPr>
            <p:cNvPr id="13" name="Oval 12"/>
            <p:cNvSpPr/>
            <p:nvPr/>
          </p:nvSpPr>
          <p:spPr>
            <a:xfrm>
              <a:off x="7658847" y="4146171"/>
              <a:ext cx="1783976" cy="1664448"/>
            </a:xfrm>
            <a:prstGeom prst="ellipse">
              <a:avLst/>
            </a:prstGeom>
            <a:solidFill>
              <a:srgbClr val="FC0280"/>
            </a:solidFill>
            <a:ln w="1270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097280"/>
              <a:r>
                <a:rPr lang="en-US" sz="2160" dirty="0">
                  <a:solidFill>
                    <a:prstClr val="white"/>
                  </a:solidFill>
                  <a:latin typeface="Calibri" panose="020F0502020204030204"/>
                </a:rPr>
                <a:t>Lecture </a:t>
              </a:r>
            </a:p>
            <a:p>
              <a:pPr algn="ctr" defTabSz="1097280"/>
              <a:r>
                <a:rPr lang="en-US" sz="2160" dirty="0">
                  <a:solidFill>
                    <a:prstClr val="white"/>
                  </a:solidFill>
                  <a:latin typeface="Calibri" panose="020F0502020204030204"/>
                </a:rPr>
                <a:t>Capture</a:t>
              </a:r>
            </a:p>
          </p:txBody>
        </p:sp>
        <p:sp>
          <p:nvSpPr>
            <p:cNvPr id="14" name="Oval 13"/>
            <p:cNvSpPr/>
            <p:nvPr/>
          </p:nvSpPr>
          <p:spPr>
            <a:xfrm>
              <a:off x="8973912" y="4978395"/>
              <a:ext cx="1479176" cy="1419411"/>
            </a:xfrm>
            <a:prstGeom prst="ellipse">
              <a:avLst/>
            </a:prstGeom>
            <a:solidFill>
              <a:srgbClr val="108001"/>
            </a:solidFill>
            <a:ln w="12700">
              <a:solidFill>
                <a:srgbClr val="F11F7E"/>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097280"/>
              <a:r>
                <a:rPr lang="en-US" sz="2160" dirty="0">
                  <a:solidFill>
                    <a:prstClr val="white"/>
                  </a:solidFill>
                  <a:latin typeface="Calibri" panose="020F0502020204030204"/>
                </a:rPr>
                <a:t>Personal Capture</a:t>
              </a:r>
            </a:p>
          </p:txBody>
        </p:sp>
      </p:grpSp>
    </p:spTree>
    <p:extLst>
      <p:ext uri="{BB962C8B-B14F-4D97-AF65-F5344CB8AC3E}">
        <p14:creationId xmlns:p14="http://schemas.microsoft.com/office/powerpoint/2010/main" val="15900796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2" y="1355078"/>
            <a:ext cx="13715999" cy="6998839"/>
          </a:xfrm>
          <a:prstGeom prst="rect">
            <a:avLst/>
          </a:prstGeom>
        </p:spPr>
        <p:txBody>
          <a:bodyPr wrap="square">
            <a:spAutoFit/>
          </a:bodyPr>
          <a:lstStyle/>
          <a:p>
            <a:pPr marL="342900" indent="-342900" defTabSz="1097280">
              <a:buFont typeface="Arial" panose="020B0604020202020204" pitchFamily="34" charset="0"/>
              <a:buChar char="•"/>
            </a:pPr>
            <a:r>
              <a:rPr lang="en-US" sz="2640" b="1" dirty="0">
                <a:solidFill>
                  <a:prstClr val="black"/>
                </a:solidFill>
                <a:latin typeface="Calibri" panose="020F0502020204030204"/>
              </a:rPr>
              <a:t>WHY: </a:t>
            </a:r>
            <a:r>
              <a:rPr lang="en-US" sz="2640" dirty="0">
                <a:solidFill>
                  <a:prstClr val="black"/>
                </a:solidFill>
                <a:latin typeface="Calibri" panose="020F0502020204030204"/>
              </a:rPr>
              <a:t>To improve course completion/success and decrease DFW rates </a:t>
            </a:r>
          </a:p>
          <a:p>
            <a:pPr defTabSz="1097280"/>
            <a:endParaRPr lang="en-US" sz="2640" dirty="0">
              <a:solidFill>
                <a:prstClr val="black"/>
              </a:solidFill>
              <a:latin typeface="Calibri" panose="020F0502020204030204"/>
            </a:endParaRPr>
          </a:p>
          <a:p>
            <a:pPr marL="342900" indent="-342900" defTabSz="1097280">
              <a:buFont typeface="Arial" panose="020B0604020202020204" pitchFamily="34" charset="0"/>
              <a:buChar char="•"/>
            </a:pPr>
            <a:r>
              <a:rPr lang="en-US" sz="2640" b="1" dirty="0">
                <a:solidFill>
                  <a:prstClr val="black"/>
                </a:solidFill>
                <a:latin typeface="Calibri" panose="020F0502020204030204"/>
              </a:rPr>
              <a:t>HOW: </a:t>
            </a:r>
            <a:r>
              <a:rPr lang="en-US" sz="2640" dirty="0">
                <a:solidFill>
                  <a:prstClr val="black"/>
                </a:solidFill>
                <a:latin typeface="Calibri" panose="020F0502020204030204"/>
              </a:rPr>
              <a:t>Faculty Stipends </a:t>
            </a:r>
            <a:br>
              <a:rPr lang="en-US" sz="2640" dirty="0">
                <a:solidFill>
                  <a:prstClr val="black"/>
                </a:solidFill>
                <a:latin typeface="Calibri" panose="020F0502020204030204"/>
              </a:rPr>
            </a:br>
            <a:endParaRPr lang="en-US" sz="2640" dirty="0">
              <a:solidFill>
                <a:prstClr val="black"/>
              </a:solidFill>
              <a:latin typeface="Calibri" panose="020F0502020204030204"/>
            </a:endParaRPr>
          </a:p>
          <a:p>
            <a:pPr marL="342900" indent="-342900" defTabSz="1097280">
              <a:buFont typeface="Arial" panose="020B0604020202020204" pitchFamily="34" charset="0"/>
              <a:buChar char="•"/>
            </a:pPr>
            <a:r>
              <a:rPr lang="en-US" sz="2640" b="1" dirty="0">
                <a:solidFill>
                  <a:prstClr val="black"/>
                </a:solidFill>
                <a:latin typeface="Calibri" panose="020F0502020204030204"/>
              </a:rPr>
              <a:t>FOCUS: </a:t>
            </a:r>
            <a:r>
              <a:rPr lang="en-US" sz="2640" dirty="0">
                <a:solidFill>
                  <a:prstClr val="black"/>
                </a:solidFill>
                <a:latin typeface="Calibri" panose="020F0502020204030204"/>
              </a:rPr>
              <a:t>Courses with high DFW rates and General Education Courses </a:t>
            </a:r>
          </a:p>
          <a:p>
            <a:pPr marL="342900" indent="-342900" defTabSz="1097280">
              <a:buFont typeface="Arial" panose="020B0604020202020204" pitchFamily="34" charset="0"/>
              <a:buChar char="•"/>
            </a:pPr>
            <a:endParaRPr lang="en-US" sz="2640" dirty="0">
              <a:solidFill>
                <a:prstClr val="black"/>
              </a:solidFill>
              <a:latin typeface="Calibri" panose="020F0502020204030204"/>
            </a:endParaRPr>
          </a:p>
          <a:p>
            <a:pPr marL="342900" indent="-342900" defTabSz="1097280">
              <a:buFont typeface="Arial" panose="020B0604020202020204" pitchFamily="34" charset="0"/>
              <a:buChar char="•"/>
            </a:pPr>
            <a:r>
              <a:rPr lang="en-US" sz="2640" b="1" dirty="0">
                <a:solidFill>
                  <a:prstClr val="black"/>
                </a:solidFill>
                <a:latin typeface="Calibri" panose="020F0502020204030204"/>
              </a:rPr>
              <a:t>AWARDS: </a:t>
            </a:r>
            <a:r>
              <a:rPr lang="en-US" sz="2640" dirty="0">
                <a:solidFill>
                  <a:prstClr val="black"/>
                </a:solidFill>
                <a:latin typeface="Calibri" panose="020F0502020204030204"/>
              </a:rPr>
              <a:t>Course Design Institute (CDI) and Innovations in Teaching Awards (ITA)</a:t>
            </a:r>
          </a:p>
          <a:p>
            <a:pPr marL="891540" lvl="1" indent="-342900" defTabSz="1097280">
              <a:buFont typeface="Arial" panose="020B0604020202020204" pitchFamily="34" charset="0"/>
              <a:buChar char="•"/>
            </a:pPr>
            <a:r>
              <a:rPr lang="en-US" sz="2640" dirty="0">
                <a:solidFill>
                  <a:srgbClr val="FF0000"/>
                </a:solidFill>
                <a:latin typeface="Calibri" panose="020F0502020204030204"/>
              </a:rPr>
              <a:t>Summer 2015: </a:t>
            </a:r>
            <a:r>
              <a:rPr lang="en-US" sz="2640" dirty="0">
                <a:solidFill>
                  <a:prstClr val="black"/>
                </a:solidFill>
                <a:latin typeface="Calibri" panose="020F0502020204030204"/>
              </a:rPr>
              <a:t>CDI and ITAs</a:t>
            </a:r>
          </a:p>
          <a:p>
            <a:pPr marL="1440180" lvl="2" indent="-342900" defTabSz="1097280">
              <a:buFont typeface="Arial" panose="020B0604020202020204" pitchFamily="34" charset="0"/>
              <a:buChar char="•"/>
            </a:pPr>
            <a:r>
              <a:rPr lang="en-US" sz="2640" dirty="0">
                <a:solidFill>
                  <a:prstClr val="black"/>
                </a:solidFill>
                <a:latin typeface="Calibri" panose="020F0502020204030204"/>
              </a:rPr>
              <a:t>CDI focused on backward design strategies and the implementation of technology</a:t>
            </a:r>
          </a:p>
          <a:p>
            <a:pPr marL="1440180" lvl="2" indent="-342900" defTabSz="1097280">
              <a:buFont typeface="Arial" panose="020B0604020202020204" pitchFamily="34" charset="0"/>
              <a:buChar char="•"/>
            </a:pPr>
            <a:r>
              <a:rPr lang="en-US" sz="2640" dirty="0">
                <a:solidFill>
                  <a:prstClr val="black"/>
                </a:solidFill>
                <a:latin typeface="Calibri" panose="020F0502020204030204"/>
              </a:rPr>
              <a:t>ITAs focused on incorporating technology into their course redesign</a:t>
            </a:r>
            <a:br>
              <a:rPr lang="en-US" sz="2640" dirty="0">
                <a:solidFill>
                  <a:prstClr val="black"/>
                </a:solidFill>
                <a:latin typeface="Calibri" panose="020F0502020204030204"/>
              </a:rPr>
            </a:br>
            <a:endParaRPr lang="en-US" sz="2640" dirty="0">
              <a:solidFill>
                <a:prstClr val="black"/>
              </a:solidFill>
              <a:latin typeface="Calibri" panose="020F0502020204030204"/>
            </a:endParaRPr>
          </a:p>
          <a:p>
            <a:pPr marL="891540" lvl="1" indent="-342900" defTabSz="1097280">
              <a:buFont typeface="Arial" panose="020B0604020202020204" pitchFamily="34" charset="0"/>
              <a:buChar char="•"/>
            </a:pPr>
            <a:r>
              <a:rPr lang="en-US" sz="2640" dirty="0">
                <a:solidFill>
                  <a:srgbClr val="FF0000"/>
                </a:solidFill>
                <a:latin typeface="Calibri" panose="020F0502020204030204"/>
              </a:rPr>
              <a:t>Summer 2016: </a:t>
            </a:r>
            <a:r>
              <a:rPr lang="en-US" sz="2640" dirty="0">
                <a:solidFill>
                  <a:prstClr val="black"/>
                </a:solidFill>
                <a:latin typeface="Calibri" panose="020F0502020204030204"/>
              </a:rPr>
              <a:t>CDI and ITAs focused on integration of technology, including the expanded use of Echo360, to improve student learning, success, and retention</a:t>
            </a:r>
            <a:br>
              <a:rPr lang="en-US" sz="2640" dirty="0">
                <a:solidFill>
                  <a:prstClr val="black"/>
                </a:solidFill>
                <a:latin typeface="Calibri" panose="020F0502020204030204"/>
              </a:rPr>
            </a:br>
            <a:endParaRPr lang="en-US" sz="2640" dirty="0">
              <a:solidFill>
                <a:prstClr val="black"/>
              </a:solidFill>
              <a:latin typeface="Calibri" panose="020F0502020204030204"/>
            </a:endParaRPr>
          </a:p>
          <a:p>
            <a:pPr marL="891540" lvl="1" indent="-342900" defTabSz="1097280">
              <a:buFont typeface="Arial" panose="020B0604020202020204" pitchFamily="34" charset="0"/>
              <a:buChar char="•"/>
            </a:pPr>
            <a:r>
              <a:rPr lang="en-US" sz="2640" dirty="0">
                <a:solidFill>
                  <a:srgbClr val="FF0000"/>
                </a:solidFill>
                <a:latin typeface="Calibri" panose="020F0502020204030204"/>
              </a:rPr>
              <a:t>Summer 2017/2018: </a:t>
            </a:r>
            <a:r>
              <a:rPr lang="en-US" sz="2640" dirty="0">
                <a:solidFill>
                  <a:prstClr val="black"/>
                </a:solidFill>
                <a:latin typeface="Calibri" panose="020F0502020204030204"/>
              </a:rPr>
              <a:t>Continue to offer programs and support to faculty integrating technology in their courses to improve student learning, success and retention</a:t>
            </a:r>
            <a:br>
              <a:rPr lang="en-US" sz="2640" dirty="0">
                <a:solidFill>
                  <a:prstClr val="black"/>
                </a:solidFill>
                <a:latin typeface="Calibri" panose="020F0502020204030204"/>
              </a:rPr>
            </a:br>
            <a:endParaRPr lang="en-US" sz="2640" dirty="0">
              <a:solidFill>
                <a:prstClr val="black"/>
              </a:solidFill>
              <a:latin typeface="Calibri" panose="020F0502020204030204"/>
            </a:endParaRPr>
          </a:p>
        </p:txBody>
      </p:sp>
      <p:sp>
        <p:nvSpPr>
          <p:cNvPr id="6" name="TextBox 5"/>
          <p:cNvSpPr txBox="1"/>
          <p:nvPr/>
        </p:nvSpPr>
        <p:spPr>
          <a:xfrm>
            <a:off x="1522755" y="339838"/>
            <a:ext cx="11091498" cy="683264"/>
          </a:xfrm>
          <a:prstGeom prst="rect">
            <a:avLst/>
          </a:prstGeom>
          <a:noFill/>
        </p:spPr>
        <p:txBody>
          <a:bodyPr wrap="none" rtlCol="0">
            <a:spAutoFit/>
          </a:bodyPr>
          <a:lstStyle/>
          <a:p>
            <a:pPr algn="ctr" defTabSz="1097280"/>
            <a:r>
              <a:rPr lang="en-US" sz="3840" b="1" cap="all" dirty="0">
                <a:solidFill>
                  <a:prstClr val="black"/>
                </a:solidFill>
                <a:latin typeface="Calibri" panose="020F0502020204030204"/>
              </a:rPr>
              <a:t>IMPLEMENTING ECHO360 In </a:t>
            </a:r>
            <a:r>
              <a:rPr lang="en-US" sz="3840" b="1" cap="all" dirty="0" err="1">
                <a:solidFill>
                  <a:prstClr val="black"/>
                </a:solidFill>
                <a:latin typeface="Calibri" panose="020F0502020204030204"/>
              </a:rPr>
              <a:t>FACe-TO-FACE</a:t>
            </a:r>
            <a:r>
              <a:rPr lang="en-US" sz="3840" b="1" cap="all" dirty="0">
                <a:solidFill>
                  <a:prstClr val="black"/>
                </a:solidFill>
                <a:latin typeface="Calibri" panose="020F0502020204030204"/>
              </a:rPr>
              <a:t> </a:t>
            </a:r>
            <a:r>
              <a:rPr lang="en-US" sz="3840" b="1" cap="all" dirty="0" err="1">
                <a:solidFill>
                  <a:prstClr val="black"/>
                </a:solidFill>
                <a:latin typeface="Calibri" panose="020F0502020204030204"/>
              </a:rPr>
              <a:t>CourseS</a:t>
            </a:r>
            <a:r>
              <a:rPr lang="en-US" sz="3840" b="1" cap="all" dirty="0">
                <a:solidFill>
                  <a:prstClr val="black"/>
                </a:solidFill>
                <a:latin typeface="Calibri" panose="020F0502020204030204"/>
              </a:rPr>
              <a:t> </a:t>
            </a:r>
          </a:p>
        </p:txBody>
      </p:sp>
    </p:spTree>
    <p:extLst>
      <p:ext uri="{BB962C8B-B14F-4D97-AF65-F5344CB8AC3E}">
        <p14:creationId xmlns:p14="http://schemas.microsoft.com/office/powerpoint/2010/main" val="26307586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530" y="438151"/>
            <a:ext cx="12997031" cy="717913"/>
          </a:xfrm>
        </p:spPr>
        <p:txBody>
          <a:bodyPr>
            <a:normAutofit fontScale="90000"/>
          </a:bodyPr>
          <a:lstStyle/>
          <a:p>
            <a:pPr algn="ctr"/>
            <a:r>
              <a:rPr lang="en-US" sz="4800" b="1" dirty="0">
                <a:latin typeface="+mn-lt"/>
              </a:rPr>
              <a:t>RESULTS, NEXT STEPS, &amp; QUESTIONS </a:t>
            </a:r>
          </a:p>
        </p:txBody>
      </p:sp>
      <p:sp>
        <p:nvSpPr>
          <p:cNvPr id="3" name="Content Placeholder 2"/>
          <p:cNvSpPr>
            <a:spLocks noGrp="1"/>
          </p:cNvSpPr>
          <p:nvPr>
            <p:ph sz="half" idx="1"/>
          </p:nvPr>
        </p:nvSpPr>
        <p:spPr>
          <a:xfrm>
            <a:off x="1319917" y="2016855"/>
            <a:ext cx="7072685" cy="5221606"/>
          </a:xfrm>
        </p:spPr>
        <p:txBody>
          <a:bodyPr>
            <a:normAutofit/>
          </a:bodyPr>
          <a:lstStyle/>
          <a:p>
            <a:pPr marL="0" indent="0">
              <a:buNone/>
            </a:pPr>
            <a:r>
              <a:rPr lang="en-US" b="1" dirty="0"/>
              <a:t>RESULTS</a:t>
            </a:r>
          </a:p>
          <a:p>
            <a:r>
              <a:rPr lang="en-US" dirty="0"/>
              <a:t>Significant course redesigns integrating Echo360 and focusing on active learning has improved DFW rates in targeted courses</a:t>
            </a:r>
          </a:p>
          <a:p>
            <a:pPr marL="0" indent="0">
              <a:buNone/>
            </a:pPr>
            <a:endParaRPr lang="en-US" b="1" dirty="0"/>
          </a:p>
          <a:p>
            <a:pPr marL="0" indent="0">
              <a:buNone/>
            </a:pPr>
            <a:r>
              <a:rPr lang="en-US" b="1" dirty="0"/>
              <a:t>NEXT STEPS</a:t>
            </a:r>
          </a:p>
          <a:p>
            <a:r>
              <a:rPr lang="en-US" dirty="0"/>
              <a:t>Plan to expand into other courses</a:t>
            </a:r>
          </a:p>
          <a:p>
            <a:r>
              <a:rPr lang="en-US" dirty="0"/>
              <a:t>Research project also planned </a:t>
            </a:r>
          </a:p>
        </p:txBody>
      </p:sp>
      <p:sp>
        <p:nvSpPr>
          <p:cNvPr id="4" name="Content Placeholder 3"/>
          <p:cNvSpPr>
            <a:spLocks noGrp="1"/>
          </p:cNvSpPr>
          <p:nvPr>
            <p:ph sz="half" idx="2"/>
          </p:nvPr>
        </p:nvSpPr>
        <p:spPr>
          <a:xfrm>
            <a:off x="8587409" y="2190750"/>
            <a:ext cx="5037151" cy="5221606"/>
          </a:xfrm>
        </p:spPr>
        <p:txBody>
          <a:bodyPr>
            <a:normAutofit/>
          </a:bodyPr>
          <a:lstStyle/>
          <a:p>
            <a:pPr marL="0" indent="0" algn="ctr">
              <a:buNone/>
            </a:pPr>
            <a:r>
              <a:rPr lang="en-US" sz="6480" b="1" dirty="0"/>
              <a:t>ANY </a:t>
            </a:r>
          </a:p>
          <a:p>
            <a:pPr marL="0" indent="0" algn="ctr">
              <a:buNone/>
            </a:pPr>
            <a:r>
              <a:rPr lang="en-US" sz="6480" b="1" dirty="0"/>
              <a:t>QUESTIONS</a:t>
            </a:r>
          </a:p>
          <a:p>
            <a:endParaRPr lang="en-US" dirty="0"/>
          </a:p>
        </p:txBody>
      </p:sp>
      <p:pic>
        <p:nvPicPr>
          <p:cNvPr id="5" name="Picture 4"/>
          <p:cNvPicPr>
            <a:picLocks noChangeAspect="1"/>
          </p:cNvPicPr>
          <p:nvPr/>
        </p:nvPicPr>
        <p:blipFill>
          <a:blip r:embed="rId2"/>
          <a:stretch>
            <a:fillRect/>
          </a:stretch>
        </p:blipFill>
        <p:spPr>
          <a:xfrm>
            <a:off x="9016780" y="4627658"/>
            <a:ext cx="4802587" cy="3070944"/>
          </a:xfrm>
          <a:prstGeom prst="rect">
            <a:avLst/>
          </a:prstGeom>
        </p:spPr>
      </p:pic>
    </p:spTree>
    <p:extLst>
      <p:ext uri="{BB962C8B-B14F-4D97-AF65-F5344CB8AC3E}">
        <p14:creationId xmlns:p14="http://schemas.microsoft.com/office/powerpoint/2010/main" val="3197428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0FF3D-9E7D-5142-B6A7-5FD555672C50}"/>
              </a:ext>
            </a:extLst>
          </p:cNvPr>
          <p:cNvSpPr>
            <a:spLocks noGrp="1"/>
          </p:cNvSpPr>
          <p:nvPr>
            <p:ph type="title" idx="4294967295"/>
          </p:nvPr>
        </p:nvSpPr>
        <p:spPr>
          <a:xfrm>
            <a:off x="7223125" y="5121275"/>
            <a:ext cx="7407275" cy="1439863"/>
          </a:xfrm>
        </p:spPr>
        <p:txBody>
          <a:bodyPr vert="horz" lIns="109728" tIns="54864" rIns="109728" bIns="54864" rtlCol="0" anchor="b">
            <a:noAutofit/>
          </a:bodyPr>
          <a:lstStyle/>
          <a:p>
            <a:r>
              <a:rPr lang="en-US" sz="4320" b="1" dirty="0"/>
              <a:t>Dr. Perry Samson</a:t>
            </a:r>
            <a:br>
              <a:rPr lang="en-US" sz="2880" dirty="0"/>
            </a:br>
            <a:r>
              <a:rPr lang="en-US" sz="2880" dirty="0"/>
              <a:t>University of Michigan</a:t>
            </a:r>
            <a:endParaRPr lang="en-US" sz="2160" dirty="0"/>
          </a:p>
        </p:txBody>
      </p:sp>
      <p:sp>
        <p:nvSpPr>
          <p:cNvPr id="3" name="TextBox 2">
            <a:extLst>
              <a:ext uri="{FF2B5EF4-FFF2-40B4-BE49-F238E27FC236}">
                <a16:creationId xmlns:a16="http://schemas.microsoft.com/office/drawing/2014/main" id="{28E2216E-7225-C148-A51B-84F24661436B}"/>
              </a:ext>
            </a:extLst>
          </p:cNvPr>
          <p:cNvSpPr txBox="1"/>
          <p:nvPr/>
        </p:nvSpPr>
        <p:spPr>
          <a:xfrm>
            <a:off x="124679" y="4537610"/>
            <a:ext cx="3881382" cy="1508105"/>
          </a:xfrm>
          <a:prstGeom prst="rect">
            <a:avLst/>
          </a:prstGeom>
          <a:noFill/>
        </p:spPr>
        <p:txBody>
          <a:bodyPr wrap="square" rtlCol="0">
            <a:spAutoFit/>
          </a:bodyPr>
          <a:lstStyle/>
          <a:p>
            <a:r>
              <a:rPr lang="en-US" sz="2000" dirty="0"/>
              <a:t>Dr. Perry Samson</a:t>
            </a:r>
          </a:p>
          <a:p>
            <a:r>
              <a:rPr lang="en-US" sz="1800" dirty="0">
                <a:solidFill>
                  <a:schemeClr val="bg1">
                    <a:lumMod val="50000"/>
                  </a:schemeClr>
                </a:solidFill>
              </a:rPr>
              <a:t>Arthur F. </a:t>
            </a:r>
            <a:r>
              <a:rPr lang="en-US" sz="1800" dirty="0" err="1">
                <a:solidFill>
                  <a:schemeClr val="bg1">
                    <a:lumMod val="50000"/>
                  </a:schemeClr>
                </a:solidFill>
              </a:rPr>
              <a:t>Thorneau</a:t>
            </a:r>
            <a:r>
              <a:rPr lang="en-US" sz="1800" dirty="0">
                <a:solidFill>
                  <a:schemeClr val="bg1">
                    <a:lumMod val="50000"/>
                  </a:schemeClr>
                </a:solidFill>
              </a:rPr>
              <a:t> Professor at University of Michigan and Senior VP of Teaching Innovations at Echo360</a:t>
            </a:r>
          </a:p>
          <a:p>
            <a:r>
              <a:rPr lang="en-US" sz="1800" i="1" dirty="0">
                <a:hlinkClick r:id="rId2">
                  <a:extLst>
                    <a:ext uri="{A12FA001-AC4F-418D-AE19-62706E023703}">
                      <ahyp:hlinkClr xmlns:ahyp="http://schemas.microsoft.com/office/drawing/2018/hyperlinkcolor" val="tx"/>
                    </a:ext>
                  </a:extLst>
                </a:hlinkClick>
              </a:rPr>
              <a:t>samson@umich.edu</a:t>
            </a:r>
            <a:r>
              <a:rPr lang="en-US" sz="1800" i="1" dirty="0"/>
              <a:t> </a:t>
            </a:r>
            <a:endParaRPr lang="en-US" sz="1400" i="1" dirty="0"/>
          </a:p>
        </p:txBody>
      </p:sp>
      <p:pic>
        <p:nvPicPr>
          <p:cNvPr id="4" name="Picture 3">
            <a:extLst>
              <a:ext uri="{FF2B5EF4-FFF2-40B4-BE49-F238E27FC236}">
                <a16:creationId xmlns:a16="http://schemas.microsoft.com/office/drawing/2014/main" id="{B8EF6BF4-B5F8-3544-9DD4-60E814A18C1F}"/>
              </a:ext>
            </a:extLst>
          </p:cNvPr>
          <p:cNvPicPr>
            <a:picLocks noChangeAspect="1"/>
          </p:cNvPicPr>
          <p:nvPr/>
        </p:nvPicPr>
        <p:blipFill>
          <a:blip r:embed="rId3"/>
          <a:stretch>
            <a:fillRect/>
          </a:stretch>
        </p:blipFill>
        <p:spPr>
          <a:xfrm>
            <a:off x="124678" y="599150"/>
            <a:ext cx="3496570" cy="3916158"/>
          </a:xfrm>
          <a:prstGeom prst="rect">
            <a:avLst/>
          </a:prstGeom>
        </p:spPr>
      </p:pic>
      <p:sp>
        <p:nvSpPr>
          <p:cNvPr id="5" name="TextBox 4">
            <a:extLst>
              <a:ext uri="{FF2B5EF4-FFF2-40B4-BE49-F238E27FC236}">
                <a16:creationId xmlns:a16="http://schemas.microsoft.com/office/drawing/2014/main" id="{CA2725D1-3AE2-544A-93CD-136A9AB16D94}"/>
              </a:ext>
            </a:extLst>
          </p:cNvPr>
          <p:cNvSpPr txBox="1"/>
          <p:nvPr/>
        </p:nvSpPr>
        <p:spPr>
          <a:xfrm>
            <a:off x="0" y="84405"/>
            <a:ext cx="4958862" cy="492443"/>
          </a:xfrm>
          <a:prstGeom prst="rect">
            <a:avLst/>
          </a:prstGeom>
          <a:noFill/>
        </p:spPr>
        <p:txBody>
          <a:bodyPr wrap="square" rtlCol="0">
            <a:spAutoFit/>
          </a:bodyPr>
          <a:lstStyle/>
          <a:p>
            <a:r>
              <a:rPr lang="en-US" dirty="0"/>
              <a:t>Moderator</a:t>
            </a:r>
          </a:p>
        </p:txBody>
      </p:sp>
      <p:sp>
        <p:nvSpPr>
          <p:cNvPr id="7" name="Text Placeholder 2">
            <a:extLst>
              <a:ext uri="{FF2B5EF4-FFF2-40B4-BE49-F238E27FC236}">
                <a16:creationId xmlns:a16="http://schemas.microsoft.com/office/drawing/2014/main" id="{AC9A7717-E501-A140-9233-75ED5CA9E205}"/>
              </a:ext>
            </a:extLst>
          </p:cNvPr>
          <p:cNvSpPr txBox="1">
            <a:spLocks/>
          </p:cNvSpPr>
          <p:nvPr/>
        </p:nvSpPr>
        <p:spPr>
          <a:xfrm>
            <a:off x="8649905" y="599150"/>
            <a:ext cx="4553714" cy="1508430"/>
          </a:xfrm>
          <a:prstGeom prst="rect">
            <a:avLst/>
          </a:prstGeom>
        </p:spPr>
        <p:txBody>
          <a:bodyPr vert="horz" lIns="109728" tIns="54864" rIns="109728" bIns="54864" rtlCol="0">
            <a:normAutofit fontScale="55000" lnSpcReduction="20000"/>
          </a:bodyPr>
          <a:lstStyle>
            <a:lvl1pPr marL="489833" indent="-489833" algn="l" defTabSz="653110" rtl="0" eaLnBrk="1" latinLnBrk="0" hangingPunct="1">
              <a:spcBef>
                <a:spcPct val="20000"/>
              </a:spcBef>
              <a:buFont typeface="Arial"/>
              <a:buChar char="•"/>
              <a:defRPr sz="3200" b="1" kern="1200">
                <a:solidFill>
                  <a:schemeClr val="bg1"/>
                </a:solidFill>
                <a:latin typeface="+mn-lt"/>
                <a:ea typeface="+mn-ea"/>
                <a:cs typeface="+mn-cs"/>
              </a:defRPr>
            </a:lvl1pPr>
            <a:lvl2pPr marL="1061304" indent="-408194" algn="l" defTabSz="653110" rtl="0" eaLnBrk="1" latinLnBrk="0" hangingPunct="1">
              <a:spcBef>
                <a:spcPct val="20000"/>
              </a:spcBef>
              <a:buFont typeface="Arial"/>
              <a:buChar char="–"/>
              <a:defRPr sz="3200" kern="1200">
                <a:solidFill>
                  <a:schemeClr val="bg1"/>
                </a:solidFill>
                <a:latin typeface="+mn-lt"/>
                <a:ea typeface="+mn-ea"/>
                <a:cs typeface="+mn-cs"/>
              </a:defRPr>
            </a:lvl2pPr>
            <a:lvl3pPr marL="1632776" indent="-326555" algn="l" defTabSz="653110" rtl="0" eaLnBrk="1" latinLnBrk="0" hangingPunct="1">
              <a:spcBef>
                <a:spcPct val="20000"/>
              </a:spcBef>
              <a:buFont typeface="Arial"/>
              <a:buChar char="•"/>
              <a:defRPr sz="3200" kern="1200">
                <a:solidFill>
                  <a:schemeClr val="bg1"/>
                </a:solidFill>
                <a:latin typeface="+mn-lt"/>
                <a:ea typeface="+mn-ea"/>
                <a:cs typeface="+mn-cs"/>
              </a:defRPr>
            </a:lvl3pPr>
            <a:lvl4pPr marL="2285886" indent="-326555" algn="l" defTabSz="653110" rtl="0" eaLnBrk="1" latinLnBrk="0" hangingPunct="1">
              <a:spcBef>
                <a:spcPct val="20000"/>
              </a:spcBef>
              <a:buFont typeface="Arial"/>
              <a:buChar char="–"/>
              <a:defRPr sz="3200" kern="1200">
                <a:solidFill>
                  <a:schemeClr val="bg1"/>
                </a:solidFill>
                <a:latin typeface="+mn-lt"/>
                <a:ea typeface="+mn-ea"/>
                <a:cs typeface="+mn-cs"/>
              </a:defRPr>
            </a:lvl4pPr>
            <a:lvl5pPr marL="2938996" indent="-326555" algn="l" defTabSz="653110" rtl="0" eaLnBrk="1" latinLnBrk="0" hangingPunct="1">
              <a:spcBef>
                <a:spcPct val="20000"/>
              </a:spcBef>
              <a:buFont typeface="Arial"/>
              <a:buChar char="»"/>
              <a:defRPr sz="3200" kern="1200">
                <a:solidFill>
                  <a:schemeClr val="bg1"/>
                </a:solidFill>
                <a:latin typeface="+mn-lt"/>
                <a:ea typeface="+mn-ea"/>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a:lstStyle>
          <a:p>
            <a:pPr marL="0" indent="0" algn="ctr">
              <a:buFont typeface="Arial"/>
              <a:buNone/>
            </a:pPr>
            <a:r>
              <a:rPr lang="en-US" sz="3600" b="0" dirty="0">
                <a:solidFill>
                  <a:schemeClr val="tx1"/>
                </a:solidFill>
              </a:rPr>
              <a:t>Andrew </a:t>
            </a:r>
            <a:r>
              <a:rPr lang="en-US" sz="3600" b="0" dirty="0" err="1">
                <a:solidFill>
                  <a:schemeClr val="tx1"/>
                </a:solidFill>
              </a:rPr>
              <a:t>Perumal</a:t>
            </a:r>
            <a:endParaRPr lang="en-US" sz="3600" b="0" dirty="0">
              <a:solidFill>
                <a:schemeClr val="tx1"/>
              </a:solidFill>
            </a:endParaRPr>
          </a:p>
          <a:p>
            <a:pPr marL="0" indent="0" algn="ctr">
              <a:buFont typeface="Arial"/>
              <a:buNone/>
            </a:pPr>
            <a:r>
              <a:rPr lang="en-US" b="0" dirty="0">
                <a:solidFill>
                  <a:schemeClr val="bg1">
                    <a:lumMod val="50000"/>
                  </a:schemeClr>
                </a:solidFill>
              </a:rPr>
              <a:t>Associate Professor, Department of Economics</a:t>
            </a:r>
          </a:p>
          <a:p>
            <a:pPr marL="0" indent="0" algn="ctr">
              <a:buFont typeface="Arial"/>
              <a:buNone/>
            </a:pPr>
            <a:r>
              <a:rPr lang="en-US" b="0" dirty="0">
                <a:solidFill>
                  <a:schemeClr val="bg1">
                    <a:lumMod val="50000"/>
                  </a:schemeClr>
                </a:solidFill>
              </a:rPr>
              <a:t>University of Massachusetts at Boston</a:t>
            </a:r>
          </a:p>
          <a:p>
            <a:pPr marL="0" indent="0" algn="ctr">
              <a:buNone/>
            </a:pPr>
            <a:r>
              <a:rPr lang="en-US" b="0" i="1" dirty="0">
                <a:solidFill>
                  <a:schemeClr val="tx1"/>
                </a:solidFill>
                <a:hlinkClick r:id="rId4">
                  <a:extLst>
                    <a:ext uri="{A12FA001-AC4F-418D-AE19-62706E023703}">
                      <ahyp:hlinkClr xmlns:ahyp="http://schemas.microsoft.com/office/drawing/2018/hyperlinkcolor" val="tx"/>
                    </a:ext>
                  </a:extLst>
                </a:hlinkClick>
              </a:rPr>
              <a:t>andrew.perumal@umb.edu</a:t>
            </a:r>
            <a:endParaRPr lang="en-US" b="0" dirty="0">
              <a:solidFill>
                <a:schemeClr val="tx1"/>
              </a:solidFill>
            </a:endParaRPr>
          </a:p>
        </p:txBody>
      </p:sp>
      <p:pic>
        <p:nvPicPr>
          <p:cNvPr id="9" name="Picture 8" descr="A person smiling for the camera&#10;&#10;Description automatically generated">
            <a:extLst>
              <a:ext uri="{FF2B5EF4-FFF2-40B4-BE49-F238E27FC236}">
                <a16:creationId xmlns:a16="http://schemas.microsoft.com/office/drawing/2014/main" id="{8C030BF6-8753-D84F-BD9B-907F8EF68D44}"/>
              </a:ext>
            </a:extLst>
          </p:cNvPr>
          <p:cNvPicPr>
            <a:picLocks noChangeAspect="1"/>
          </p:cNvPicPr>
          <p:nvPr/>
        </p:nvPicPr>
        <p:blipFill rotWithShape="1">
          <a:blip r:embed="rId5">
            <a:extLst>
              <a:ext uri="{28A0092B-C50C-407E-A947-70E740481C1C}">
                <a14:useLocalDpi xmlns:a14="http://schemas.microsoft.com/office/drawing/2010/main" val="0"/>
              </a:ext>
            </a:extLst>
          </a:blip>
          <a:srcRect t="8578" r="3" b="16580"/>
          <a:stretch/>
        </p:blipFill>
        <p:spPr>
          <a:xfrm>
            <a:off x="6110581" y="5494828"/>
            <a:ext cx="2409238" cy="2495721"/>
          </a:xfrm>
          <a:prstGeom prst="rect">
            <a:avLst/>
          </a:prstGeom>
        </p:spPr>
      </p:pic>
      <p:pic>
        <p:nvPicPr>
          <p:cNvPr id="10" name="Picture 9" descr="A person wearing a suit and tie&#10;&#10;Description automatically generated">
            <a:extLst>
              <a:ext uri="{FF2B5EF4-FFF2-40B4-BE49-F238E27FC236}">
                <a16:creationId xmlns:a16="http://schemas.microsoft.com/office/drawing/2014/main" id="{1DAB142B-46B3-9D4D-8794-D6B2F0FB1776}"/>
              </a:ext>
            </a:extLst>
          </p:cNvPr>
          <p:cNvPicPr>
            <a:picLocks noChangeAspect="1"/>
          </p:cNvPicPr>
          <p:nvPr/>
        </p:nvPicPr>
        <p:blipFill rotWithShape="1">
          <a:blip r:embed="rId6">
            <a:extLst>
              <a:ext uri="{28A0092B-C50C-407E-A947-70E740481C1C}">
                <a14:useLocalDpi xmlns:a14="http://schemas.microsoft.com/office/drawing/2010/main" val="0"/>
              </a:ext>
            </a:extLst>
          </a:blip>
          <a:srcRect r="4" b="5478"/>
          <a:stretch/>
        </p:blipFill>
        <p:spPr>
          <a:xfrm>
            <a:off x="6110581" y="140284"/>
            <a:ext cx="2409238" cy="2495721"/>
          </a:xfrm>
          <a:prstGeom prst="rect">
            <a:avLst/>
          </a:prstGeom>
        </p:spPr>
      </p:pic>
      <p:pic>
        <p:nvPicPr>
          <p:cNvPr id="11" name="Picture 10" descr="A person posing for the camera&#10;&#10;Description automatically generated">
            <a:extLst>
              <a:ext uri="{FF2B5EF4-FFF2-40B4-BE49-F238E27FC236}">
                <a16:creationId xmlns:a16="http://schemas.microsoft.com/office/drawing/2014/main" id="{9859EC16-780B-5C49-A471-3880B06B92F6}"/>
              </a:ext>
            </a:extLst>
          </p:cNvPr>
          <p:cNvPicPr>
            <a:picLocks noChangeAspect="1"/>
          </p:cNvPicPr>
          <p:nvPr/>
        </p:nvPicPr>
        <p:blipFill rotWithShape="1">
          <a:blip r:embed="rId7">
            <a:extLst>
              <a:ext uri="{28A0092B-C50C-407E-A947-70E740481C1C}">
                <a14:useLocalDpi xmlns:a14="http://schemas.microsoft.com/office/drawing/2010/main" val="0"/>
              </a:ext>
            </a:extLst>
          </a:blip>
          <a:srcRect l="6419" r="8558" b="-2"/>
          <a:stretch/>
        </p:blipFill>
        <p:spPr>
          <a:xfrm>
            <a:off x="6110581" y="2817556"/>
            <a:ext cx="2409238" cy="2495721"/>
          </a:xfrm>
          <a:prstGeom prst="rect">
            <a:avLst/>
          </a:prstGeom>
        </p:spPr>
      </p:pic>
      <p:sp>
        <p:nvSpPr>
          <p:cNvPr id="12" name="Text Placeholder 2">
            <a:extLst>
              <a:ext uri="{FF2B5EF4-FFF2-40B4-BE49-F238E27FC236}">
                <a16:creationId xmlns:a16="http://schemas.microsoft.com/office/drawing/2014/main" id="{7F0FC005-16A9-6B4F-A0B6-847359477CA2}"/>
              </a:ext>
            </a:extLst>
          </p:cNvPr>
          <p:cNvSpPr txBox="1">
            <a:spLocks/>
          </p:cNvSpPr>
          <p:nvPr/>
        </p:nvSpPr>
        <p:spPr>
          <a:xfrm>
            <a:off x="8649905" y="3267223"/>
            <a:ext cx="4652392" cy="1508429"/>
          </a:xfrm>
          <a:prstGeom prst="rect">
            <a:avLst/>
          </a:prstGeom>
        </p:spPr>
        <p:txBody>
          <a:bodyPr vert="horz" lIns="109728" tIns="54864" rIns="109728" bIns="54864" rtlCol="0">
            <a:normAutofit fontScale="6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3200" dirty="0">
                <a:solidFill>
                  <a:schemeClr val="tx1"/>
                </a:solidFill>
              </a:rPr>
              <a:t>Tina Meagher</a:t>
            </a:r>
          </a:p>
          <a:p>
            <a:pPr algn="ctr"/>
            <a:r>
              <a:rPr lang="en-US" sz="2880" dirty="0">
                <a:solidFill>
                  <a:schemeClr val="bg1">
                    <a:lumMod val="50000"/>
                  </a:schemeClr>
                </a:solidFill>
              </a:rPr>
              <a:t>Manager of Video &amp; Digital Media Strategy, Sr. Video Strategist</a:t>
            </a:r>
          </a:p>
          <a:p>
            <a:pPr algn="ctr"/>
            <a:r>
              <a:rPr lang="en-US" sz="2880" dirty="0">
                <a:solidFill>
                  <a:schemeClr val="bg1">
                    <a:lumMod val="50000"/>
                  </a:schemeClr>
                </a:solidFill>
              </a:rPr>
              <a:t>University of Cincinnati</a:t>
            </a:r>
          </a:p>
          <a:p>
            <a:pPr algn="ctr"/>
            <a:r>
              <a:rPr lang="en-US" sz="2900" i="1" u="sng" dirty="0">
                <a:solidFill>
                  <a:schemeClr val="tx1"/>
                </a:solidFill>
                <a:hlinkClick r:id="rId8">
                  <a:extLst>
                    <a:ext uri="{A12FA001-AC4F-418D-AE19-62706E023703}">
                      <ahyp:hlinkClr xmlns:ahyp="http://schemas.microsoft.com/office/drawing/2018/hyperlinkcolor" val="tx"/>
                    </a:ext>
                  </a:extLst>
                </a:hlinkClick>
              </a:rPr>
              <a:t>meaghecm@ucmail.uc.edu</a:t>
            </a:r>
            <a:endParaRPr lang="en-US" sz="2900" i="1" dirty="0">
              <a:solidFill>
                <a:schemeClr val="tx1"/>
              </a:solidFill>
            </a:endParaRPr>
          </a:p>
          <a:p>
            <a:pPr algn="ctr"/>
            <a:endParaRPr lang="en-US" sz="2880" dirty="0">
              <a:solidFill>
                <a:schemeClr val="bg1">
                  <a:lumMod val="50000"/>
                </a:schemeClr>
              </a:solidFill>
            </a:endParaRPr>
          </a:p>
        </p:txBody>
      </p:sp>
      <p:sp>
        <p:nvSpPr>
          <p:cNvPr id="13" name="Text Placeholder 2">
            <a:extLst>
              <a:ext uri="{FF2B5EF4-FFF2-40B4-BE49-F238E27FC236}">
                <a16:creationId xmlns:a16="http://schemas.microsoft.com/office/drawing/2014/main" id="{CE87836E-0C9C-FB4C-8BA5-EF97ED891F1E}"/>
              </a:ext>
            </a:extLst>
          </p:cNvPr>
          <p:cNvSpPr txBox="1">
            <a:spLocks/>
          </p:cNvSpPr>
          <p:nvPr/>
        </p:nvSpPr>
        <p:spPr>
          <a:xfrm>
            <a:off x="8649905" y="6077211"/>
            <a:ext cx="4652392" cy="1684038"/>
          </a:xfrm>
          <a:prstGeom prst="rect">
            <a:avLst/>
          </a:prstGeom>
        </p:spPr>
        <p:txBody>
          <a:bodyPr vert="horz" lIns="109728" tIns="54864" rIns="109728" bIns="54864" rtlCol="0">
            <a:normAutofit fontScale="5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3600" dirty="0">
                <a:solidFill>
                  <a:schemeClr val="tx1"/>
                </a:solidFill>
              </a:rPr>
              <a:t>Angela </a:t>
            </a:r>
            <a:r>
              <a:rPr lang="en-US" sz="3600" dirty="0" err="1">
                <a:solidFill>
                  <a:schemeClr val="tx1"/>
                </a:solidFill>
              </a:rPr>
              <a:t>Paprocki</a:t>
            </a:r>
            <a:endParaRPr lang="en-US" sz="3600" dirty="0">
              <a:solidFill>
                <a:schemeClr val="tx1"/>
              </a:solidFill>
            </a:endParaRPr>
          </a:p>
          <a:p>
            <a:pPr algn="ctr"/>
            <a:r>
              <a:rPr lang="en-US" sz="3300" dirty="0">
                <a:solidFill>
                  <a:schemeClr val="bg1">
                    <a:lumMod val="50000"/>
                  </a:schemeClr>
                </a:solidFill>
              </a:rPr>
              <a:t>Assistant Provost for Curriculum and Instruction, Director, University Teaching Center</a:t>
            </a:r>
          </a:p>
          <a:p>
            <a:pPr algn="ctr"/>
            <a:r>
              <a:rPr lang="en-US" sz="3300" dirty="0">
                <a:solidFill>
                  <a:schemeClr val="bg1">
                    <a:lumMod val="50000"/>
                  </a:schemeClr>
                </a:solidFill>
              </a:rPr>
              <a:t>University of Toledo</a:t>
            </a:r>
          </a:p>
          <a:p>
            <a:pPr algn="ctr"/>
            <a:r>
              <a:rPr lang="en-US" sz="3300" i="1" u="sng" dirty="0">
                <a:solidFill>
                  <a:schemeClr val="tx1"/>
                </a:solidFill>
                <a:hlinkClick r:id="rId9">
                  <a:extLst>
                    <a:ext uri="{A12FA001-AC4F-418D-AE19-62706E023703}">
                      <ahyp:hlinkClr xmlns:ahyp="http://schemas.microsoft.com/office/drawing/2018/hyperlinkcolor" val="tx"/>
                    </a:ext>
                  </a:extLst>
                </a:hlinkClick>
              </a:rPr>
              <a:t>Angela.Paprocki@utoledo.edu</a:t>
            </a:r>
            <a:endParaRPr lang="en-US" sz="5100" i="1" dirty="0">
              <a:solidFill>
                <a:schemeClr val="tx1"/>
              </a:solidFill>
            </a:endParaRPr>
          </a:p>
        </p:txBody>
      </p:sp>
      <p:sp>
        <p:nvSpPr>
          <p:cNvPr id="6" name="TextBox 5">
            <a:extLst>
              <a:ext uri="{FF2B5EF4-FFF2-40B4-BE49-F238E27FC236}">
                <a16:creationId xmlns:a16="http://schemas.microsoft.com/office/drawing/2014/main" id="{3FA7D697-CCB4-F448-8C9D-A33647A0DE0A}"/>
              </a:ext>
            </a:extLst>
          </p:cNvPr>
          <p:cNvSpPr txBox="1"/>
          <p:nvPr/>
        </p:nvSpPr>
        <p:spPr>
          <a:xfrm rot="16200000">
            <a:off x="4124037" y="3638369"/>
            <a:ext cx="3066586" cy="646331"/>
          </a:xfrm>
          <a:prstGeom prst="rect">
            <a:avLst/>
          </a:prstGeom>
          <a:noFill/>
        </p:spPr>
        <p:txBody>
          <a:bodyPr wrap="square" rtlCol="0">
            <a:spAutoFit/>
          </a:bodyPr>
          <a:lstStyle/>
          <a:p>
            <a:pPr algn="ctr"/>
            <a:r>
              <a:rPr lang="en-US" sz="3600" dirty="0"/>
              <a:t>Panelists</a:t>
            </a:r>
          </a:p>
        </p:txBody>
      </p:sp>
      <p:cxnSp>
        <p:nvCxnSpPr>
          <p:cNvPr id="15" name="Straight Connector 14">
            <a:extLst>
              <a:ext uri="{FF2B5EF4-FFF2-40B4-BE49-F238E27FC236}">
                <a16:creationId xmlns:a16="http://schemas.microsoft.com/office/drawing/2014/main" id="{B9DB379B-57A1-124A-B331-D682DB16B85A}"/>
              </a:ext>
            </a:extLst>
          </p:cNvPr>
          <p:cNvCxnSpPr/>
          <p:nvPr/>
        </p:nvCxnSpPr>
        <p:spPr>
          <a:xfrm flipV="1">
            <a:off x="5657330" y="330626"/>
            <a:ext cx="0" cy="2568691"/>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A5E0A37-0D4F-7E4A-9103-94137BB86280}"/>
              </a:ext>
            </a:extLst>
          </p:cNvPr>
          <p:cNvCxnSpPr>
            <a:cxnSpLocks/>
          </p:cNvCxnSpPr>
          <p:nvPr/>
        </p:nvCxnSpPr>
        <p:spPr>
          <a:xfrm flipV="1">
            <a:off x="5657330" y="4974934"/>
            <a:ext cx="0" cy="284207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949E338-3D70-DE41-8447-13A5378051EF}"/>
              </a:ext>
            </a:extLst>
          </p:cNvPr>
          <p:cNvCxnSpPr/>
          <p:nvPr/>
        </p:nvCxnSpPr>
        <p:spPr>
          <a:xfrm>
            <a:off x="1761893" y="330626"/>
            <a:ext cx="171728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0349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Echo360 Active Learning Platform</a:t>
            </a:r>
            <a:endParaRPr lang="en-US" i="1" dirty="0"/>
          </a:p>
        </p:txBody>
      </p:sp>
      <p:sp>
        <p:nvSpPr>
          <p:cNvPr id="3" name="Content Placeholder 2"/>
          <p:cNvSpPr>
            <a:spLocks noGrp="1"/>
          </p:cNvSpPr>
          <p:nvPr>
            <p:ph idx="1"/>
          </p:nvPr>
        </p:nvSpPr>
        <p:spPr/>
        <p:txBody>
          <a:bodyPr>
            <a:normAutofit/>
          </a:bodyPr>
          <a:lstStyle/>
          <a:p>
            <a:r>
              <a:rPr lang="en-US" sz="2880" dirty="0"/>
              <a:t>Features:</a:t>
            </a:r>
            <a:endParaRPr lang="en-US" sz="1260" dirty="0"/>
          </a:p>
          <a:p>
            <a:pPr lvl="1">
              <a:spcAft>
                <a:spcPts val="1920"/>
              </a:spcAft>
            </a:pPr>
            <a:r>
              <a:rPr lang="en-US" sz="2400" dirty="0"/>
              <a:t>Active learning to increase engagement in class</a:t>
            </a:r>
            <a:endParaRPr lang="en-US" sz="1260" dirty="0"/>
          </a:p>
          <a:p>
            <a:pPr lvl="1">
              <a:spcAft>
                <a:spcPts val="1920"/>
              </a:spcAft>
            </a:pPr>
            <a:r>
              <a:rPr lang="en-US" sz="2400" dirty="0"/>
              <a:t>Q&amp;As allow students to clarify doubts as they arise</a:t>
            </a:r>
          </a:p>
          <a:p>
            <a:pPr lvl="1">
              <a:spcAft>
                <a:spcPts val="1920"/>
              </a:spcAft>
            </a:pPr>
            <a:r>
              <a:rPr lang="en-US" sz="2400" dirty="0"/>
              <a:t>Students take notes that are tied to specific slides</a:t>
            </a:r>
          </a:p>
          <a:p>
            <a:pPr lvl="1">
              <a:spcAft>
                <a:spcPts val="1920"/>
              </a:spcAft>
            </a:pPr>
            <a:r>
              <a:rPr lang="en-US" sz="2400" dirty="0"/>
              <a:t>Students may bookmark slides, or mark them as confusing</a:t>
            </a:r>
            <a:endParaRPr lang="en-US" sz="1260" dirty="0"/>
          </a:p>
          <a:p>
            <a:pPr lvl="1">
              <a:spcAft>
                <a:spcPts val="1920"/>
              </a:spcAft>
            </a:pPr>
            <a:r>
              <a:rPr lang="en-US" sz="2400" dirty="0"/>
              <a:t>Recorded lectures support student learning outside the classroom</a:t>
            </a:r>
          </a:p>
          <a:p>
            <a:pPr lvl="1">
              <a:spcAft>
                <a:spcPts val="1920"/>
              </a:spcAft>
            </a:pPr>
            <a:r>
              <a:rPr lang="en-US" sz="2400" dirty="0"/>
              <a:t>LMS integration / single sign-on</a:t>
            </a:r>
          </a:p>
          <a:p>
            <a:pPr lvl="1">
              <a:spcAft>
                <a:spcPts val="1920"/>
              </a:spcAft>
            </a:pPr>
            <a:endParaRPr lang="en-US" dirty="0"/>
          </a:p>
        </p:txBody>
      </p:sp>
    </p:spTree>
    <p:extLst>
      <p:ext uri="{BB962C8B-B14F-4D97-AF65-F5344CB8AC3E}">
        <p14:creationId xmlns:p14="http://schemas.microsoft.com/office/powerpoint/2010/main" val="3359588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0127"/>
            <a:ext cx="14630400" cy="7924800"/>
          </a:xfrm>
        </p:spPr>
      </p:pic>
      <p:sp>
        <p:nvSpPr>
          <p:cNvPr id="5" name="TextBox 4"/>
          <p:cNvSpPr txBox="1"/>
          <p:nvPr/>
        </p:nvSpPr>
        <p:spPr>
          <a:xfrm>
            <a:off x="11757045" y="7283482"/>
            <a:ext cx="2219838" cy="424732"/>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defTabSz="1097280"/>
            <a:r>
              <a:rPr lang="en-US" sz="2160" dirty="0">
                <a:solidFill>
                  <a:prstClr val="black"/>
                </a:solidFill>
                <a:latin typeface="Calibri" panose="020F0502020204030204"/>
              </a:rPr>
              <a:t>Course homepage</a:t>
            </a:r>
          </a:p>
        </p:txBody>
      </p:sp>
      <p:grpSp>
        <p:nvGrpSpPr>
          <p:cNvPr id="9" name="Group 8"/>
          <p:cNvGrpSpPr/>
          <p:nvPr/>
        </p:nvGrpSpPr>
        <p:grpSpPr>
          <a:xfrm>
            <a:off x="6754739" y="4335331"/>
            <a:ext cx="6552470" cy="1705446"/>
            <a:chOff x="5628949" y="3612776"/>
            <a:chExt cx="5460392" cy="1421205"/>
          </a:xfrm>
        </p:grpSpPr>
        <p:sp>
          <p:nvSpPr>
            <p:cNvPr id="6" name="TextBox 5"/>
            <p:cNvSpPr txBox="1"/>
            <p:nvPr/>
          </p:nvSpPr>
          <p:spPr>
            <a:xfrm>
              <a:off x="5628949" y="4680038"/>
              <a:ext cx="4437539" cy="353943"/>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defTabSz="1097280"/>
              <a:r>
                <a:rPr lang="en-US" sz="2160" dirty="0">
                  <a:solidFill>
                    <a:prstClr val="black"/>
                  </a:solidFill>
                  <a:latin typeface="Calibri" panose="020F0502020204030204"/>
                </a:rPr>
                <a:t>Recordings of lectures populate automatically</a:t>
              </a:r>
            </a:p>
          </p:txBody>
        </p:sp>
        <p:cxnSp>
          <p:nvCxnSpPr>
            <p:cNvPr id="7" name="Straight Arrow Connector 6"/>
            <p:cNvCxnSpPr>
              <a:stCxn id="6" idx="0"/>
            </p:cNvCxnSpPr>
            <p:nvPr/>
          </p:nvCxnSpPr>
          <p:spPr>
            <a:xfrm flipV="1">
              <a:off x="7847718" y="3612776"/>
              <a:ext cx="3241623" cy="1067262"/>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7799296" y="2565107"/>
            <a:ext cx="4862455" cy="790745"/>
            <a:chOff x="5849598" y="2097734"/>
            <a:chExt cx="4135032" cy="658954"/>
          </a:xfrm>
        </p:grpSpPr>
        <p:sp>
          <p:nvSpPr>
            <p:cNvPr id="10" name="TextBox 9"/>
            <p:cNvSpPr txBox="1"/>
            <p:nvPr/>
          </p:nvSpPr>
          <p:spPr>
            <a:xfrm>
              <a:off x="5849598" y="2097734"/>
              <a:ext cx="1892985" cy="353943"/>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defTabSz="1097280"/>
              <a:r>
                <a:rPr lang="en-US" sz="2160" dirty="0">
                  <a:solidFill>
                    <a:prstClr val="black"/>
                  </a:solidFill>
                  <a:latin typeface="Calibri" panose="020F0502020204030204"/>
                </a:rPr>
                <a:t>Student questions</a:t>
              </a:r>
            </a:p>
          </p:txBody>
        </p:sp>
        <p:cxnSp>
          <p:nvCxnSpPr>
            <p:cNvPr id="11" name="Straight Arrow Connector 10"/>
            <p:cNvCxnSpPr>
              <a:stCxn id="10" idx="3"/>
            </p:cNvCxnSpPr>
            <p:nvPr/>
          </p:nvCxnSpPr>
          <p:spPr>
            <a:xfrm>
              <a:off x="7742583" y="2274706"/>
              <a:ext cx="2242047" cy="481982"/>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2291381" y="925271"/>
            <a:ext cx="1730559" cy="1353228"/>
            <a:chOff x="5712373" y="1326960"/>
            <a:chExt cx="1471667" cy="1127690"/>
          </a:xfrm>
        </p:grpSpPr>
        <p:sp>
          <p:nvSpPr>
            <p:cNvPr id="13" name="TextBox 12"/>
            <p:cNvSpPr txBox="1"/>
            <p:nvPr/>
          </p:nvSpPr>
          <p:spPr>
            <a:xfrm>
              <a:off x="6369558" y="2100707"/>
              <a:ext cx="814482" cy="353943"/>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defTabSz="1097280"/>
              <a:r>
                <a:rPr lang="en-US" sz="2160" dirty="0">
                  <a:solidFill>
                    <a:prstClr val="black"/>
                  </a:solidFill>
                  <a:latin typeface="Calibri" panose="020F0502020204030204"/>
                </a:rPr>
                <a:t>Library</a:t>
              </a:r>
            </a:p>
          </p:txBody>
        </p:sp>
        <p:cxnSp>
          <p:nvCxnSpPr>
            <p:cNvPr id="14" name="Straight Arrow Connector 13"/>
            <p:cNvCxnSpPr/>
            <p:nvPr/>
          </p:nvCxnSpPr>
          <p:spPr>
            <a:xfrm flipH="1" flipV="1">
              <a:off x="5712373" y="1326960"/>
              <a:ext cx="1080015" cy="757692"/>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1433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9" y="152407"/>
            <a:ext cx="14626742" cy="7922819"/>
          </a:xfrm>
        </p:spPr>
      </p:pic>
      <p:sp>
        <p:nvSpPr>
          <p:cNvPr id="6" name="TextBox 5"/>
          <p:cNvSpPr txBox="1"/>
          <p:nvPr/>
        </p:nvSpPr>
        <p:spPr>
          <a:xfrm>
            <a:off x="8146751" y="7283482"/>
            <a:ext cx="5890010" cy="424732"/>
          </a:xfrm>
          <a:prstGeom prst="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defTabSz="1097280"/>
            <a:r>
              <a:rPr lang="en-US" sz="2160" dirty="0">
                <a:solidFill>
                  <a:prstClr val="black"/>
                </a:solidFill>
                <a:latin typeface="Calibri" panose="020F0502020204030204"/>
              </a:rPr>
              <a:t>Slide editing: rearranging, adding questions, media</a:t>
            </a:r>
          </a:p>
        </p:txBody>
      </p:sp>
    </p:spTree>
    <p:extLst>
      <p:ext uri="{BB962C8B-B14F-4D97-AF65-F5344CB8AC3E}">
        <p14:creationId xmlns:p14="http://schemas.microsoft.com/office/powerpoint/2010/main" val="86186788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v2_echo360">
  <a:themeElements>
    <a:clrScheme name="Custom 1 2">
      <a:dk1>
        <a:srgbClr val="000000"/>
      </a:dk1>
      <a:lt1>
        <a:srgbClr val="FFFFFF"/>
      </a:lt1>
      <a:dk2>
        <a:srgbClr val="333333"/>
      </a:dk2>
      <a:lt2>
        <a:srgbClr val="CCCCCC"/>
      </a:lt2>
      <a:accent1>
        <a:srgbClr val="0076C0"/>
      </a:accent1>
      <a:accent2>
        <a:srgbClr val="00CCF3"/>
      </a:accent2>
      <a:accent3>
        <a:srgbClr val="AB275C"/>
      </a:accent3>
      <a:accent4>
        <a:srgbClr val="FF9300"/>
      </a:accent4>
      <a:accent5>
        <a:srgbClr val="00AD41"/>
      </a:accent5>
      <a:accent6>
        <a:srgbClr val="FFC900"/>
      </a:accent6>
      <a:hlink>
        <a:srgbClr val="00CCF3"/>
      </a:hlink>
      <a:folHlink>
        <a:srgbClr val="00CCF3"/>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sterTemplateVersion" id="{35828325-FBE7-1545-AD6C-D2AB97AF7D80}" vid="{42243C29-3E2E-F64A-AF84-A69779F84C73}"/>
    </a:ext>
  </a:extLst>
</a:theme>
</file>

<file path=ppt/theme/theme2.xml><?xml version="1.0" encoding="utf-8"?>
<a:theme xmlns:a="http://schemas.openxmlformats.org/drawingml/2006/main" name="1_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27850</TotalTime>
  <Words>2315</Words>
  <Application>Microsoft Macintosh PowerPoint</Application>
  <PresentationFormat>Custom</PresentationFormat>
  <Paragraphs>421</Paragraphs>
  <Slides>64</Slides>
  <Notes>39</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64</vt:i4>
      </vt:variant>
    </vt:vector>
  </HeadingPairs>
  <TitlesOfParts>
    <vt:vector size="78" baseType="lpstr">
      <vt:lpstr>Arial</vt:lpstr>
      <vt:lpstr>Calibri</vt:lpstr>
      <vt:lpstr>Calibri Light</vt:lpstr>
      <vt:lpstr>Franklin Gothic Book</vt:lpstr>
      <vt:lpstr>Lato</vt:lpstr>
      <vt:lpstr>Lato Heavy</vt:lpstr>
      <vt:lpstr>Lato Light</vt:lpstr>
      <vt:lpstr>Proxima Nova</vt:lpstr>
      <vt:lpstr>Tw Cen MT</vt:lpstr>
      <vt:lpstr>Tw Cen MT Condensed</vt:lpstr>
      <vt:lpstr>Wingdings 3</vt:lpstr>
      <vt:lpstr>v2_echo360</vt:lpstr>
      <vt:lpstr>1_Integral</vt:lpstr>
      <vt:lpstr>Office Theme</vt:lpstr>
      <vt:lpstr>PowerPoint Presentation</vt:lpstr>
      <vt:lpstr>PowerPoint Presentation</vt:lpstr>
      <vt:lpstr>PowerPoint Presentation</vt:lpstr>
      <vt:lpstr>Driving Student Metacognition: Echo360 in the Classroom </vt:lpstr>
      <vt:lpstr>Metacognition</vt:lpstr>
      <vt:lpstr>The course</vt:lpstr>
      <vt:lpstr>Echo360 Active Learning Platform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students know what they know?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students use the platform?</vt:lpstr>
      <vt:lpstr>PowerPoint Presentation</vt:lpstr>
      <vt:lpstr>PowerPoint Presentation</vt:lpstr>
      <vt:lpstr>PowerPoint Presentation</vt:lpstr>
      <vt:lpstr>PowerPoint Presentation</vt:lpstr>
      <vt:lpstr>PowerPoint Presentation</vt:lpstr>
      <vt:lpstr>PowerPoint Presentation</vt:lpstr>
      <vt:lpstr>Echo360 in, and outside, the classroom</vt:lpstr>
      <vt:lpstr>PowerPoint Presentation</vt:lpstr>
      <vt:lpstr>PowerPoint Presentation</vt:lpstr>
      <vt:lpstr>PowerPoint Presentation</vt:lpstr>
      <vt:lpstr>HINTS</vt:lpstr>
      <vt:lpstr>Thank you</vt:lpstr>
      <vt:lpstr>The History of Classroom Capture and the Video Strategy at the University of Cincinnati</vt:lpstr>
      <vt:lpstr>PowerPoint Presentation</vt:lpstr>
      <vt:lpstr>    </vt:lpstr>
      <vt:lpstr>PowerPoint Presentation</vt:lpstr>
      <vt:lpstr>The Types of Video Content</vt:lpstr>
      <vt:lpstr>    </vt:lpstr>
      <vt:lpstr>PowerPoint Presentation</vt:lpstr>
      <vt:lpstr>PowerPoint Presentation</vt:lpstr>
      <vt:lpstr>PowerPoint Presentation</vt:lpstr>
      <vt:lpstr>PowerPoint Presentation</vt:lpstr>
      <vt:lpstr>PowerPoint Presentation</vt:lpstr>
      <vt:lpstr>Next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NEXT STEPS, &amp; QUESTIONS </vt:lpstr>
      <vt:lpstr>Dr. Perry Samson University of Michigan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Kathryn Berkhimer</dc:creator>
  <cp:lastModifiedBy>Kathryn Berkhimer</cp:lastModifiedBy>
  <cp:revision>223</cp:revision>
  <cp:lastPrinted>2016-11-03T20:36:25Z</cp:lastPrinted>
  <dcterms:created xsi:type="dcterms:W3CDTF">2016-12-14T14:07:42Z</dcterms:created>
  <dcterms:modified xsi:type="dcterms:W3CDTF">2018-12-05T20:06:04Z</dcterms:modified>
</cp:coreProperties>
</file>