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5"/>
    <p:sldMasterId id="2147483664" r:id="rId6"/>
    <p:sldMasterId id="2147483693" r:id="rId7"/>
    <p:sldMasterId id="2147483707" r:id="rId8"/>
    <p:sldMasterId id="2147483711" r:id="rId9"/>
  </p:sldMasterIdLst>
  <p:notesMasterIdLst>
    <p:notesMasterId r:id="rId29"/>
  </p:notesMasterIdLst>
  <p:handoutMasterIdLst>
    <p:handoutMasterId r:id="rId30"/>
  </p:handoutMasterIdLst>
  <p:sldIdLst>
    <p:sldId id="269" r:id="rId10"/>
    <p:sldId id="346" r:id="rId11"/>
    <p:sldId id="347" r:id="rId12"/>
    <p:sldId id="264" r:id="rId13"/>
    <p:sldId id="265" r:id="rId14"/>
    <p:sldId id="266" r:id="rId15"/>
    <p:sldId id="267" r:id="rId16"/>
    <p:sldId id="268" r:id="rId17"/>
    <p:sldId id="257" r:id="rId18"/>
    <p:sldId id="258" r:id="rId19"/>
    <p:sldId id="270" r:id="rId20"/>
    <p:sldId id="259" r:id="rId21"/>
    <p:sldId id="272" r:id="rId22"/>
    <p:sldId id="260" r:id="rId23"/>
    <p:sldId id="261" r:id="rId24"/>
    <p:sldId id="262" r:id="rId25"/>
    <p:sldId id="263" r:id="rId26"/>
    <p:sldId id="273" r:id="rId27"/>
    <p:sldId id="271" r:id="rId28"/>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Your Presentation" id="{9AE958AD-BD23-3B4B-9FC9-F9D4C5806AE1}">
          <p14:sldIdLst>
            <p14:sldId id="269"/>
            <p14:sldId id="346"/>
            <p14:sldId id="347"/>
            <p14:sldId id="264"/>
            <p14:sldId id="265"/>
            <p14:sldId id="266"/>
            <p14:sldId id="267"/>
            <p14:sldId id="268"/>
            <p14:sldId id="257"/>
            <p14:sldId id="258"/>
            <p14:sldId id="270"/>
            <p14:sldId id="259"/>
            <p14:sldId id="272"/>
            <p14:sldId id="260"/>
            <p14:sldId id="261"/>
            <p14:sldId id="262"/>
            <p14:sldId id="263"/>
            <p14:sldId id="273"/>
            <p14:sldId id="2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2F"/>
    <a:srgbClr val="FFC849"/>
    <a:srgbClr val="ADADAD"/>
    <a:srgbClr val="FE0200"/>
    <a:srgbClr val="007FFF"/>
    <a:srgbClr val="448CCB"/>
    <a:srgbClr val="FFC82E"/>
    <a:srgbClr val="98C92D"/>
    <a:srgbClr val="E5EFF7"/>
    <a:srgbClr val="F8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2FE020-CA67-46A9-96D0-67043DD390A4}" v="246" dt="2020-10-12T20:06:09.0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e Lovellette" userId="62800184-8952-4c16-9775-9c256cda6d1c" providerId="ADAL" clId="{1F2FE020-CA67-46A9-96D0-67043DD390A4}"/>
    <pc:docChg chg="undo redo custSel addSld delSld modSld sldOrd modMainMaster modSection modNotesMaster">
      <pc:chgData name="Shane Lovellette" userId="62800184-8952-4c16-9775-9c256cda6d1c" providerId="ADAL" clId="{1F2FE020-CA67-46A9-96D0-67043DD390A4}" dt="2020-10-12T21:08:58.541" v="719"/>
      <pc:docMkLst>
        <pc:docMk/>
      </pc:docMkLst>
      <pc:sldChg chg="addSp delSp modSp del mod setBg modClrScheme chgLayout">
        <pc:chgData name="Shane Lovellette" userId="62800184-8952-4c16-9775-9c256cda6d1c" providerId="ADAL" clId="{1F2FE020-CA67-46A9-96D0-67043DD390A4}" dt="2020-10-12T19:24:00.622" v="565" actId="47"/>
        <pc:sldMkLst>
          <pc:docMk/>
          <pc:sldMk cId="2938887433" sldId="256"/>
        </pc:sldMkLst>
        <pc:spChg chg="del mod ord">
          <ac:chgData name="Shane Lovellette" userId="62800184-8952-4c16-9775-9c256cda6d1c" providerId="ADAL" clId="{1F2FE020-CA67-46A9-96D0-67043DD390A4}" dt="2020-10-12T15:58:16.243" v="11" actId="700"/>
          <ac:spMkLst>
            <pc:docMk/>
            <pc:sldMk cId="2938887433" sldId="256"/>
            <ac:spMk id="2" creationId="{FABE51EB-1075-4860-9C80-D4CCB665C3C7}"/>
          </ac:spMkLst>
        </pc:spChg>
        <pc:spChg chg="add del mod ord">
          <ac:chgData name="Shane Lovellette" userId="62800184-8952-4c16-9775-9c256cda6d1c" providerId="ADAL" clId="{1F2FE020-CA67-46A9-96D0-67043DD390A4}" dt="2020-10-12T16:00:04.949" v="19" actId="700"/>
          <ac:spMkLst>
            <pc:docMk/>
            <pc:sldMk cId="2938887433" sldId="256"/>
            <ac:spMk id="3" creationId="{CF9A6606-A972-45B3-8746-5D761E939C34}"/>
          </ac:spMkLst>
        </pc:spChg>
        <pc:spChg chg="add del mod ord">
          <ac:chgData name="Shane Lovellette" userId="62800184-8952-4c16-9775-9c256cda6d1c" providerId="ADAL" clId="{1F2FE020-CA67-46A9-96D0-67043DD390A4}" dt="2020-10-12T16:02:50.537" v="32" actId="700"/>
          <ac:spMkLst>
            <pc:docMk/>
            <pc:sldMk cId="2938887433" sldId="256"/>
            <ac:spMk id="6" creationId="{A516184A-F678-4B01-87B9-B0B6D3AA86DB}"/>
          </ac:spMkLst>
        </pc:spChg>
        <pc:spChg chg="add mod ord">
          <ac:chgData name="Shane Lovellette" userId="62800184-8952-4c16-9775-9c256cda6d1c" providerId="ADAL" clId="{1F2FE020-CA67-46A9-96D0-67043DD390A4}" dt="2020-10-12T16:05:08.171" v="93" actId="1076"/>
          <ac:spMkLst>
            <pc:docMk/>
            <pc:sldMk cId="2938887433" sldId="256"/>
            <ac:spMk id="15" creationId="{37048FBF-5446-4447-983E-A375943A0583}"/>
          </ac:spMkLst>
        </pc:spChg>
        <pc:picChg chg="add del mod">
          <ac:chgData name="Shane Lovellette" userId="62800184-8952-4c16-9775-9c256cda6d1c" providerId="ADAL" clId="{1F2FE020-CA67-46A9-96D0-67043DD390A4}" dt="2020-10-12T15:58:32.502" v="16" actId="22"/>
          <ac:picMkLst>
            <pc:docMk/>
            <pc:sldMk cId="2938887433" sldId="256"/>
            <ac:picMk id="5" creationId="{7918801F-5E6B-4ADF-BE1E-BB5C8FE4D033}"/>
          </ac:picMkLst>
        </pc:picChg>
        <pc:picChg chg="add del">
          <ac:chgData name="Shane Lovellette" userId="62800184-8952-4c16-9775-9c256cda6d1c" providerId="ADAL" clId="{1F2FE020-CA67-46A9-96D0-67043DD390A4}" dt="2020-10-12T16:00:15.023" v="21" actId="478"/>
          <ac:picMkLst>
            <pc:docMk/>
            <pc:sldMk cId="2938887433" sldId="256"/>
            <ac:picMk id="8" creationId="{30BA0098-3F0E-40F7-AF5E-2E9BF6310214}"/>
          </ac:picMkLst>
        </pc:picChg>
        <pc:picChg chg="add del mod">
          <ac:chgData name="Shane Lovellette" userId="62800184-8952-4c16-9775-9c256cda6d1c" providerId="ADAL" clId="{1F2FE020-CA67-46A9-96D0-67043DD390A4}" dt="2020-10-12T16:02:41.594" v="30" actId="478"/>
          <ac:picMkLst>
            <pc:docMk/>
            <pc:sldMk cId="2938887433" sldId="256"/>
            <ac:picMk id="10" creationId="{D5D5D064-8C80-4DF0-ADDF-8A803EC29ABC}"/>
          </ac:picMkLst>
        </pc:picChg>
        <pc:picChg chg="add del mod">
          <ac:chgData name="Shane Lovellette" userId="62800184-8952-4c16-9775-9c256cda6d1c" providerId="ADAL" clId="{1F2FE020-CA67-46A9-96D0-67043DD390A4}" dt="2020-10-12T16:02:39.615" v="29" actId="478"/>
          <ac:picMkLst>
            <pc:docMk/>
            <pc:sldMk cId="2938887433" sldId="256"/>
            <ac:picMk id="12" creationId="{3809A624-26CA-4232-8FD3-A8F21824118E}"/>
          </ac:picMkLst>
        </pc:picChg>
        <pc:picChg chg="add mod">
          <ac:chgData name="Shane Lovellette" userId="62800184-8952-4c16-9775-9c256cda6d1c" providerId="ADAL" clId="{1F2FE020-CA67-46A9-96D0-67043DD390A4}" dt="2020-10-12T16:05:04.743" v="92" actId="1076"/>
          <ac:picMkLst>
            <pc:docMk/>
            <pc:sldMk cId="2938887433" sldId="256"/>
            <ac:picMk id="14" creationId="{38A00475-9812-4B75-A2E2-1D3757A219CD}"/>
          </ac:picMkLst>
        </pc:picChg>
      </pc:sldChg>
      <pc:sldChg chg="modSp mod">
        <pc:chgData name="Shane Lovellette" userId="62800184-8952-4c16-9775-9c256cda6d1c" providerId="ADAL" clId="{1F2FE020-CA67-46A9-96D0-67043DD390A4}" dt="2020-10-12T18:37:09.303" v="442" actId="1076"/>
        <pc:sldMkLst>
          <pc:docMk/>
          <pc:sldMk cId="109270254" sldId="257"/>
        </pc:sldMkLst>
        <pc:spChg chg="mod">
          <ac:chgData name="Shane Lovellette" userId="62800184-8952-4c16-9775-9c256cda6d1c" providerId="ADAL" clId="{1F2FE020-CA67-46A9-96D0-67043DD390A4}" dt="2020-10-12T18:37:09.303" v="442" actId="1076"/>
          <ac:spMkLst>
            <pc:docMk/>
            <pc:sldMk cId="109270254" sldId="257"/>
            <ac:spMk id="2" creationId="{FABE51EB-1075-4860-9C80-D4CCB665C3C7}"/>
          </ac:spMkLst>
        </pc:spChg>
        <pc:spChg chg="mod">
          <ac:chgData name="Shane Lovellette" userId="62800184-8952-4c16-9775-9c256cda6d1c" providerId="ADAL" clId="{1F2FE020-CA67-46A9-96D0-67043DD390A4}" dt="2020-10-12T18:37:09.303" v="442" actId="1076"/>
          <ac:spMkLst>
            <pc:docMk/>
            <pc:sldMk cId="109270254" sldId="257"/>
            <ac:spMk id="5" creationId="{00000000-0000-0000-0000-000000000000}"/>
          </ac:spMkLst>
        </pc:spChg>
        <pc:picChg chg="mod">
          <ac:chgData name="Shane Lovellette" userId="62800184-8952-4c16-9775-9c256cda6d1c" providerId="ADAL" clId="{1F2FE020-CA67-46A9-96D0-67043DD390A4}" dt="2020-10-12T18:37:09.303" v="442" actId="1076"/>
          <ac:picMkLst>
            <pc:docMk/>
            <pc:sldMk cId="109270254" sldId="257"/>
            <ac:picMk id="4" creationId="{00000000-0000-0000-0000-000000000000}"/>
          </ac:picMkLst>
        </pc:picChg>
      </pc:sldChg>
      <pc:sldChg chg="modSp mod">
        <pc:chgData name="Shane Lovellette" userId="62800184-8952-4c16-9775-9c256cda6d1c" providerId="ADAL" clId="{1F2FE020-CA67-46A9-96D0-67043DD390A4}" dt="2020-10-12T18:37:54.040" v="450" actId="1076"/>
        <pc:sldMkLst>
          <pc:docMk/>
          <pc:sldMk cId="463207338" sldId="258"/>
        </pc:sldMkLst>
        <pc:spChg chg="mod">
          <ac:chgData name="Shane Lovellette" userId="62800184-8952-4c16-9775-9c256cda6d1c" providerId="ADAL" clId="{1F2FE020-CA67-46A9-96D0-67043DD390A4}" dt="2020-10-12T18:37:29.503" v="446" actId="1076"/>
          <ac:spMkLst>
            <pc:docMk/>
            <pc:sldMk cId="463207338" sldId="258"/>
            <ac:spMk id="2" creationId="{00000000-0000-0000-0000-000000000000}"/>
          </ac:spMkLst>
        </pc:spChg>
        <pc:spChg chg="mod">
          <ac:chgData name="Shane Lovellette" userId="62800184-8952-4c16-9775-9c256cda6d1c" providerId="ADAL" clId="{1F2FE020-CA67-46A9-96D0-67043DD390A4}" dt="2020-10-12T18:37:46.471" v="448" actId="1076"/>
          <ac:spMkLst>
            <pc:docMk/>
            <pc:sldMk cId="463207338" sldId="258"/>
            <ac:spMk id="3" creationId="{00000000-0000-0000-0000-000000000000}"/>
          </ac:spMkLst>
        </pc:spChg>
        <pc:picChg chg="mod">
          <ac:chgData name="Shane Lovellette" userId="62800184-8952-4c16-9775-9c256cda6d1c" providerId="ADAL" clId="{1F2FE020-CA67-46A9-96D0-67043DD390A4}" dt="2020-10-12T18:37:54.040" v="450" actId="1076"/>
          <ac:picMkLst>
            <pc:docMk/>
            <pc:sldMk cId="463207338" sldId="258"/>
            <ac:picMk id="4" creationId="{00000000-0000-0000-0000-000000000000}"/>
          </ac:picMkLst>
        </pc:picChg>
      </pc:sldChg>
      <pc:sldChg chg="modSp mod modNotes">
        <pc:chgData name="Shane Lovellette" userId="62800184-8952-4c16-9775-9c256cda6d1c" providerId="ADAL" clId="{1F2FE020-CA67-46A9-96D0-67043DD390A4}" dt="2020-10-12T18:42:42.542" v="470" actId="1076"/>
        <pc:sldMkLst>
          <pc:docMk/>
          <pc:sldMk cId="2380285980" sldId="259"/>
        </pc:sldMkLst>
        <pc:spChg chg="mod">
          <ac:chgData name="Shane Lovellette" userId="62800184-8952-4c16-9775-9c256cda6d1c" providerId="ADAL" clId="{1F2FE020-CA67-46A9-96D0-67043DD390A4}" dt="2020-10-12T18:42:42.542" v="470" actId="1076"/>
          <ac:spMkLst>
            <pc:docMk/>
            <pc:sldMk cId="2380285980" sldId="259"/>
            <ac:spMk id="2" creationId="{FABE51EB-1075-4860-9C80-D4CCB665C3C7}"/>
          </ac:spMkLst>
        </pc:spChg>
        <pc:picChg chg="mod">
          <ac:chgData name="Shane Lovellette" userId="62800184-8952-4c16-9775-9c256cda6d1c" providerId="ADAL" clId="{1F2FE020-CA67-46A9-96D0-67043DD390A4}" dt="2020-10-12T15:57:41.532" v="6"/>
          <ac:picMkLst>
            <pc:docMk/>
            <pc:sldMk cId="2380285980" sldId="259"/>
            <ac:picMk id="4" creationId="{11345D07-38A5-7544-AA12-71688790C73B}"/>
          </ac:picMkLst>
        </pc:picChg>
        <pc:picChg chg="mod">
          <ac:chgData name="Shane Lovellette" userId="62800184-8952-4c16-9775-9c256cda6d1c" providerId="ADAL" clId="{1F2FE020-CA67-46A9-96D0-67043DD390A4}" dt="2020-10-12T18:41:53.870" v="461" actId="1076"/>
          <ac:picMkLst>
            <pc:docMk/>
            <pc:sldMk cId="2380285980" sldId="259"/>
            <ac:picMk id="13" creationId="{4A013DA9-1362-214F-A068-1B480931AE6E}"/>
          </ac:picMkLst>
        </pc:picChg>
        <pc:picChg chg="mod">
          <ac:chgData name="Shane Lovellette" userId="62800184-8952-4c16-9775-9c256cda6d1c" providerId="ADAL" clId="{1F2FE020-CA67-46A9-96D0-67043DD390A4}" dt="2020-10-12T18:41:59.070" v="462" actId="1076"/>
          <ac:picMkLst>
            <pc:docMk/>
            <pc:sldMk cId="2380285980" sldId="259"/>
            <ac:picMk id="6146" creationId="{83E805B9-81A8-624D-BA0F-00C617CE6DF4}"/>
          </ac:picMkLst>
        </pc:picChg>
      </pc:sldChg>
      <pc:sldChg chg="modSp mod modNotes">
        <pc:chgData name="Shane Lovellette" userId="62800184-8952-4c16-9775-9c256cda6d1c" providerId="ADAL" clId="{1F2FE020-CA67-46A9-96D0-67043DD390A4}" dt="2020-10-12T18:43:19.222" v="475" actId="1076"/>
        <pc:sldMkLst>
          <pc:docMk/>
          <pc:sldMk cId="3261290824" sldId="260"/>
        </pc:sldMkLst>
        <pc:picChg chg="mod">
          <ac:chgData name="Shane Lovellette" userId="62800184-8952-4c16-9775-9c256cda6d1c" providerId="ADAL" clId="{1F2FE020-CA67-46A9-96D0-67043DD390A4}" dt="2020-10-12T18:43:19.222" v="475" actId="1076"/>
          <ac:picMkLst>
            <pc:docMk/>
            <pc:sldMk cId="3261290824" sldId="260"/>
            <ac:picMk id="5" creationId="{1A063A6E-CCFE-BE4B-B23E-6F27F35C20E8}"/>
          </ac:picMkLst>
        </pc:picChg>
      </pc:sldChg>
      <pc:sldChg chg="modSp modNotes">
        <pc:chgData name="Shane Lovellette" userId="62800184-8952-4c16-9775-9c256cda6d1c" providerId="ADAL" clId="{1F2FE020-CA67-46A9-96D0-67043DD390A4}" dt="2020-10-12T18:43:38.046" v="479" actId="1076"/>
        <pc:sldMkLst>
          <pc:docMk/>
          <pc:sldMk cId="1560994407" sldId="261"/>
        </pc:sldMkLst>
        <pc:picChg chg="mod">
          <ac:chgData name="Shane Lovellette" userId="62800184-8952-4c16-9775-9c256cda6d1c" providerId="ADAL" clId="{1F2FE020-CA67-46A9-96D0-67043DD390A4}" dt="2020-10-12T18:43:38.046" v="479" actId="1076"/>
          <ac:picMkLst>
            <pc:docMk/>
            <pc:sldMk cId="1560994407" sldId="261"/>
            <ac:picMk id="3074" creationId="{850CA1E1-0948-EA4B-A349-094F012FD6B6}"/>
          </ac:picMkLst>
        </pc:picChg>
      </pc:sldChg>
      <pc:sldChg chg="modSp mod modNotes">
        <pc:chgData name="Shane Lovellette" userId="62800184-8952-4c16-9775-9c256cda6d1c" providerId="ADAL" clId="{1F2FE020-CA67-46A9-96D0-67043DD390A4}" dt="2020-10-12T18:45:22.973" v="497" actId="1076"/>
        <pc:sldMkLst>
          <pc:docMk/>
          <pc:sldMk cId="1979127050" sldId="262"/>
        </pc:sldMkLst>
        <pc:spChg chg="mod">
          <ac:chgData name="Shane Lovellette" userId="62800184-8952-4c16-9775-9c256cda6d1c" providerId="ADAL" clId="{1F2FE020-CA67-46A9-96D0-67043DD390A4}" dt="2020-10-12T18:44:04.575" v="482" actId="14100"/>
          <ac:spMkLst>
            <pc:docMk/>
            <pc:sldMk cId="1979127050" sldId="262"/>
            <ac:spMk id="2" creationId="{4D185430-7B11-5E4E-A1D6-1ECD2D75CCCF}"/>
          </ac:spMkLst>
        </pc:spChg>
        <pc:picChg chg="mod">
          <ac:chgData name="Shane Lovellette" userId="62800184-8952-4c16-9775-9c256cda6d1c" providerId="ADAL" clId="{1F2FE020-CA67-46A9-96D0-67043DD390A4}" dt="2020-10-12T18:45:14.742" v="495" actId="1076"/>
          <ac:picMkLst>
            <pc:docMk/>
            <pc:sldMk cId="1979127050" sldId="262"/>
            <ac:picMk id="4098" creationId="{621F3A31-6D23-594E-B84E-7A6FC3CC71FE}"/>
          </ac:picMkLst>
        </pc:picChg>
        <pc:picChg chg="mod">
          <ac:chgData name="Shane Lovellette" userId="62800184-8952-4c16-9775-9c256cda6d1c" providerId="ADAL" clId="{1F2FE020-CA67-46A9-96D0-67043DD390A4}" dt="2020-10-12T18:45:22.973" v="497" actId="1076"/>
          <ac:picMkLst>
            <pc:docMk/>
            <pc:sldMk cId="1979127050" sldId="262"/>
            <ac:picMk id="4100" creationId="{21969DD8-94C4-3B45-8707-955F0580DA33}"/>
          </ac:picMkLst>
        </pc:picChg>
        <pc:picChg chg="mod">
          <ac:chgData name="Shane Lovellette" userId="62800184-8952-4c16-9775-9c256cda6d1c" providerId="ADAL" clId="{1F2FE020-CA67-46A9-96D0-67043DD390A4}" dt="2020-10-12T18:45:20.253" v="496" actId="1076"/>
          <ac:picMkLst>
            <pc:docMk/>
            <pc:sldMk cId="1979127050" sldId="262"/>
            <ac:picMk id="4102" creationId="{4A340D14-DD70-1146-B7CA-43AAF64528AD}"/>
          </ac:picMkLst>
        </pc:picChg>
      </pc:sldChg>
      <pc:sldChg chg="modSp mod modNotes">
        <pc:chgData name="Shane Lovellette" userId="62800184-8952-4c16-9775-9c256cda6d1c" providerId="ADAL" clId="{1F2FE020-CA67-46A9-96D0-67043DD390A4}" dt="2020-10-12T18:46:58.254" v="510" actId="1076"/>
        <pc:sldMkLst>
          <pc:docMk/>
          <pc:sldMk cId="3850689800" sldId="263"/>
        </pc:sldMkLst>
        <pc:spChg chg="mod">
          <ac:chgData name="Shane Lovellette" userId="62800184-8952-4c16-9775-9c256cda6d1c" providerId="ADAL" clId="{1F2FE020-CA67-46A9-96D0-67043DD390A4}" dt="2020-10-12T18:46:27.351" v="503" actId="1076"/>
          <ac:spMkLst>
            <pc:docMk/>
            <pc:sldMk cId="3850689800" sldId="263"/>
            <ac:spMk id="2" creationId="{B12948F8-3BDC-D145-8CA5-DECE26200063}"/>
          </ac:spMkLst>
        </pc:spChg>
        <pc:picChg chg="mod">
          <ac:chgData name="Shane Lovellette" userId="62800184-8952-4c16-9775-9c256cda6d1c" providerId="ADAL" clId="{1F2FE020-CA67-46A9-96D0-67043DD390A4}" dt="2020-10-12T15:57:41.532" v="6"/>
          <ac:picMkLst>
            <pc:docMk/>
            <pc:sldMk cId="3850689800" sldId="263"/>
            <ac:picMk id="5" creationId="{FC955677-7331-CD43-BF6A-B5EAB709155D}"/>
          </ac:picMkLst>
        </pc:picChg>
        <pc:picChg chg="mod">
          <ac:chgData name="Shane Lovellette" userId="62800184-8952-4c16-9775-9c256cda6d1c" providerId="ADAL" clId="{1F2FE020-CA67-46A9-96D0-67043DD390A4}" dt="2020-10-12T18:46:58.254" v="510" actId="1076"/>
          <ac:picMkLst>
            <pc:docMk/>
            <pc:sldMk cId="3850689800" sldId="263"/>
            <ac:picMk id="7" creationId="{8AA7FD6F-8C32-BF44-96BD-8CE31914B790}"/>
          </ac:picMkLst>
        </pc:picChg>
        <pc:picChg chg="mod">
          <ac:chgData name="Shane Lovellette" userId="62800184-8952-4c16-9775-9c256cda6d1c" providerId="ADAL" clId="{1F2FE020-CA67-46A9-96D0-67043DD390A4}" dt="2020-10-12T18:46:55.607" v="509" actId="1076"/>
          <ac:picMkLst>
            <pc:docMk/>
            <pc:sldMk cId="3850689800" sldId="263"/>
            <ac:picMk id="9" creationId="{BDE0BF15-22F8-E247-A5AD-A6212D6A2DF4}"/>
          </ac:picMkLst>
        </pc:picChg>
        <pc:picChg chg="mod">
          <ac:chgData name="Shane Lovellette" userId="62800184-8952-4c16-9775-9c256cda6d1c" providerId="ADAL" clId="{1F2FE020-CA67-46A9-96D0-67043DD390A4}" dt="2020-10-12T15:57:41.532" v="6"/>
          <ac:picMkLst>
            <pc:docMk/>
            <pc:sldMk cId="3850689800" sldId="263"/>
            <ac:picMk id="11" creationId="{E949F20E-B482-4B42-ACE6-D466FB7BBB26}"/>
          </ac:picMkLst>
        </pc:picChg>
        <pc:picChg chg="mod">
          <ac:chgData name="Shane Lovellette" userId="62800184-8952-4c16-9775-9c256cda6d1c" providerId="ADAL" clId="{1F2FE020-CA67-46A9-96D0-67043DD390A4}" dt="2020-10-12T18:46:36.198" v="504" actId="1076"/>
          <ac:picMkLst>
            <pc:docMk/>
            <pc:sldMk cId="3850689800" sldId="263"/>
            <ac:picMk id="1026" creationId="{62189640-E029-3F42-9E10-F6C8801DD446}"/>
          </ac:picMkLst>
        </pc:picChg>
        <pc:picChg chg="mod">
          <ac:chgData name="Shane Lovellette" userId="62800184-8952-4c16-9775-9c256cda6d1c" providerId="ADAL" clId="{1F2FE020-CA67-46A9-96D0-67043DD390A4}" dt="2020-10-12T18:46:46.406" v="505" actId="14100"/>
          <ac:picMkLst>
            <pc:docMk/>
            <pc:sldMk cId="3850689800" sldId="263"/>
            <ac:picMk id="1028" creationId="{C6423205-CED3-C94C-92D3-D3045643C91F}"/>
          </ac:picMkLst>
        </pc:picChg>
      </pc:sldChg>
      <pc:sldChg chg="modSp mod">
        <pc:chgData name="Shane Lovellette" userId="62800184-8952-4c16-9775-9c256cda6d1c" providerId="ADAL" clId="{1F2FE020-CA67-46A9-96D0-67043DD390A4}" dt="2020-10-12T18:31:24.948" v="397" actId="255"/>
        <pc:sldMkLst>
          <pc:docMk/>
          <pc:sldMk cId="3747369990" sldId="264"/>
        </pc:sldMkLst>
        <pc:spChg chg="mod">
          <ac:chgData name="Shane Lovellette" userId="62800184-8952-4c16-9775-9c256cda6d1c" providerId="ADAL" clId="{1F2FE020-CA67-46A9-96D0-67043DD390A4}" dt="2020-10-12T18:31:24.948" v="397" actId="255"/>
          <ac:spMkLst>
            <pc:docMk/>
            <pc:sldMk cId="3747369990" sldId="264"/>
            <ac:spMk id="2" creationId="{FABE51EB-1075-4860-9C80-D4CCB665C3C7}"/>
          </ac:spMkLst>
        </pc:spChg>
        <pc:spChg chg="mod">
          <ac:chgData name="Shane Lovellette" userId="62800184-8952-4c16-9775-9c256cda6d1c" providerId="ADAL" clId="{1F2FE020-CA67-46A9-96D0-67043DD390A4}" dt="2020-10-12T18:29:16.035" v="387" actId="255"/>
          <ac:spMkLst>
            <pc:docMk/>
            <pc:sldMk cId="3747369990" sldId="264"/>
            <ac:spMk id="4" creationId="{5EB60349-9F70-4D98-AE9E-96BF38881A32}"/>
          </ac:spMkLst>
        </pc:spChg>
        <pc:picChg chg="mod">
          <ac:chgData name="Shane Lovellette" userId="62800184-8952-4c16-9775-9c256cda6d1c" providerId="ADAL" clId="{1F2FE020-CA67-46A9-96D0-67043DD390A4}" dt="2020-10-12T17:22:58.665" v="115" actId="1076"/>
          <ac:picMkLst>
            <pc:docMk/>
            <pc:sldMk cId="3747369990" sldId="264"/>
            <ac:picMk id="5" creationId="{AA0A8EB3-3088-4E44-AEED-FA6809477B73}"/>
          </ac:picMkLst>
        </pc:picChg>
        <pc:picChg chg="mod">
          <ac:chgData name="Shane Lovellette" userId="62800184-8952-4c16-9775-9c256cda6d1c" providerId="ADAL" clId="{1F2FE020-CA67-46A9-96D0-67043DD390A4}" dt="2020-10-12T18:27:17.385" v="379" actId="1076"/>
          <ac:picMkLst>
            <pc:docMk/>
            <pc:sldMk cId="3747369990" sldId="264"/>
            <ac:picMk id="1028" creationId="{D97738E7-8F64-4CBD-AD75-47577F142B11}"/>
          </ac:picMkLst>
        </pc:picChg>
      </pc:sldChg>
      <pc:sldChg chg="modSp mod">
        <pc:chgData name="Shane Lovellette" userId="62800184-8952-4c16-9775-9c256cda6d1c" providerId="ADAL" clId="{1F2FE020-CA67-46A9-96D0-67043DD390A4}" dt="2020-10-12T18:33:47.719" v="418" actId="1076"/>
        <pc:sldMkLst>
          <pc:docMk/>
          <pc:sldMk cId="252607352" sldId="265"/>
        </pc:sldMkLst>
        <pc:spChg chg="mod">
          <ac:chgData name="Shane Lovellette" userId="62800184-8952-4c16-9775-9c256cda6d1c" providerId="ADAL" clId="{1F2FE020-CA67-46A9-96D0-67043DD390A4}" dt="2020-10-12T18:33:47.719" v="418" actId="1076"/>
          <ac:spMkLst>
            <pc:docMk/>
            <pc:sldMk cId="252607352" sldId="265"/>
            <ac:spMk id="2" creationId="{6DBC0FED-881C-4B74-998B-85B2051CBF66}"/>
          </ac:spMkLst>
        </pc:spChg>
        <pc:spChg chg="mod">
          <ac:chgData name="Shane Lovellette" userId="62800184-8952-4c16-9775-9c256cda6d1c" providerId="ADAL" clId="{1F2FE020-CA67-46A9-96D0-67043DD390A4}" dt="2020-10-12T15:57:41.532" v="6"/>
          <ac:spMkLst>
            <pc:docMk/>
            <pc:sldMk cId="252607352" sldId="265"/>
            <ac:spMk id="4" creationId="{6E72D89A-A123-4CBE-B058-30A4CAC33C99}"/>
          </ac:spMkLst>
        </pc:spChg>
        <pc:spChg chg="mod">
          <ac:chgData name="Shane Lovellette" userId="62800184-8952-4c16-9775-9c256cda6d1c" providerId="ADAL" clId="{1F2FE020-CA67-46A9-96D0-67043DD390A4}" dt="2020-10-12T18:30:34.191" v="394" actId="1076"/>
          <ac:spMkLst>
            <pc:docMk/>
            <pc:sldMk cId="252607352" sldId="265"/>
            <ac:spMk id="5" creationId="{552E6611-AD5F-4749-AEF2-8E8DBD5DE87F}"/>
          </ac:spMkLst>
        </pc:spChg>
        <pc:picChg chg="mod">
          <ac:chgData name="Shane Lovellette" userId="62800184-8952-4c16-9775-9c256cda6d1c" providerId="ADAL" clId="{1F2FE020-CA67-46A9-96D0-67043DD390A4}" dt="2020-10-12T15:57:41.532" v="6"/>
          <ac:picMkLst>
            <pc:docMk/>
            <pc:sldMk cId="252607352" sldId="265"/>
            <ac:picMk id="2052" creationId="{C7B87478-E215-48CD-ADC6-3F4C52350034}"/>
          </ac:picMkLst>
        </pc:picChg>
      </pc:sldChg>
      <pc:sldChg chg="modSp mod">
        <pc:chgData name="Shane Lovellette" userId="62800184-8952-4c16-9775-9c256cda6d1c" providerId="ADAL" clId="{1F2FE020-CA67-46A9-96D0-67043DD390A4}" dt="2020-10-12T18:33:44.119" v="417" actId="1076"/>
        <pc:sldMkLst>
          <pc:docMk/>
          <pc:sldMk cId="207966449" sldId="266"/>
        </pc:sldMkLst>
        <pc:spChg chg="mod">
          <ac:chgData name="Shane Lovellette" userId="62800184-8952-4c16-9775-9c256cda6d1c" providerId="ADAL" clId="{1F2FE020-CA67-46A9-96D0-67043DD390A4}" dt="2020-10-12T18:33:44.119" v="417" actId="1076"/>
          <ac:spMkLst>
            <pc:docMk/>
            <pc:sldMk cId="207966449" sldId="266"/>
            <ac:spMk id="2" creationId="{6DBC0FED-881C-4B74-998B-85B2051CBF66}"/>
          </ac:spMkLst>
        </pc:spChg>
        <pc:spChg chg="mod">
          <ac:chgData name="Shane Lovellette" userId="62800184-8952-4c16-9775-9c256cda6d1c" providerId="ADAL" clId="{1F2FE020-CA67-46A9-96D0-67043DD390A4}" dt="2020-10-12T15:57:41.532" v="6"/>
          <ac:spMkLst>
            <pc:docMk/>
            <pc:sldMk cId="207966449" sldId="266"/>
            <ac:spMk id="3" creationId="{5508B628-C789-4494-AD6A-3DFD27DE2F47}"/>
          </ac:spMkLst>
        </pc:spChg>
        <pc:spChg chg="mod">
          <ac:chgData name="Shane Lovellette" userId="62800184-8952-4c16-9775-9c256cda6d1c" providerId="ADAL" clId="{1F2FE020-CA67-46A9-96D0-67043DD390A4}" dt="2020-10-12T15:57:41.532" v="6"/>
          <ac:spMkLst>
            <pc:docMk/>
            <pc:sldMk cId="207966449" sldId="266"/>
            <ac:spMk id="4" creationId="{6E72D89A-A123-4CBE-B058-30A4CAC33C99}"/>
          </ac:spMkLst>
        </pc:spChg>
        <pc:spChg chg="mod">
          <ac:chgData name="Shane Lovellette" userId="62800184-8952-4c16-9775-9c256cda6d1c" providerId="ADAL" clId="{1F2FE020-CA67-46A9-96D0-67043DD390A4}" dt="2020-10-12T18:32:22.990" v="405" actId="1076"/>
          <ac:spMkLst>
            <pc:docMk/>
            <pc:sldMk cId="207966449" sldId="266"/>
            <ac:spMk id="5" creationId="{552E6611-AD5F-4749-AEF2-8E8DBD5DE87F}"/>
          </ac:spMkLst>
        </pc:spChg>
        <pc:spChg chg="mod">
          <ac:chgData name="Shane Lovellette" userId="62800184-8952-4c16-9775-9c256cda6d1c" providerId="ADAL" clId="{1F2FE020-CA67-46A9-96D0-67043DD390A4}" dt="2020-10-12T15:57:41.532" v="6"/>
          <ac:spMkLst>
            <pc:docMk/>
            <pc:sldMk cId="207966449" sldId="266"/>
            <ac:spMk id="7" creationId="{22FDB928-EF5F-4E2C-9220-37DB4CBBB5F1}"/>
          </ac:spMkLst>
        </pc:spChg>
        <pc:picChg chg="mod">
          <ac:chgData name="Shane Lovellette" userId="62800184-8952-4c16-9775-9c256cda6d1c" providerId="ADAL" clId="{1F2FE020-CA67-46A9-96D0-67043DD390A4}" dt="2020-10-12T18:32:13.112" v="404" actId="1076"/>
          <ac:picMkLst>
            <pc:docMk/>
            <pc:sldMk cId="207966449" sldId="266"/>
            <ac:picMk id="11" creationId="{C7E42E70-1B6C-4A3C-BE97-8F48A5CAE6AC}"/>
          </ac:picMkLst>
        </pc:picChg>
      </pc:sldChg>
      <pc:sldChg chg="modSp mod">
        <pc:chgData name="Shane Lovellette" userId="62800184-8952-4c16-9775-9c256cda6d1c" providerId="ADAL" clId="{1F2FE020-CA67-46A9-96D0-67043DD390A4}" dt="2020-10-12T18:33:40.248" v="416" actId="1076"/>
        <pc:sldMkLst>
          <pc:docMk/>
          <pc:sldMk cId="2444687098" sldId="267"/>
        </pc:sldMkLst>
        <pc:spChg chg="mod">
          <ac:chgData name="Shane Lovellette" userId="62800184-8952-4c16-9775-9c256cda6d1c" providerId="ADAL" clId="{1F2FE020-CA67-46A9-96D0-67043DD390A4}" dt="2020-10-12T18:33:40.248" v="416" actId="1076"/>
          <ac:spMkLst>
            <pc:docMk/>
            <pc:sldMk cId="2444687098" sldId="267"/>
            <ac:spMk id="2" creationId="{6DBC0FED-881C-4B74-998B-85B2051CBF66}"/>
          </ac:spMkLst>
        </pc:spChg>
        <pc:spChg chg="mod">
          <ac:chgData name="Shane Lovellette" userId="62800184-8952-4c16-9775-9c256cda6d1c" providerId="ADAL" clId="{1F2FE020-CA67-46A9-96D0-67043DD390A4}" dt="2020-10-12T15:57:41.532" v="6"/>
          <ac:spMkLst>
            <pc:docMk/>
            <pc:sldMk cId="2444687098" sldId="267"/>
            <ac:spMk id="3" creationId="{5508B628-C789-4494-AD6A-3DFD27DE2F47}"/>
          </ac:spMkLst>
        </pc:spChg>
        <pc:spChg chg="mod">
          <ac:chgData name="Shane Lovellette" userId="62800184-8952-4c16-9775-9c256cda6d1c" providerId="ADAL" clId="{1F2FE020-CA67-46A9-96D0-67043DD390A4}" dt="2020-10-12T15:57:41.532" v="6"/>
          <ac:spMkLst>
            <pc:docMk/>
            <pc:sldMk cId="2444687098" sldId="267"/>
            <ac:spMk id="4" creationId="{6E72D89A-A123-4CBE-B058-30A4CAC33C99}"/>
          </ac:spMkLst>
        </pc:spChg>
        <pc:spChg chg="mod">
          <ac:chgData name="Shane Lovellette" userId="62800184-8952-4c16-9775-9c256cda6d1c" providerId="ADAL" clId="{1F2FE020-CA67-46A9-96D0-67043DD390A4}" dt="2020-10-12T18:33:32.030" v="415" actId="1076"/>
          <ac:spMkLst>
            <pc:docMk/>
            <pc:sldMk cId="2444687098" sldId="267"/>
            <ac:spMk id="5" creationId="{2E46CEFF-C3DF-4FA7-8569-898F4A57BFC4}"/>
          </ac:spMkLst>
        </pc:spChg>
        <pc:spChg chg="mod">
          <ac:chgData name="Shane Lovellette" userId="62800184-8952-4c16-9775-9c256cda6d1c" providerId="ADAL" clId="{1F2FE020-CA67-46A9-96D0-67043DD390A4}" dt="2020-10-12T15:57:41.532" v="6"/>
          <ac:spMkLst>
            <pc:docMk/>
            <pc:sldMk cId="2444687098" sldId="267"/>
            <ac:spMk id="7" creationId="{22FDB928-EF5F-4E2C-9220-37DB4CBBB5F1}"/>
          </ac:spMkLst>
        </pc:spChg>
        <pc:picChg chg="mod">
          <ac:chgData name="Shane Lovellette" userId="62800184-8952-4c16-9775-9c256cda6d1c" providerId="ADAL" clId="{1F2FE020-CA67-46A9-96D0-67043DD390A4}" dt="2020-10-12T18:33:19.647" v="413" actId="1076"/>
          <ac:picMkLst>
            <pc:docMk/>
            <pc:sldMk cId="2444687098" sldId="267"/>
            <ac:picMk id="8" creationId="{9E48278C-B684-44B5-923D-B80F55631215}"/>
          </ac:picMkLst>
        </pc:picChg>
      </pc:sldChg>
      <pc:sldChg chg="modSp mod">
        <pc:chgData name="Shane Lovellette" userId="62800184-8952-4c16-9775-9c256cda6d1c" providerId="ADAL" clId="{1F2FE020-CA67-46A9-96D0-67043DD390A4}" dt="2020-10-12T18:36:02.135" v="433" actId="1076"/>
        <pc:sldMkLst>
          <pc:docMk/>
          <pc:sldMk cId="1516096014" sldId="268"/>
        </pc:sldMkLst>
        <pc:spChg chg="mod">
          <ac:chgData name="Shane Lovellette" userId="62800184-8952-4c16-9775-9c256cda6d1c" providerId="ADAL" clId="{1F2FE020-CA67-46A9-96D0-67043DD390A4}" dt="2020-10-12T18:36:02.135" v="433" actId="1076"/>
          <ac:spMkLst>
            <pc:docMk/>
            <pc:sldMk cId="1516096014" sldId="268"/>
            <ac:spMk id="7" creationId="{00000000-0000-0000-0000-000000000000}"/>
          </ac:spMkLst>
        </pc:spChg>
        <pc:picChg chg="mod">
          <ac:chgData name="Shane Lovellette" userId="62800184-8952-4c16-9775-9c256cda6d1c" providerId="ADAL" clId="{1F2FE020-CA67-46A9-96D0-67043DD390A4}" dt="2020-10-12T18:35:58.671" v="432" actId="1076"/>
          <ac:picMkLst>
            <pc:docMk/>
            <pc:sldMk cId="1516096014" sldId="268"/>
            <ac:picMk id="6" creationId="{00000000-0000-0000-0000-000000000000}"/>
          </ac:picMkLst>
        </pc:picChg>
      </pc:sldChg>
      <pc:sldChg chg="addSp delSp modSp add mod">
        <pc:chgData name="Shane Lovellette" userId="62800184-8952-4c16-9775-9c256cda6d1c" providerId="ADAL" clId="{1F2FE020-CA67-46A9-96D0-67043DD390A4}" dt="2020-10-12T20:08:40.997" v="716" actId="22"/>
        <pc:sldMkLst>
          <pc:docMk/>
          <pc:sldMk cId="219524514" sldId="269"/>
        </pc:sldMkLst>
        <pc:spChg chg="add mod">
          <ac:chgData name="Shane Lovellette" userId="62800184-8952-4c16-9775-9c256cda6d1c" providerId="ADAL" clId="{1F2FE020-CA67-46A9-96D0-67043DD390A4}" dt="2020-10-12T17:35:59.498" v="235" actId="1076"/>
          <ac:spMkLst>
            <pc:docMk/>
            <pc:sldMk cId="219524514" sldId="269"/>
            <ac:spMk id="3" creationId="{B94CAA52-4950-4F5B-91D8-61CF60216963}"/>
          </ac:spMkLst>
        </pc:spChg>
        <pc:spChg chg="add mod">
          <ac:chgData name="Shane Lovellette" userId="62800184-8952-4c16-9775-9c256cda6d1c" providerId="ADAL" clId="{1F2FE020-CA67-46A9-96D0-67043DD390A4}" dt="2020-10-12T17:37:58.323" v="377" actId="20577"/>
          <ac:spMkLst>
            <pc:docMk/>
            <pc:sldMk cId="219524514" sldId="269"/>
            <ac:spMk id="6" creationId="{D7E9DCAB-DDC3-495C-AF73-0D745B446431}"/>
          </ac:spMkLst>
        </pc:spChg>
        <pc:spChg chg="add mod">
          <ac:chgData name="Shane Lovellette" userId="62800184-8952-4c16-9775-9c256cda6d1c" providerId="ADAL" clId="{1F2FE020-CA67-46A9-96D0-67043DD390A4}" dt="2020-10-12T17:35:30.067" v="233" actId="1076"/>
          <ac:spMkLst>
            <pc:docMk/>
            <pc:sldMk cId="219524514" sldId="269"/>
            <ac:spMk id="10" creationId="{72101F34-3979-4F89-8564-04A8B32E46AA}"/>
          </ac:spMkLst>
        </pc:spChg>
        <pc:spChg chg="add mod">
          <ac:chgData name="Shane Lovellette" userId="62800184-8952-4c16-9775-9c256cda6d1c" providerId="ADAL" clId="{1F2FE020-CA67-46A9-96D0-67043DD390A4}" dt="2020-10-12T18:51:36.520" v="558" actId="20577"/>
          <ac:spMkLst>
            <pc:docMk/>
            <pc:sldMk cId="219524514" sldId="269"/>
            <ac:spMk id="11" creationId="{9CEB43AA-DFA6-4551-9899-7E2D6FCCF513}"/>
          </ac:spMkLst>
        </pc:spChg>
        <pc:spChg chg="add del">
          <ac:chgData name="Shane Lovellette" userId="62800184-8952-4c16-9775-9c256cda6d1c" providerId="ADAL" clId="{1F2FE020-CA67-46A9-96D0-67043DD390A4}" dt="2020-10-12T17:36:07.729" v="237" actId="22"/>
          <ac:spMkLst>
            <pc:docMk/>
            <pc:sldMk cId="219524514" sldId="269"/>
            <ac:spMk id="12" creationId="{D54B1B74-8D7F-48CA-82CF-4CB021E6CA2E}"/>
          </ac:spMkLst>
        </pc:spChg>
        <pc:spChg chg="del mod">
          <ac:chgData name="Shane Lovellette" userId="62800184-8952-4c16-9775-9c256cda6d1c" providerId="ADAL" clId="{1F2FE020-CA67-46A9-96D0-67043DD390A4}" dt="2020-10-12T17:28:17.946" v="145" actId="478"/>
          <ac:spMkLst>
            <pc:docMk/>
            <pc:sldMk cId="219524514" sldId="269"/>
            <ac:spMk id="15" creationId="{37048FBF-5446-4447-983E-A375943A0583}"/>
          </ac:spMkLst>
        </pc:spChg>
        <pc:spChg chg="add del">
          <ac:chgData name="Shane Lovellette" userId="62800184-8952-4c16-9775-9c256cda6d1c" providerId="ADAL" clId="{1F2FE020-CA67-46A9-96D0-67043DD390A4}" dt="2020-10-12T20:08:40.997" v="716" actId="22"/>
          <ac:spMkLst>
            <pc:docMk/>
            <pc:sldMk cId="219524514" sldId="269"/>
            <ac:spMk id="15" creationId="{643FCB3C-08AF-4093-86C2-3EDCC4CF7171}"/>
          </ac:spMkLst>
        </pc:spChg>
        <pc:spChg chg="add del">
          <ac:chgData name="Shane Lovellette" userId="62800184-8952-4c16-9775-9c256cda6d1c" providerId="ADAL" clId="{1F2FE020-CA67-46A9-96D0-67043DD390A4}" dt="2020-10-12T17:36:15.872" v="239" actId="22"/>
          <ac:spMkLst>
            <pc:docMk/>
            <pc:sldMk cId="219524514" sldId="269"/>
            <ac:spMk id="16" creationId="{81648067-1CA0-493B-98BC-A58C0DC3B753}"/>
          </ac:spMkLst>
        </pc:spChg>
        <pc:spChg chg="add mod">
          <ac:chgData name="Shane Lovellette" userId="62800184-8952-4c16-9775-9c256cda6d1c" providerId="ADAL" clId="{1F2FE020-CA67-46A9-96D0-67043DD390A4}" dt="2020-10-12T17:36:56.739" v="305" actId="20577"/>
          <ac:spMkLst>
            <pc:docMk/>
            <pc:sldMk cId="219524514" sldId="269"/>
            <ac:spMk id="17" creationId="{E652E760-1F17-4256-A898-93554B93C766}"/>
          </ac:spMkLst>
        </pc:spChg>
        <pc:picChg chg="del">
          <ac:chgData name="Shane Lovellette" userId="62800184-8952-4c16-9775-9c256cda6d1c" providerId="ADAL" clId="{1F2FE020-CA67-46A9-96D0-67043DD390A4}" dt="2020-10-12T19:39:38.506" v="566"/>
          <ac:picMkLst>
            <pc:docMk/>
            <pc:sldMk cId="219524514" sldId="269"/>
            <ac:picMk id="2" creationId="{1AFFADAA-9278-44AF-A07F-52B0309AEA77}"/>
          </ac:picMkLst>
        </pc:picChg>
        <pc:picChg chg="del">
          <ac:chgData name="Shane Lovellette" userId="62800184-8952-4c16-9775-9c256cda6d1c" providerId="ADAL" clId="{1F2FE020-CA67-46A9-96D0-67043DD390A4}" dt="2020-10-12T19:39:45.122" v="567"/>
          <ac:picMkLst>
            <pc:docMk/>
            <pc:sldMk cId="219524514" sldId="269"/>
            <ac:picMk id="4" creationId="{24042AD3-27D2-46B2-9341-4889EB7FECEB}"/>
          </ac:picMkLst>
        </pc:picChg>
        <pc:picChg chg="mod">
          <ac:chgData name="Shane Lovellette" userId="62800184-8952-4c16-9775-9c256cda6d1c" providerId="ADAL" clId="{1F2FE020-CA67-46A9-96D0-67043DD390A4}" dt="2020-10-12T17:26:28.936" v="120" actId="1076"/>
          <ac:picMkLst>
            <pc:docMk/>
            <pc:sldMk cId="219524514" sldId="269"/>
            <ac:picMk id="14" creationId="{38A00475-9812-4B75-A2E2-1D3757A219CD}"/>
          </ac:picMkLst>
        </pc:picChg>
        <pc:picChg chg="add mod">
          <ac:chgData name="Shane Lovellette" userId="62800184-8952-4c16-9775-9c256cda6d1c" providerId="ADAL" clId="{1F2FE020-CA67-46A9-96D0-67043DD390A4}" dt="2020-10-12T17:30:32.445" v="168" actId="14100"/>
          <ac:picMkLst>
            <pc:docMk/>
            <pc:sldMk cId="219524514" sldId="269"/>
            <ac:picMk id="1026" creationId="{8FC433E2-3721-4C31-8622-A1689916A8E2}"/>
          </ac:picMkLst>
        </pc:picChg>
        <pc:picChg chg="add mod">
          <ac:chgData name="Shane Lovellette" userId="62800184-8952-4c16-9775-9c256cda6d1c" providerId="ADAL" clId="{1F2FE020-CA67-46A9-96D0-67043DD390A4}" dt="2020-10-12T18:50:51.207" v="546" actId="1076"/>
          <ac:picMkLst>
            <pc:docMk/>
            <pc:sldMk cId="219524514" sldId="269"/>
            <ac:picMk id="1028" creationId="{929AAAC6-4B0F-4FB0-8C90-0CA48DD81EEF}"/>
          </ac:picMkLst>
        </pc:picChg>
        <pc:picChg chg="add mod">
          <ac:chgData name="Shane Lovellette" userId="62800184-8952-4c16-9775-9c256cda6d1c" providerId="ADAL" clId="{1F2FE020-CA67-46A9-96D0-67043DD390A4}" dt="2020-10-12T17:30:32.445" v="168" actId="14100"/>
          <ac:picMkLst>
            <pc:docMk/>
            <pc:sldMk cId="219524514" sldId="269"/>
            <ac:picMk id="1030" creationId="{E1586A5B-BC2A-41C0-B5B0-5952C9CA3937}"/>
          </ac:picMkLst>
        </pc:picChg>
        <pc:picChg chg="add mod">
          <ac:chgData name="Shane Lovellette" userId="62800184-8952-4c16-9775-9c256cda6d1c" providerId="ADAL" clId="{1F2FE020-CA67-46A9-96D0-67043DD390A4}" dt="2020-10-12T17:30:38.725" v="169" actId="14100"/>
          <ac:picMkLst>
            <pc:docMk/>
            <pc:sldMk cId="219524514" sldId="269"/>
            <ac:picMk id="1032" creationId="{9812FDCA-EA33-4515-B1F8-C7B5658E77E5}"/>
          </ac:picMkLst>
        </pc:picChg>
      </pc:sldChg>
      <pc:sldChg chg="modSp add mod">
        <pc:chgData name="Shane Lovellette" userId="62800184-8952-4c16-9775-9c256cda6d1c" providerId="ADAL" clId="{1F2FE020-CA67-46A9-96D0-67043DD390A4}" dt="2020-10-12T18:39:47.663" v="459" actId="1076"/>
        <pc:sldMkLst>
          <pc:docMk/>
          <pc:sldMk cId="1205803890" sldId="270"/>
        </pc:sldMkLst>
        <pc:spChg chg="mod">
          <ac:chgData name="Shane Lovellette" userId="62800184-8952-4c16-9775-9c256cda6d1c" providerId="ADAL" clId="{1F2FE020-CA67-46A9-96D0-67043DD390A4}" dt="2020-10-12T18:39:47.663" v="459" actId="1076"/>
          <ac:spMkLst>
            <pc:docMk/>
            <pc:sldMk cId="1205803890" sldId="270"/>
            <ac:spMk id="3" creationId="{89D00315-1072-2544-AA7C-E88D1C0DDB13}"/>
          </ac:spMkLst>
        </pc:spChg>
        <pc:picChg chg="mod">
          <ac:chgData name="Shane Lovellette" userId="62800184-8952-4c16-9775-9c256cda6d1c" providerId="ADAL" clId="{1F2FE020-CA67-46A9-96D0-67043DD390A4}" dt="2020-10-12T18:39:17.600" v="457" actId="1076"/>
          <ac:picMkLst>
            <pc:docMk/>
            <pc:sldMk cId="1205803890" sldId="270"/>
            <ac:picMk id="5" creationId="{2187CCC1-D1C3-654C-B660-FC4067D31818}"/>
          </ac:picMkLst>
        </pc:picChg>
      </pc:sldChg>
      <pc:sldChg chg="add del ord">
        <pc:chgData name="Shane Lovellette" userId="62800184-8952-4c16-9775-9c256cda6d1c" providerId="ADAL" clId="{1F2FE020-CA67-46A9-96D0-67043DD390A4}" dt="2020-10-12T18:47:23.658" v="514" actId="47"/>
        <pc:sldMkLst>
          <pc:docMk/>
          <pc:sldMk cId="2293446735" sldId="271"/>
        </pc:sldMkLst>
      </pc:sldChg>
      <pc:sldChg chg="addSp modSp add mod ord">
        <pc:chgData name="Shane Lovellette" userId="62800184-8952-4c16-9775-9c256cda6d1c" providerId="ADAL" clId="{1F2FE020-CA67-46A9-96D0-67043DD390A4}" dt="2020-10-12T18:50:07.831" v="541" actId="14100"/>
        <pc:sldMkLst>
          <pc:docMk/>
          <pc:sldMk cId="2390624939" sldId="271"/>
        </pc:sldMkLst>
        <pc:spChg chg="add mod">
          <ac:chgData name="Shane Lovellette" userId="62800184-8952-4c16-9775-9c256cda6d1c" providerId="ADAL" clId="{1F2FE020-CA67-46A9-96D0-67043DD390A4}" dt="2020-10-12T18:50:07.831" v="541" actId="14100"/>
          <ac:spMkLst>
            <pc:docMk/>
            <pc:sldMk cId="2390624939" sldId="271"/>
            <ac:spMk id="11" creationId="{90925B1A-D7A6-4D45-B663-EFA80F30962C}"/>
          </ac:spMkLst>
        </pc:spChg>
      </pc:sldChg>
      <pc:sldChg chg="add ord">
        <pc:chgData name="Shane Lovellette" userId="62800184-8952-4c16-9775-9c256cda6d1c" providerId="ADAL" clId="{1F2FE020-CA67-46A9-96D0-67043DD390A4}" dt="2020-10-12T18:53:20.945" v="561"/>
        <pc:sldMkLst>
          <pc:docMk/>
          <pc:sldMk cId="3644300528" sldId="272"/>
        </pc:sldMkLst>
      </pc:sldChg>
      <pc:sldChg chg="add ord">
        <pc:chgData name="Shane Lovellette" userId="62800184-8952-4c16-9775-9c256cda6d1c" providerId="ADAL" clId="{1F2FE020-CA67-46A9-96D0-67043DD390A4}" dt="2020-10-12T18:53:39.801" v="564"/>
        <pc:sldMkLst>
          <pc:docMk/>
          <pc:sldMk cId="3522739501" sldId="273"/>
        </pc:sldMkLst>
      </pc:sldChg>
      <pc:sldChg chg="addSp delSp modSp new del mod modClrScheme chgLayout">
        <pc:chgData name="Shane Lovellette" userId="62800184-8952-4c16-9775-9c256cda6d1c" providerId="ADAL" clId="{1F2FE020-CA67-46A9-96D0-67043DD390A4}" dt="2020-10-12T19:40:20.917" v="573" actId="680"/>
        <pc:sldMkLst>
          <pc:docMk/>
          <pc:sldMk cId="1831506129" sldId="274"/>
        </pc:sldMkLst>
        <pc:spChg chg="add del mod ord">
          <ac:chgData name="Shane Lovellette" userId="62800184-8952-4c16-9775-9c256cda6d1c" providerId="ADAL" clId="{1F2FE020-CA67-46A9-96D0-67043DD390A4}" dt="2020-10-12T19:40:19.488" v="571" actId="700"/>
          <ac:spMkLst>
            <pc:docMk/>
            <pc:sldMk cId="1831506129" sldId="274"/>
            <ac:spMk id="2" creationId="{190CF7E3-07AD-4B4F-8972-3B1150C68342}"/>
          </ac:spMkLst>
        </pc:spChg>
        <pc:spChg chg="add del mod ord">
          <ac:chgData name="Shane Lovellette" userId="62800184-8952-4c16-9775-9c256cda6d1c" providerId="ADAL" clId="{1F2FE020-CA67-46A9-96D0-67043DD390A4}" dt="2020-10-12T19:40:19.488" v="571" actId="700"/>
          <ac:spMkLst>
            <pc:docMk/>
            <pc:sldMk cId="1831506129" sldId="274"/>
            <ac:spMk id="3" creationId="{C0C5BA1D-C43C-49DD-B33F-E4E190EE13B1}"/>
          </ac:spMkLst>
        </pc:spChg>
        <pc:spChg chg="add del mod ord">
          <ac:chgData name="Shane Lovellette" userId="62800184-8952-4c16-9775-9c256cda6d1c" providerId="ADAL" clId="{1F2FE020-CA67-46A9-96D0-67043DD390A4}" dt="2020-10-12T19:40:19.488" v="571" actId="700"/>
          <ac:spMkLst>
            <pc:docMk/>
            <pc:sldMk cId="1831506129" sldId="274"/>
            <ac:spMk id="4" creationId="{1272BE4D-9573-497B-B78E-BAD16A97FB4F}"/>
          </ac:spMkLst>
        </pc:spChg>
        <pc:spChg chg="add del mod ord">
          <ac:chgData name="Shane Lovellette" userId="62800184-8952-4c16-9775-9c256cda6d1c" providerId="ADAL" clId="{1F2FE020-CA67-46A9-96D0-67043DD390A4}" dt="2020-10-12T19:40:19.488" v="571" actId="700"/>
          <ac:spMkLst>
            <pc:docMk/>
            <pc:sldMk cId="1831506129" sldId="274"/>
            <ac:spMk id="5" creationId="{D4DD850A-440B-4E69-B93F-E7924AB16AA8}"/>
          </ac:spMkLst>
        </pc:spChg>
        <pc:spChg chg="add del mod ord">
          <ac:chgData name="Shane Lovellette" userId="62800184-8952-4c16-9775-9c256cda6d1c" providerId="ADAL" clId="{1F2FE020-CA67-46A9-96D0-67043DD390A4}" dt="2020-10-12T19:40:19.488" v="571" actId="700"/>
          <ac:spMkLst>
            <pc:docMk/>
            <pc:sldMk cId="1831506129" sldId="274"/>
            <ac:spMk id="6" creationId="{393EC8D3-A16F-4A4D-B368-42CACDB8D20E}"/>
          </ac:spMkLst>
        </pc:spChg>
        <pc:picChg chg="add del">
          <ac:chgData name="Shane Lovellette" userId="62800184-8952-4c16-9775-9c256cda6d1c" providerId="ADAL" clId="{1F2FE020-CA67-46A9-96D0-67043DD390A4}" dt="2020-10-12T19:40:20.161" v="572"/>
          <ac:picMkLst>
            <pc:docMk/>
            <pc:sldMk cId="1831506129" sldId="274"/>
            <ac:picMk id="2050" creationId="{3C364A0C-F3B2-46AC-BB92-1ED0146C1C53}"/>
          </ac:picMkLst>
        </pc:picChg>
      </pc:sldChg>
      <pc:sldChg chg="addSp delSp modSp add del mod modClrScheme chgLayout">
        <pc:chgData name="Shane Lovellette" userId="62800184-8952-4c16-9775-9c256cda6d1c" providerId="ADAL" clId="{1F2FE020-CA67-46A9-96D0-67043DD390A4}" dt="2020-10-12T20:08:18.505" v="714" actId="47"/>
        <pc:sldMkLst>
          <pc:docMk/>
          <pc:sldMk cId="1753012452" sldId="282"/>
        </pc:sldMkLst>
        <pc:spChg chg="add del mod ord">
          <ac:chgData name="Shane Lovellette" userId="62800184-8952-4c16-9775-9c256cda6d1c" providerId="ADAL" clId="{1F2FE020-CA67-46A9-96D0-67043DD390A4}" dt="2020-10-12T19:57:06.608" v="633" actId="478"/>
          <ac:spMkLst>
            <pc:docMk/>
            <pc:sldMk cId="1753012452" sldId="282"/>
            <ac:spMk id="2" creationId="{A9092139-6699-4565-90F9-A954FB1B5456}"/>
          </ac:spMkLst>
        </pc:spChg>
        <pc:spChg chg="add del mod ord">
          <ac:chgData name="Shane Lovellette" userId="62800184-8952-4c16-9775-9c256cda6d1c" providerId="ADAL" clId="{1F2FE020-CA67-46A9-96D0-67043DD390A4}" dt="2020-10-12T19:56:55.008" v="630" actId="478"/>
          <ac:spMkLst>
            <pc:docMk/>
            <pc:sldMk cId="1753012452" sldId="282"/>
            <ac:spMk id="3" creationId="{9475BA33-A298-4978-ADAE-2B216918056C}"/>
          </ac:spMkLst>
        </pc:spChg>
        <pc:spChg chg="add mod">
          <ac:chgData name="Shane Lovellette" userId="62800184-8952-4c16-9775-9c256cda6d1c" providerId="ADAL" clId="{1F2FE020-CA67-46A9-96D0-67043DD390A4}" dt="2020-10-12T19:59:53.758" v="675" actId="1076"/>
          <ac:spMkLst>
            <pc:docMk/>
            <pc:sldMk cId="1753012452" sldId="282"/>
            <ac:spMk id="4" creationId="{FBF68566-209F-4DD8-9F4C-98C1A84D3317}"/>
          </ac:spMkLst>
        </pc:spChg>
        <pc:spChg chg="mod topLvl">
          <ac:chgData name="Shane Lovellette" userId="62800184-8952-4c16-9775-9c256cda6d1c" providerId="ADAL" clId="{1F2FE020-CA67-46A9-96D0-67043DD390A4}" dt="2020-10-12T20:00:30.605" v="678" actId="6549"/>
          <ac:spMkLst>
            <pc:docMk/>
            <pc:sldMk cId="1753012452" sldId="282"/>
            <ac:spMk id="7" creationId="{4A1D9203-9E47-EC47-B11C-4784CF03FB96}"/>
          </ac:spMkLst>
        </pc:spChg>
        <pc:spChg chg="mod topLvl">
          <ac:chgData name="Shane Lovellette" userId="62800184-8952-4c16-9775-9c256cda6d1c" providerId="ADAL" clId="{1F2FE020-CA67-46A9-96D0-67043DD390A4}" dt="2020-10-12T19:57:59.720" v="634" actId="1076"/>
          <ac:spMkLst>
            <pc:docMk/>
            <pc:sldMk cId="1753012452" sldId="282"/>
            <ac:spMk id="24" creationId="{186D14B4-979D-0946-ABE8-0FEC40BB1AFC}"/>
          </ac:spMkLst>
        </pc:spChg>
        <pc:spChg chg="mod topLvl">
          <ac:chgData name="Shane Lovellette" userId="62800184-8952-4c16-9775-9c256cda6d1c" providerId="ADAL" clId="{1F2FE020-CA67-46A9-96D0-67043DD390A4}" dt="2020-10-12T19:57:59.720" v="634" actId="1076"/>
          <ac:spMkLst>
            <pc:docMk/>
            <pc:sldMk cId="1753012452" sldId="282"/>
            <ac:spMk id="25" creationId="{5CEA669C-CFB5-6740-8825-735C487BFE36}"/>
          </ac:spMkLst>
        </pc:spChg>
        <pc:spChg chg="mod topLvl">
          <ac:chgData name="Shane Lovellette" userId="62800184-8952-4c16-9775-9c256cda6d1c" providerId="ADAL" clId="{1F2FE020-CA67-46A9-96D0-67043DD390A4}" dt="2020-10-12T19:57:59.720" v="634" actId="1076"/>
          <ac:spMkLst>
            <pc:docMk/>
            <pc:sldMk cId="1753012452" sldId="282"/>
            <ac:spMk id="26" creationId="{C9402A2A-E9C3-4C4D-AD58-04C10DD9C331}"/>
          </ac:spMkLst>
        </pc:spChg>
        <pc:spChg chg="mod topLvl">
          <ac:chgData name="Shane Lovellette" userId="62800184-8952-4c16-9775-9c256cda6d1c" providerId="ADAL" clId="{1F2FE020-CA67-46A9-96D0-67043DD390A4}" dt="2020-10-12T19:57:59.720" v="634" actId="1076"/>
          <ac:spMkLst>
            <pc:docMk/>
            <pc:sldMk cId="1753012452" sldId="282"/>
            <ac:spMk id="27" creationId="{AC05459B-690F-8443-967A-CD553A33E9FD}"/>
          </ac:spMkLst>
        </pc:spChg>
        <pc:spChg chg="mod topLvl">
          <ac:chgData name="Shane Lovellette" userId="62800184-8952-4c16-9775-9c256cda6d1c" providerId="ADAL" clId="{1F2FE020-CA67-46A9-96D0-67043DD390A4}" dt="2020-10-12T19:57:59.720" v="634" actId="1076"/>
          <ac:spMkLst>
            <pc:docMk/>
            <pc:sldMk cId="1753012452" sldId="282"/>
            <ac:spMk id="28" creationId="{8BCADF27-0B61-BD41-99AF-3EE7B4ABE467}"/>
          </ac:spMkLst>
        </pc:spChg>
        <pc:spChg chg="mod topLvl">
          <ac:chgData name="Shane Lovellette" userId="62800184-8952-4c16-9775-9c256cda6d1c" providerId="ADAL" clId="{1F2FE020-CA67-46A9-96D0-67043DD390A4}" dt="2020-10-12T19:57:59.720" v="634" actId="1076"/>
          <ac:spMkLst>
            <pc:docMk/>
            <pc:sldMk cId="1753012452" sldId="282"/>
            <ac:spMk id="29" creationId="{ADBBE4A1-0C62-104E-933D-3B326763AE6B}"/>
          </ac:spMkLst>
        </pc:spChg>
        <pc:spChg chg="mod topLvl">
          <ac:chgData name="Shane Lovellette" userId="62800184-8952-4c16-9775-9c256cda6d1c" providerId="ADAL" clId="{1F2FE020-CA67-46A9-96D0-67043DD390A4}" dt="2020-10-12T19:57:59.720" v="634" actId="1076"/>
          <ac:spMkLst>
            <pc:docMk/>
            <pc:sldMk cId="1753012452" sldId="282"/>
            <ac:spMk id="30" creationId="{FA33F4A4-B590-C440-9DA1-4BB92E6DB175}"/>
          </ac:spMkLst>
        </pc:spChg>
        <pc:spChg chg="mod ord">
          <ac:chgData name="Shane Lovellette" userId="62800184-8952-4c16-9775-9c256cda6d1c" providerId="ADAL" clId="{1F2FE020-CA67-46A9-96D0-67043DD390A4}" dt="2020-10-12T19:58:04.622" v="635" actId="1076"/>
          <ac:spMkLst>
            <pc:docMk/>
            <pc:sldMk cId="1753012452" sldId="282"/>
            <ac:spMk id="35" creationId="{C9735B0F-6402-E94A-8A18-85CB48FC2C52}"/>
          </ac:spMkLst>
        </pc:spChg>
        <pc:grpChg chg="del mod">
          <ac:chgData name="Shane Lovellette" userId="62800184-8952-4c16-9775-9c256cda6d1c" providerId="ADAL" clId="{1F2FE020-CA67-46A9-96D0-67043DD390A4}" dt="2020-10-12T19:55:48.982" v="623" actId="165"/>
          <ac:grpSpMkLst>
            <pc:docMk/>
            <pc:sldMk cId="1753012452" sldId="282"/>
            <ac:grpSpMk id="8" creationId="{AE90D90F-9995-B247-A701-C948D16A5B6C}"/>
          </ac:grpSpMkLst>
        </pc:grpChg>
        <pc:grpChg chg="del mod">
          <ac:chgData name="Shane Lovellette" userId="62800184-8952-4c16-9775-9c256cda6d1c" providerId="ADAL" clId="{1F2FE020-CA67-46A9-96D0-67043DD390A4}" dt="2020-10-12T19:55:45.074" v="622" actId="165"/>
          <ac:grpSpMkLst>
            <pc:docMk/>
            <pc:sldMk cId="1753012452" sldId="282"/>
            <ac:grpSpMk id="10" creationId="{B5375EAD-2434-2C42-B7CE-34F9354C8E47}"/>
          </ac:grpSpMkLst>
        </pc:grpChg>
        <pc:grpChg chg="del mod">
          <ac:chgData name="Shane Lovellette" userId="62800184-8952-4c16-9775-9c256cda6d1c" providerId="ADAL" clId="{1F2FE020-CA67-46A9-96D0-67043DD390A4}" dt="2020-10-12T19:55:41.442" v="621" actId="165"/>
          <ac:grpSpMkLst>
            <pc:docMk/>
            <pc:sldMk cId="1753012452" sldId="282"/>
            <ac:grpSpMk id="11" creationId="{F6CEFC93-ADA7-1C49-9225-A035A3744EDA}"/>
          </ac:grpSpMkLst>
        </pc:grpChg>
        <pc:grpChg chg="del mod">
          <ac:chgData name="Shane Lovellette" userId="62800184-8952-4c16-9775-9c256cda6d1c" providerId="ADAL" clId="{1F2FE020-CA67-46A9-96D0-67043DD390A4}" dt="2020-10-12T19:55:33.544" v="620" actId="165"/>
          <ac:grpSpMkLst>
            <pc:docMk/>
            <pc:sldMk cId="1753012452" sldId="282"/>
            <ac:grpSpMk id="12" creationId="{8401D7F2-AC2A-904F-BF52-31CF4687F859}"/>
          </ac:grpSpMkLst>
        </pc:grpChg>
        <pc:picChg chg="mod topLvl">
          <ac:chgData name="Shane Lovellette" userId="62800184-8952-4c16-9775-9c256cda6d1c" providerId="ADAL" clId="{1F2FE020-CA67-46A9-96D0-67043DD390A4}" dt="2020-10-12T19:57:59.720" v="634" actId="1076"/>
          <ac:picMkLst>
            <pc:docMk/>
            <pc:sldMk cId="1753012452" sldId="282"/>
            <ac:picMk id="9" creationId="{FCC3F1A3-E320-8E47-BC5D-11AFE3320220}"/>
          </ac:picMkLst>
        </pc:picChg>
        <pc:picChg chg="mod topLvl">
          <ac:chgData name="Shane Lovellette" userId="62800184-8952-4c16-9775-9c256cda6d1c" providerId="ADAL" clId="{1F2FE020-CA67-46A9-96D0-67043DD390A4}" dt="2020-10-12T19:57:59.720" v="634" actId="1076"/>
          <ac:picMkLst>
            <pc:docMk/>
            <pc:sldMk cId="1753012452" sldId="282"/>
            <ac:picMk id="13" creationId="{A5DECEFA-BADC-6E4A-9582-D9B952FE4B6B}"/>
          </ac:picMkLst>
        </pc:picChg>
        <pc:picChg chg="mod topLvl">
          <ac:chgData name="Shane Lovellette" userId="62800184-8952-4c16-9775-9c256cda6d1c" providerId="ADAL" clId="{1F2FE020-CA67-46A9-96D0-67043DD390A4}" dt="2020-10-12T19:57:59.720" v="634" actId="1076"/>
          <ac:picMkLst>
            <pc:docMk/>
            <pc:sldMk cId="1753012452" sldId="282"/>
            <ac:picMk id="15" creationId="{053BDB9A-77F1-7F4D-BF70-9601BAFC9E46}"/>
          </ac:picMkLst>
        </pc:picChg>
        <pc:picChg chg="mod topLvl">
          <ac:chgData name="Shane Lovellette" userId="62800184-8952-4c16-9775-9c256cda6d1c" providerId="ADAL" clId="{1F2FE020-CA67-46A9-96D0-67043DD390A4}" dt="2020-10-12T19:57:59.720" v="634" actId="1076"/>
          <ac:picMkLst>
            <pc:docMk/>
            <pc:sldMk cId="1753012452" sldId="282"/>
            <ac:picMk id="20" creationId="{26720AD4-74DC-A54C-BEA1-042CD9944AE2}"/>
          </ac:picMkLst>
        </pc:picChg>
      </pc:sldChg>
      <pc:sldChg chg="addSp delSp modSp del mod modClrScheme chgLayout">
        <pc:chgData name="Shane Lovellette" userId="62800184-8952-4c16-9775-9c256cda6d1c" providerId="ADAL" clId="{1F2FE020-CA67-46A9-96D0-67043DD390A4}" dt="2020-10-12T20:00:11.399" v="676" actId="47"/>
        <pc:sldMkLst>
          <pc:docMk/>
          <pc:sldMk cId="2409162216" sldId="340"/>
        </pc:sldMkLst>
        <pc:spChg chg="add del mod ord">
          <ac:chgData name="Shane Lovellette" userId="62800184-8952-4c16-9775-9c256cda6d1c" providerId="ADAL" clId="{1F2FE020-CA67-46A9-96D0-67043DD390A4}" dt="2020-10-12T19:49:00.111" v="598" actId="478"/>
          <ac:spMkLst>
            <pc:docMk/>
            <pc:sldMk cId="2409162216" sldId="340"/>
            <ac:spMk id="2" creationId="{D9926AD8-8CB1-4B39-A5E4-0DECD8DD97F5}"/>
          </ac:spMkLst>
        </pc:spChg>
        <pc:spChg chg="mod ord">
          <ac:chgData name="Shane Lovellette" userId="62800184-8952-4c16-9775-9c256cda6d1c" providerId="ADAL" clId="{1F2FE020-CA67-46A9-96D0-67043DD390A4}" dt="2020-10-12T19:49:19.002" v="600" actId="1076"/>
          <ac:spMkLst>
            <pc:docMk/>
            <pc:sldMk cId="2409162216" sldId="340"/>
            <ac:spMk id="3" creationId="{E41636E2-5FE3-E741-8BA0-5024D11BCBCC}"/>
          </ac:spMkLst>
        </pc:spChg>
        <pc:spChg chg="add del mod ord">
          <ac:chgData name="Shane Lovellette" userId="62800184-8952-4c16-9775-9c256cda6d1c" providerId="ADAL" clId="{1F2FE020-CA67-46A9-96D0-67043DD390A4}" dt="2020-10-12T19:48:55.368" v="597" actId="478"/>
          <ac:spMkLst>
            <pc:docMk/>
            <pc:sldMk cId="2409162216" sldId="340"/>
            <ac:spMk id="4" creationId="{2A5A2B39-EA58-480F-AFB5-5E0E0FD3961B}"/>
          </ac:spMkLst>
        </pc:spChg>
        <pc:spChg chg="add del mod ord">
          <ac:chgData name="Shane Lovellette" userId="62800184-8952-4c16-9775-9c256cda6d1c" providerId="ADAL" clId="{1F2FE020-CA67-46A9-96D0-67043DD390A4}" dt="2020-10-12T19:48:32.639" v="595" actId="700"/>
          <ac:spMkLst>
            <pc:docMk/>
            <pc:sldMk cId="2409162216" sldId="340"/>
            <ac:spMk id="5" creationId="{0AC66905-4D27-47A2-AF33-07F62C2A3628}"/>
          </ac:spMkLst>
        </pc:spChg>
        <pc:spChg chg="add del mod ord">
          <ac:chgData name="Shane Lovellette" userId="62800184-8952-4c16-9775-9c256cda6d1c" providerId="ADAL" clId="{1F2FE020-CA67-46A9-96D0-67043DD390A4}" dt="2020-10-12T19:48:32.639" v="595" actId="700"/>
          <ac:spMkLst>
            <pc:docMk/>
            <pc:sldMk cId="2409162216" sldId="340"/>
            <ac:spMk id="6" creationId="{BB36A174-2643-4794-91F6-B93EC015A4CE}"/>
          </ac:spMkLst>
        </pc:spChg>
        <pc:spChg chg="add del mod ord">
          <ac:chgData name="Shane Lovellette" userId="62800184-8952-4c16-9775-9c256cda6d1c" providerId="ADAL" clId="{1F2FE020-CA67-46A9-96D0-67043DD390A4}" dt="2020-10-12T19:48:32.639" v="595" actId="700"/>
          <ac:spMkLst>
            <pc:docMk/>
            <pc:sldMk cId="2409162216" sldId="340"/>
            <ac:spMk id="9" creationId="{612509B8-1387-4A14-87F1-806B12FA8104}"/>
          </ac:spMkLst>
        </pc:spChg>
        <pc:spChg chg="add del mod ord">
          <ac:chgData name="Shane Lovellette" userId="62800184-8952-4c16-9775-9c256cda6d1c" providerId="ADAL" clId="{1F2FE020-CA67-46A9-96D0-67043DD390A4}" dt="2020-10-12T19:48:32.639" v="595" actId="700"/>
          <ac:spMkLst>
            <pc:docMk/>
            <pc:sldMk cId="2409162216" sldId="340"/>
            <ac:spMk id="11" creationId="{5D668848-9A76-4884-9E79-A7B86B198A06}"/>
          </ac:spMkLst>
        </pc:spChg>
      </pc:sldChg>
      <pc:sldChg chg="addSp delSp modSp del mod modClrScheme chgLayout">
        <pc:chgData name="Shane Lovellette" userId="62800184-8952-4c16-9775-9c256cda6d1c" providerId="ADAL" clId="{1F2FE020-CA67-46A9-96D0-67043DD390A4}" dt="2020-10-12T20:08:02.818" v="713" actId="1076"/>
        <pc:sldMkLst>
          <pc:docMk/>
          <pc:sldMk cId="734053423" sldId="346"/>
        </pc:sldMkLst>
        <pc:spChg chg="add del mod ord">
          <ac:chgData name="Shane Lovellette" userId="62800184-8952-4c16-9775-9c256cda6d1c" providerId="ADAL" clId="{1F2FE020-CA67-46A9-96D0-67043DD390A4}" dt="2020-10-12T20:05:43.198" v="681" actId="478"/>
          <ac:spMkLst>
            <pc:docMk/>
            <pc:sldMk cId="734053423" sldId="346"/>
            <ac:spMk id="3" creationId="{824FEED5-80CE-4639-BF75-9621EE2A4B5A}"/>
          </ac:spMkLst>
        </pc:spChg>
        <pc:spChg chg="add mod ord">
          <ac:chgData name="Shane Lovellette" userId="62800184-8952-4c16-9775-9c256cda6d1c" providerId="ADAL" clId="{1F2FE020-CA67-46A9-96D0-67043DD390A4}" dt="2020-10-12T19:49:56.261" v="601" actId="700"/>
          <ac:spMkLst>
            <pc:docMk/>
            <pc:sldMk cId="734053423" sldId="346"/>
            <ac:spMk id="4" creationId="{6BB538CD-2BD8-4B3A-9B21-662A9E9178E1}"/>
          </ac:spMkLst>
        </pc:spChg>
        <pc:spChg chg="add del mod ord">
          <ac:chgData name="Shane Lovellette" userId="62800184-8952-4c16-9775-9c256cda6d1c" providerId="ADAL" clId="{1F2FE020-CA67-46A9-96D0-67043DD390A4}" dt="2020-10-12T20:05:39.423" v="680" actId="478"/>
          <ac:spMkLst>
            <pc:docMk/>
            <pc:sldMk cId="734053423" sldId="346"/>
            <ac:spMk id="4" creationId="{79CBBC2B-CA85-4236-B443-630E3776C45E}"/>
          </ac:spMkLst>
        </pc:spChg>
        <pc:spChg chg="add del mod ord">
          <ac:chgData name="Shane Lovellette" userId="62800184-8952-4c16-9775-9c256cda6d1c" providerId="ADAL" clId="{1F2FE020-CA67-46A9-96D0-67043DD390A4}" dt="2020-10-12T19:50:04.999" v="602" actId="478"/>
          <ac:spMkLst>
            <pc:docMk/>
            <pc:sldMk cId="734053423" sldId="346"/>
            <ac:spMk id="5" creationId="{BB96D93B-D5C0-4821-9F37-5F6B0ADE495E}"/>
          </ac:spMkLst>
        </pc:spChg>
        <pc:spChg chg="add">
          <ac:chgData name="Shane Lovellette" userId="62800184-8952-4c16-9775-9c256cda6d1c" providerId="ADAL" clId="{1F2FE020-CA67-46A9-96D0-67043DD390A4}" dt="2020-10-12T20:07:47.533" v="711" actId="22"/>
          <ac:spMkLst>
            <pc:docMk/>
            <pc:sldMk cId="734053423" sldId="346"/>
            <ac:spMk id="6" creationId="{BC1A8E3C-9D3D-4BB6-92B9-ECE94CAC063D}"/>
          </ac:spMkLst>
        </pc:spChg>
        <pc:spChg chg="mod ord">
          <ac:chgData name="Shane Lovellette" userId="62800184-8952-4c16-9775-9c256cda6d1c" providerId="ADAL" clId="{1F2FE020-CA67-46A9-96D0-67043DD390A4}" dt="2020-10-12T20:07:35.570" v="710" actId="1076"/>
          <ac:spMkLst>
            <pc:docMk/>
            <pc:sldMk cId="734053423" sldId="346"/>
            <ac:spMk id="18" creationId="{0EBD124B-716E-5B49-AC5F-9DCCDE52B7D7}"/>
          </ac:spMkLst>
        </pc:spChg>
        <pc:spChg chg="mod topLvl">
          <ac:chgData name="Shane Lovellette" userId="62800184-8952-4c16-9775-9c256cda6d1c" providerId="ADAL" clId="{1F2FE020-CA67-46A9-96D0-67043DD390A4}" dt="2020-10-12T20:06:09.002" v="688" actId="164"/>
          <ac:spMkLst>
            <pc:docMk/>
            <pc:sldMk cId="734053423" sldId="346"/>
            <ac:spMk id="21" creationId="{02BAF944-DD9B-9047-9AB7-3D6DDF58430A}"/>
          </ac:spMkLst>
        </pc:spChg>
        <pc:spChg chg="mod topLvl">
          <ac:chgData name="Shane Lovellette" userId="62800184-8952-4c16-9775-9c256cda6d1c" providerId="ADAL" clId="{1F2FE020-CA67-46A9-96D0-67043DD390A4}" dt="2020-10-12T20:07:10.493" v="707" actId="6549"/>
          <ac:spMkLst>
            <pc:docMk/>
            <pc:sldMk cId="734053423" sldId="346"/>
            <ac:spMk id="22" creationId="{77CE6A86-9FCC-174C-9F28-22723D86B322}"/>
          </ac:spMkLst>
        </pc:spChg>
        <pc:spChg chg="mod topLvl">
          <ac:chgData name="Shane Lovellette" userId="62800184-8952-4c16-9775-9c256cda6d1c" providerId="ADAL" clId="{1F2FE020-CA67-46A9-96D0-67043DD390A4}" dt="2020-10-12T20:06:09.002" v="688" actId="164"/>
          <ac:spMkLst>
            <pc:docMk/>
            <pc:sldMk cId="734053423" sldId="346"/>
            <ac:spMk id="23" creationId="{6C4206E1-F58B-BD4F-9C8C-4DC879706C2F}"/>
          </ac:spMkLst>
        </pc:spChg>
        <pc:spChg chg="mod topLvl">
          <ac:chgData name="Shane Lovellette" userId="62800184-8952-4c16-9775-9c256cda6d1c" providerId="ADAL" clId="{1F2FE020-CA67-46A9-96D0-67043DD390A4}" dt="2020-10-12T20:06:26.821" v="692" actId="1076"/>
          <ac:spMkLst>
            <pc:docMk/>
            <pc:sldMk cId="734053423" sldId="346"/>
            <ac:spMk id="24" creationId="{597C1B28-DBC5-144D-A4FD-649EBC75978D}"/>
          </ac:spMkLst>
        </pc:spChg>
        <pc:grpChg chg="add del mod">
          <ac:chgData name="Shane Lovellette" userId="62800184-8952-4c16-9775-9c256cda6d1c" providerId="ADAL" clId="{1F2FE020-CA67-46A9-96D0-67043DD390A4}" dt="2020-10-12T19:45:04.512" v="585" actId="165"/>
          <ac:grpSpMkLst>
            <pc:docMk/>
            <pc:sldMk cId="734053423" sldId="346"/>
            <ac:grpSpMk id="3" creationId="{10C04363-61FC-4B56-B122-A84B7D74CD31}"/>
          </ac:grpSpMkLst>
        </pc:grpChg>
        <pc:grpChg chg="add mod">
          <ac:chgData name="Shane Lovellette" userId="62800184-8952-4c16-9775-9c256cda6d1c" providerId="ADAL" clId="{1F2FE020-CA67-46A9-96D0-67043DD390A4}" dt="2020-10-12T20:08:02.818" v="713" actId="1076"/>
          <ac:grpSpMkLst>
            <pc:docMk/>
            <pc:sldMk cId="734053423" sldId="346"/>
            <ac:grpSpMk id="5" creationId="{DC9B359B-3E8A-4D55-BD76-AEA0DA438AF5}"/>
          </ac:grpSpMkLst>
        </pc:grpChg>
        <pc:grpChg chg="mod topLvl">
          <ac:chgData name="Shane Lovellette" userId="62800184-8952-4c16-9775-9c256cda6d1c" providerId="ADAL" clId="{1F2FE020-CA67-46A9-96D0-67043DD390A4}" dt="2020-10-12T20:06:09.002" v="688" actId="164"/>
          <ac:grpSpMkLst>
            <pc:docMk/>
            <pc:sldMk cId="734053423" sldId="346"/>
            <ac:grpSpMk id="11" creationId="{93D7DDAE-38D1-F443-A69B-100BD1040513}"/>
          </ac:grpSpMkLst>
        </pc:grpChg>
        <pc:picChg chg="mod topLvl">
          <ac:chgData name="Shane Lovellette" userId="62800184-8952-4c16-9775-9c256cda6d1c" providerId="ADAL" clId="{1F2FE020-CA67-46A9-96D0-67043DD390A4}" dt="2020-10-12T20:06:09.002" v="688" actId="164"/>
          <ac:picMkLst>
            <pc:docMk/>
            <pc:sldMk cId="734053423" sldId="346"/>
            <ac:picMk id="2" creationId="{7EB37443-73E0-A644-BC67-F739D97D12D6}"/>
          </ac:picMkLst>
        </pc:picChg>
        <pc:picChg chg="mod">
          <ac:chgData name="Shane Lovellette" userId="62800184-8952-4c16-9775-9c256cda6d1c" providerId="ADAL" clId="{1F2FE020-CA67-46A9-96D0-67043DD390A4}" dt="2020-10-12T20:07:03.219" v="706" actId="1076"/>
          <ac:picMkLst>
            <pc:docMk/>
            <pc:sldMk cId="734053423" sldId="346"/>
            <ac:picMk id="12" creationId="{27B4F728-83F5-FE41-BEBC-90EE6DB5837E}"/>
          </ac:picMkLst>
        </pc:picChg>
        <pc:picChg chg="mod">
          <ac:chgData name="Shane Lovellette" userId="62800184-8952-4c16-9775-9c256cda6d1c" providerId="ADAL" clId="{1F2FE020-CA67-46A9-96D0-67043DD390A4}" dt="2020-10-12T20:07:03.219" v="706" actId="1076"/>
          <ac:picMkLst>
            <pc:docMk/>
            <pc:sldMk cId="734053423" sldId="346"/>
            <ac:picMk id="19" creationId="{F2F21BCA-EFEE-1A4C-B79F-D17494C6635C}"/>
          </ac:picMkLst>
        </pc:picChg>
        <pc:picChg chg="mod topLvl">
          <ac:chgData name="Shane Lovellette" userId="62800184-8952-4c16-9775-9c256cda6d1c" providerId="ADAL" clId="{1F2FE020-CA67-46A9-96D0-67043DD390A4}" dt="2020-10-12T20:06:09.002" v="688" actId="164"/>
          <ac:picMkLst>
            <pc:docMk/>
            <pc:sldMk cId="734053423" sldId="346"/>
            <ac:picMk id="20" creationId="{5F7A6D69-582E-2445-B2EB-E1E9A20E0ED2}"/>
          </ac:picMkLst>
        </pc:picChg>
      </pc:sldChg>
      <pc:sldChg chg="add ord">
        <pc:chgData name="Shane Lovellette" userId="62800184-8952-4c16-9775-9c256cda6d1c" providerId="ADAL" clId="{1F2FE020-CA67-46A9-96D0-67043DD390A4}" dt="2020-10-12T21:08:58.541" v="719"/>
        <pc:sldMkLst>
          <pc:docMk/>
          <pc:sldMk cId="2215226947" sldId="347"/>
        </pc:sldMkLst>
      </pc:sldChg>
      <pc:sldMasterChg chg="addSp delSp modSp mod modSldLayout">
        <pc:chgData name="Shane Lovellette" userId="62800184-8952-4c16-9775-9c256cda6d1c" providerId="ADAL" clId="{1F2FE020-CA67-46A9-96D0-67043DD390A4}" dt="2020-10-12T16:08:30.599" v="107" actId="22"/>
        <pc:sldMasterMkLst>
          <pc:docMk/>
          <pc:sldMasterMk cId="36923415" sldId="2147483664"/>
        </pc:sldMasterMkLst>
        <pc:spChg chg="mod">
          <ac:chgData name="Shane Lovellette" userId="62800184-8952-4c16-9775-9c256cda6d1c" providerId="ADAL" clId="{1F2FE020-CA67-46A9-96D0-67043DD390A4}" dt="2020-10-12T15:57:41.532" v="6"/>
          <ac:spMkLst>
            <pc:docMk/>
            <pc:sldMasterMk cId="36923415" sldId="2147483664"/>
            <ac:spMk id="4" creationId="{55CB6671-6FBA-0045-8773-41BE76173D98}"/>
          </ac:spMkLst>
        </pc:spChg>
        <pc:picChg chg="add">
          <ac:chgData name="Shane Lovellette" userId="62800184-8952-4c16-9775-9c256cda6d1c" providerId="ADAL" clId="{1F2FE020-CA67-46A9-96D0-67043DD390A4}" dt="2020-10-12T16:08:30.599" v="107" actId="22"/>
          <ac:picMkLst>
            <pc:docMk/>
            <pc:sldMasterMk cId="36923415" sldId="2147483664"/>
            <ac:picMk id="2" creationId="{279785A0-CD8B-4325-AFD2-3B1A15B9DD85}"/>
          </ac:picMkLst>
        </pc:picChg>
        <pc:picChg chg="del mod">
          <ac:chgData name="Shane Lovellette" userId="62800184-8952-4c16-9775-9c256cda6d1c" providerId="ADAL" clId="{1F2FE020-CA67-46A9-96D0-67043DD390A4}" dt="2020-10-12T16:08:29.430" v="106" actId="478"/>
          <ac:picMkLst>
            <pc:docMk/>
            <pc:sldMasterMk cId="36923415" sldId="2147483664"/>
            <ac:picMk id="6" creationId="{1F9D7178-6349-0E46-B783-A858EED7D764}"/>
          </ac:picMkLst>
        </pc:picChg>
        <pc:sldLayoutChg chg="modSp">
          <pc:chgData name="Shane Lovellette" userId="62800184-8952-4c16-9775-9c256cda6d1c" providerId="ADAL" clId="{1F2FE020-CA67-46A9-96D0-67043DD390A4}" dt="2020-10-12T15:57:41.532" v="6"/>
          <pc:sldLayoutMkLst>
            <pc:docMk/>
            <pc:sldMasterMk cId="36923415" sldId="2147483664"/>
            <pc:sldLayoutMk cId="733717406" sldId="2147483650"/>
          </pc:sldLayoutMkLst>
          <pc:spChg chg="mod">
            <ac:chgData name="Shane Lovellette" userId="62800184-8952-4c16-9775-9c256cda6d1c" providerId="ADAL" clId="{1F2FE020-CA67-46A9-96D0-67043DD390A4}" dt="2020-10-12T15:57:41.532" v="6"/>
            <ac:spMkLst>
              <pc:docMk/>
              <pc:sldMasterMk cId="36923415" sldId="2147483664"/>
              <pc:sldLayoutMk cId="733717406" sldId="2147483650"/>
              <ac:spMk id="7" creationId="{A48D9303-974C-A146-B538-AD577695D668}"/>
            </ac:spMkLst>
          </pc:spChg>
        </pc:sldLayoutChg>
        <pc:sldLayoutChg chg="modSp">
          <pc:chgData name="Shane Lovellette" userId="62800184-8952-4c16-9775-9c256cda6d1c" providerId="ADAL" clId="{1F2FE020-CA67-46A9-96D0-67043DD390A4}" dt="2020-10-12T15:57:41.532" v="6"/>
          <pc:sldLayoutMkLst>
            <pc:docMk/>
            <pc:sldMasterMk cId="36923415" sldId="2147483664"/>
            <pc:sldLayoutMk cId="3802718065" sldId="2147483660"/>
          </pc:sldLayoutMkLst>
          <pc:spChg chg="mod">
            <ac:chgData name="Shane Lovellette" userId="62800184-8952-4c16-9775-9c256cda6d1c" providerId="ADAL" clId="{1F2FE020-CA67-46A9-96D0-67043DD390A4}" dt="2020-10-12T15:57:41.532" v="6"/>
            <ac:spMkLst>
              <pc:docMk/>
              <pc:sldMasterMk cId="36923415" sldId="2147483664"/>
              <pc:sldLayoutMk cId="3802718065" sldId="2147483660"/>
              <ac:spMk id="6" creationId="{44872307-62F4-8146-9ECF-907DCB2B4C7C}"/>
            </ac:spMkLst>
          </pc:spChg>
          <pc:spChg chg="mod">
            <ac:chgData name="Shane Lovellette" userId="62800184-8952-4c16-9775-9c256cda6d1c" providerId="ADAL" clId="{1F2FE020-CA67-46A9-96D0-67043DD390A4}" dt="2020-10-12T15:57:41.532" v="6"/>
            <ac:spMkLst>
              <pc:docMk/>
              <pc:sldMasterMk cId="36923415" sldId="2147483664"/>
              <pc:sldLayoutMk cId="3802718065" sldId="2147483660"/>
              <ac:spMk id="7" creationId="{A48D9303-974C-A146-B538-AD577695D668}"/>
            </ac:spMkLst>
          </pc:spChg>
        </pc:sldLayoutChg>
        <pc:sldLayoutChg chg="modSp">
          <pc:chgData name="Shane Lovellette" userId="62800184-8952-4c16-9775-9c256cda6d1c" providerId="ADAL" clId="{1F2FE020-CA67-46A9-96D0-67043DD390A4}" dt="2020-10-12T15:57:41.532" v="6"/>
          <pc:sldLayoutMkLst>
            <pc:docMk/>
            <pc:sldMasterMk cId="36923415" sldId="2147483664"/>
            <pc:sldLayoutMk cId="3988182622" sldId="2147483666"/>
          </pc:sldLayoutMkLst>
          <pc:spChg chg="mod">
            <ac:chgData name="Shane Lovellette" userId="62800184-8952-4c16-9775-9c256cda6d1c" providerId="ADAL" clId="{1F2FE020-CA67-46A9-96D0-67043DD390A4}" dt="2020-10-12T15:57:41.532" v="6"/>
            <ac:spMkLst>
              <pc:docMk/>
              <pc:sldMasterMk cId="36923415" sldId="2147483664"/>
              <pc:sldLayoutMk cId="3988182622" sldId="2147483666"/>
              <ac:spMk id="3" creationId="{38B51118-C50B-FB4E-8550-BE5AC0494FBF}"/>
            </ac:spMkLst>
          </pc:spChg>
          <pc:spChg chg="mod">
            <ac:chgData name="Shane Lovellette" userId="62800184-8952-4c16-9775-9c256cda6d1c" providerId="ADAL" clId="{1F2FE020-CA67-46A9-96D0-67043DD390A4}" dt="2020-10-12T15:57:41.532" v="6"/>
            <ac:spMkLst>
              <pc:docMk/>
              <pc:sldMasterMk cId="36923415" sldId="2147483664"/>
              <pc:sldLayoutMk cId="3988182622" sldId="2147483666"/>
              <ac:spMk id="6" creationId="{44872307-62F4-8146-9ECF-907DCB2B4C7C}"/>
            </ac:spMkLst>
          </pc:spChg>
          <pc:spChg chg="mod">
            <ac:chgData name="Shane Lovellette" userId="62800184-8952-4c16-9775-9c256cda6d1c" providerId="ADAL" clId="{1F2FE020-CA67-46A9-96D0-67043DD390A4}" dt="2020-10-12T15:57:41.532" v="6"/>
            <ac:spMkLst>
              <pc:docMk/>
              <pc:sldMasterMk cId="36923415" sldId="2147483664"/>
              <pc:sldLayoutMk cId="3988182622" sldId="2147483666"/>
              <ac:spMk id="10" creationId="{4BBAE589-30BF-B84C-9842-7C7E8D7F245D}"/>
            </ac:spMkLst>
          </pc:spChg>
          <pc:spChg chg="mod">
            <ac:chgData name="Shane Lovellette" userId="62800184-8952-4c16-9775-9c256cda6d1c" providerId="ADAL" clId="{1F2FE020-CA67-46A9-96D0-67043DD390A4}" dt="2020-10-12T15:57:41.532" v="6"/>
            <ac:spMkLst>
              <pc:docMk/>
              <pc:sldMasterMk cId="36923415" sldId="2147483664"/>
              <pc:sldLayoutMk cId="3988182622" sldId="2147483666"/>
              <ac:spMk id="11" creationId="{DF91D49D-0713-2D49-B584-D78AC6583F0E}"/>
            </ac:spMkLst>
          </pc:spChg>
        </pc:sldLayoutChg>
      </pc:sldMasterChg>
      <pc:sldMasterChg chg="addSp delSp modSp mod modSldLayout">
        <pc:chgData name="Shane Lovellette" userId="62800184-8952-4c16-9775-9c256cda6d1c" providerId="ADAL" clId="{1F2FE020-CA67-46A9-96D0-67043DD390A4}" dt="2020-10-12T16:08:36.739" v="109" actId="22"/>
        <pc:sldMasterMkLst>
          <pc:docMk/>
          <pc:sldMasterMk cId="2257294022" sldId="2147483693"/>
        </pc:sldMasterMkLst>
        <pc:spChg chg="mod">
          <ac:chgData name="Shane Lovellette" userId="62800184-8952-4c16-9775-9c256cda6d1c" providerId="ADAL" clId="{1F2FE020-CA67-46A9-96D0-67043DD390A4}" dt="2020-10-12T15:57:41.532" v="6"/>
          <ac:spMkLst>
            <pc:docMk/>
            <pc:sldMasterMk cId="2257294022" sldId="2147483693"/>
            <ac:spMk id="8" creationId="{B0FDAFF7-E8AF-D743-9030-26DA328E9C58}"/>
          </ac:spMkLst>
        </pc:spChg>
        <pc:picChg chg="add">
          <ac:chgData name="Shane Lovellette" userId="62800184-8952-4c16-9775-9c256cda6d1c" providerId="ADAL" clId="{1F2FE020-CA67-46A9-96D0-67043DD390A4}" dt="2020-10-12T16:08:36.739" v="109" actId="22"/>
          <ac:picMkLst>
            <pc:docMk/>
            <pc:sldMasterMk cId="2257294022" sldId="2147483693"/>
            <ac:picMk id="2" creationId="{2E328783-D1D4-4C3B-8FD1-B4984993764A}"/>
          </ac:picMkLst>
        </pc:picChg>
        <pc:picChg chg="del mod">
          <ac:chgData name="Shane Lovellette" userId="62800184-8952-4c16-9775-9c256cda6d1c" providerId="ADAL" clId="{1F2FE020-CA67-46A9-96D0-67043DD390A4}" dt="2020-10-12T16:08:36.035" v="108" actId="478"/>
          <ac:picMkLst>
            <pc:docMk/>
            <pc:sldMasterMk cId="2257294022" sldId="2147483693"/>
            <ac:picMk id="7" creationId="{49849E89-1DB0-074E-A059-3FD232F25979}"/>
          </ac:picMkLst>
        </pc:picChg>
        <pc:sldLayoutChg chg="modSp">
          <pc:chgData name="Shane Lovellette" userId="62800184-8952-4c16-9775-9c256cda6d1c" providerId="ADAL" clId="{1F2FE020-CA67-46A9-96D0-67043DD390A4}" dt="2020-10-12T15:57:41.532" v="6"/>
          <pc:sldLayoutMkLst>
            <pc:docMk/>
            <pc:sldMasterMk cId="2257294022" sldId="2147483693"/>
            <pc:sldLayoutMk cId="126045137" sldId="2147483694"/>
          </pc:sldLayoutMkLst>
          <pc:spChg chg="mod">
            <ac:chgData name="Shane Lovellette" userId="62800184-8952-4c16-9775-9c256cda6d1c" providerId="ADAL" clId="{1F2FE020-CA67-46A9-96D0-67043DD390A4}" dt="2020-10-12T15:57:41.532" v="6"/>
            <ac:spMkLst>
              <pc:docMk/>
              <pc:sldMasterMk cId="2257294022" sldId="2147483693"/>
              <pc:sldLayoutMk cId="126045137" sldId="2147483694"/>
              <ac:spMk id="7" creationId="{A48D9303-974C-A146-B538-AD577695D668}"/>
            </ac:spMkLst>
          </pc:spChg>
        </pc:sldLayoutChg>
        <pc:sldLayoutChg chg="modSp">
          <pc:chgData name="Shane Lovellette" userId="62800184-8952-4c16-9775-9c256cda6d1c" providerId="ADAL" clId="{1F2FE020-CA67-46A9-96D0-67043DD390A4}" dt="2020-10-12T15:57:41.532" v="6"/>
          <pc:sldLayoutMkLst>
            <pc:docMk/>
            <pc:sldMasterMk cId="2257294022" sldId="2147483693"/>
            <pc:sldLayoutMk cId="572546993" sldId="2147483695"/>
          </pc:sldLayoutMkLst>
          <pc:spChg chg="mod">
            <ac:chgData name="Shane Lovellette" userId="62800184-8952-4c16-9775-9c256cda6d1c" providerId="ADAL" clId="{1F2FE020-CA67-46A9-96D0-67043DD390A4}" dt="2020-10-12T15:57:41.532" v="6"/>
            <ac:spMkLst>
              <pc:docMk/>
              <pc:sldMasterMk cId="2257294022" sldId="2147483693"/>
              <pc:sldLayoutMk cId="572546993" sldId="2147483695"/>
              <ac:spMk id="5" creationId="{68385111-C0BD-5946-BD63-4C6EFDE2213F}"/>
            </ac:spMkLst>
          </pc:spChg>
          <pc:spChg chg="mod">
            <ac:chgData name="Shane Lovellette" userId="62800184-8952-4c16-9775-9c256cda6d1c" providerId="ADAL" clId="{1F2FE020-CA67-46A9-96D0-67043DD390A4}" dt="2020-10-12T15:57:41.532" v="6"/>
            <ac:spMkLst>
              <pc:docMk/>
              <pc:sldMasterMk cId="2257294022" sldId="2147483693"/>
              <pc:sldLayoutMk cId="572546993" sldId="2147483695"/>
              <ac:spMk id="7" creationId="{A48D9303-974C-A146-B538-AD577695D668}"/>
            </ac:spMkLst>
          </pc:spChg>
        </pc:sldLayoutChg>
        <pc:sldLayoutChg chg="modSp">
          <pc:chgData name="Shane Lovellette" userId="62800184-8952-4c16-9775-9c256cda6d1c" providerId="ADAL" clId="{1F2FE020-CA67-46A9-96D0-67043DD390A4}" dt="2020-10-12T15:57:41.532" v="6"/>
          <pc:sldLayoutMkLst>
            <pc:docMk/>
            <pc:sldMasterMk cId="2257294022" sldId="2147483693"/>
            <pc:sldLayoutMk cId="1745284090" sldId="2147483696"/>
          </pc:sldLayoutMkLst>
          <pc:spChg chg="mod">
            <ac:chgData name="Shane Lovellette" userId="62800184-8952-4c16-9775-9c256cda6d1c" providerId="ADAL" clId="{1F2FE020-CA67-46A9-96D0-67043DD390A4}" dt="2020-10-12T15:57:41.532" v="6"/>
            <ac:spMkLst>
              <pc:docMk/>
              <pc:sldMasterMk cId="2257294022" sldId="2147483693"/>
              <pc:sldLayoutMk cId="1745284090" sldId="2147483696"/>
              <ac:spMk id="10" creationId="{68065683-97EC-4F40-80FA-0079916DE4A2}"/>
            </ac:spMkLst>
          </pc:spChg>
          <pc:spChg chg="mod">
            <ac:chgData name="Shane Lovellette" userId="62800184-8952-4c16-9775-9c256cda6d1c" providerId="ADAL" clId="{1F2FE020-CA67-46A9-96D0-67043DD390A4}" dt="2020-10-12T15:57:41.532" v="6"/>
            <ac:spMkLst>
              <pc:docMk/>
              <pc:sldMasterMk cId="2257294022" sldId="2147483693"/>
              <pc:sldLayoutMk cId="1745284090" sldId="2147483696"/>
              <ac:spMk id="11" creationId="{9B0F9025-2A6C-EA4B-B9AD-E0ABB7427818}"/>
            </ac:spMkLst>
          </pc:spChg>
          <pc:spChg chg="mod">
            <ac:chgData name="Shane Lovellette" userId="62800184-8952-4c16-9775-9c256cda6d1c" providerId="ADAL" clId="{1F2FE020-CA67-46A9-96D0-67043DD390A4}" dt="2020-10-12T15:57:41.532" v="6"/>
            <ac:spMkLst>
              <pc:docMk/>
              <pc:sldMasterMk cId="2257294022" sldId="2147483693"/>
              <pc:sldLayoutMk cId="1745284090" sldId="2147483696"/>
              <ac:spMk id="12" creationId="{4519F71D-8DF4-8747-ABA7-122723991C02}"/>
            </ac:spMkLst>
          </pc:spChg>
          <pc:spChg chg="mod">
            <ac:chgData name="Shane Lovellette" userId="62800184-8952-4c16-9775-9c256cda6d1c" providerId="ADAL" clId="{1F2FE020-CA67-46A9-96D0-67043DD390A4}" dt="2020-10-12T15:57:41.532" v="6"/>
            <ac:spMkLst>
              <pc:docMk/>
              <pc:sldMasterMk cId="2257294022" sldId="2147483693"/>
              <pc:sldLayoutMk cId="1745284090" sldId="2147483696"/>
              <ac:spMk id="13" creationId="{4CC724DB-2F0E-1948-998C-B64347759DE7}"/>
            </ac:spMkLst>
          </pc:spChg>
        </pc:sldLayoutChg>
      </pc:sldMasterChg>
      <pc:sldMasterChg chg="addSp delSp modSp mod modSldLayout">
        <pc:chgData name="Shane Lovellette" userId="62800184-8952-4c16-9775-9c256cda6d1c" providerId="ADAL" clId="{1F2FE020-CA67-46A9-96D0-67043DD390A4}" dt="2020-10-12T16:07:48.597" v="105" actId="478"/>
        <pc:sldMasterMkLst>
          <pc:docMk/>
          <pc:sldMasterMk cId="2372397206" sldId="2147483697"/>
        </pc:sldMasterMkLst>
        <pc:picChg chg="add del mod">
          <ac:chgData name="Shane Lovellette" userId="62800184-8952-4c16-9775-9c256cda6d1c" providerId="ADAL" clId="{1F2FE020-CA67-46A9-96D0-67043DD390A4}" dt="2020-10-12T16:07:07.082" v="95" actId="478"/>
          <ac:picMkLst>
            <pc:docMk/>
            <pc:sldMasterMk cId="2372397206" sldId="2147483697"/>
            <ac:picMk id="3" creationId="{7948465F-2D2A-428E-89E2-4206FD0B29EB}"/>
          </ac:picMkLst>
        </pc:picChg>
        <pc:picChg chg="del mod">
          <ac:chgData name="Shane Lovellette" userId="62800184-8952-4c16-9775-9c256cda6d1c" providerId="ADAL" clId="{1F2FE020-CA67-46A9-96D0-67043DD390A4}" dt="2020-10-12T16:07:48.597" v="105" actId="478"/>
          <ac:picMkLst>
            <pc:docMk/>
            <pc:sldMasterMk cId="2372397206" sldId="2147483697"/>
            <ac:picMk id="5" creationId="{66EA78A3-01CC-3041-8294-4286F39F6E58}"/>
          </ac:picMkLst>
        </pc:picChg>
        <pc:picChg chg="add mod ord">
          <ac:chgData name="Shane Lovellette" userId="62800184-8952-4c16-9775-9c256cda6d1c" providerId="ADAL" clId="{1F2FE020-CA67-46A9-96D0-67043DD390A4}" dt="2020-10-12T16:07:45.920" v="104" actId="167"/>
          <ac:picMkLst>
            <pc:docMk/>
            <pc:sldMasterMk cId="2372397206" sldId="2147483697"/>
            <ac:picMk id="6" creationId="{A21D116C-D3E5-48DA-9175-73A62ABDFEF7}"/>
          </ac:picMkLst>
        </pc:picChg>
        <pc:sldLayoutChg chg="modSp">
          <pc:chgData name="Shane Lovellette" userId="62800184-8952-4c16-9775-9c256cda6d1c" providerId="ADAL" clId="{1F2FE020-CA67-46A9-96D0-67043DD390A4}" dt="2020-10-12T15:57:41.532" v="6"/>
          <pc:sldLayoutMkLst>
            <pc:docMk/>
            <pc:sldMasterMk cId="2372397206" sldId="2147483697"/>
            <pc:sldLayoutMk cId="1479687865" sldId="2147483698"/>
          </pc:sldLayoutMkLst>
          <pc:spChg chg="mod">
            <ac:chgData name="Shane Lovellette" userId="62800184-8952-4c16-9775-9c256cda6d1c" providerId="ADAL" clId="{1F2FE020-CA67-46A9-96D0-67043DD390A4}" dt="2020-10-12T15:57:41.532" v="6"/>
            <ac:spMkLst>
              <pc:docMk/>
              <pc:sldMasterMk cId="2372397206" sldId="2147483697"/>
              <pc:sldLayoutMk cId="1479687865" sldId="2147483698"/>
              <ac:spMk id="5" creationId="{609760A1-09B5-7F47-AB8C-F358E72F4570}"/>
            </ac:spMkLst>
          </pc:spChg>
          <pc:spChg chg="mod">
            <ac:chgData name="Shane Lovellette" userId="62800184-8952-4c16-9775-9c256cda6d1c" providerId="ADAL" clId="{1F2FE020-CA67-46A9-96D0-67043DD390A4}" dt="2020-10-12T15:57:41.532" v="6"/>
            <ac:spMkLst>
              <pc:docMk/>
              <pc:sldMasterMk cId="2372397206" sldId="2147483697"/>
              <pc:sldLayoutMk cId="1479687865" sldId="2147483698"/>
              <ac:spMk id="6" creationId="{482A4AD2-FE27-2E4E-BE60-A60CDE1B756B}"/>
            </ac:spMkLst>
          </pc:spChg>
          <pc:spChg chg="mod">
            <ac:chgData name="Shane Lovellette" userId="62800184-8952-4c16-9775-9c256cda6d1c" providerId="ADAL" clId="{1F2FE020-CA67-46A9-96D0-67043DD390A4}" dt="2020-10-12T15:57:41.532" v="6"/>
            <ac:spMkLst>
              <pc:docMk/>
              <pc:sldMasterMk cId="2372397206" sldId="2147483697"/>
              <pc:sldLayoutMk cId="1479687865" sldId="2147483698"/>
              <ac:spMk id="15" creationId="{0646C779-BD19-A148-AE4A-43C21AADE4EC}"/>
            </ac:spMkLst>
          </pc:spChg>
        </pc:sldLayoutChg>
        <pc:sldLayoutChg chg="modSp">
          <pc:chgData name="Shane Lovellette" userId="62800184-8952-4c16-9775-9c256cda6d1c" providerId="ADAL" clId="{1F2FE020-CA67-46A9-96D0-67043DD390A4}" dt="2020-10-12T15:57:41.532" v="6"/>
          <pc:sldLayoutMkLst>
            <pc:docMk/>
            <pc:sldMasterMk cId="2372397206" sldId="2147483697"/>
            <pc:sldLayoutMk cId="2815584587" sldId="2147483699"/>
          </pc:sldLayoutMkLst>
          <pc:spChg chg="mod">
            <ac:chgData name="Shane Lovellette" userId="62800184-8952-4c16-9775-9c256cda6d1c" providerId="ADAL" clId="{1F2FE020-CA67-46A9-96D0-67043DD390A4}" dt="2020-10-12T15:57:41.532" v="6"/>
            <ac:spMkLst>
              <pc:docMk/>
              <pc:sldMasterMk cId="2372397206" sldId="2147483697"/>
              <pc:sldLayoutMk cId="2815584587" sldId="2147483699"/>
              <ac:spMk id="3" creationId="{FE6D2528-78FF-6F4C-B103-A42767582B68}"/>
            </ac:spMkLst>
          </pc:spChg>
          <pc:spChg chg="mod">
            <ac:chgData name="Shane Lovellette" userId="62800184-8952-4c16-9775-9c256cda6d1c" providerId="ADAL" clId="{1F2FE020-CA67-46A9-96D0-67043DD390A4}" dt="2020-10-12T15:57:41.532" v="6"/>
            <ac:spMkLst>
              <pc:docMk/>
              <pc:sldMasterMk cId="2372397206" sldId="2147483697"/>
              <pc:sldLayoutMk cId="2815584587" sldId="2147483699"/>
              <ac:spMk id="4" creationId="{39BAA704-0F51-4F47-86C5-49D14DF27575}"/>
            </ac:spMkLst>
          </pc:spChg>
          <pc:spChg chg="mod">
            <ac:chgData name="Shane Lovellette" userId="62800184-8952-4c16-9775-9c256cda6d1c" providerId="ADAL" clId="{1F2FE020-CA67-46A9-96D0-67043DD390A4}" dt="2020-10-12T15:57:41.532" v="6"/>
            <ac:spMkLst>
              <pc:docMk/>
              <pc:sldMasterMk cId="2372397206" sldId="2147483697"/>
              <pc:sldLayoutMk cId="2815584587" sldId="2147483699"/>
              <ac:spMk id="8" creationId="{A2F07B29-6F3C-0041-9F7D-4A24F1B13B45}"/>
            </ac:spMkLst>
          </pc:spChg>
          <pc:spChg chg="mod">
            <ac:chgData name="Shane Lovellette" userId="62800184-8952-4c16-9775-9c256cda6d1c" providerId="ADAL" clId="{1F2FE020-CA67-46A9-96D0-67043DD390A4}" dt="2020-10-12T15:57:41.532" v="6"/>
            <ac:spMkLst>
              <pc:docMk/>
              <pc:sldMasterMk cId="2372397206" sldId="2147483697"/>
              <pc:sldLayoutMk cId="2815584587" sldId="2147483699"/>
              <ac:spMk id="11" creationId="{454F6F73-5973-2E41-BF5B-9A79E4A14F50}"/>
            </ac:spMkLst>
          </pc:spChg>
          <pc:spChg chg="mod">
            <ac:chgData name="Shane Lovellette" userId="62800184-8952-4c16-9775-9c256cda6d1c" providerId="ADAL" clId="{1F2FE020-CA67-46A9-96D0-67043DD390A4}" dt="2020-10-12T15:57:41.532" v="6"/>
            <ac:spMkLst>
              <pc:docMk/>
              <pc:sldMasterMk cId="2372397206" sldId="2147483697"/>
              <pc:sldLayoutMk cId="2815584587" sldId="2147483699"/>
              <ac:spMk id="13" creationId="{3B99A002-DA3D-A841-884B-CFD539BC01C7}"/>
            </ac:spMkLst>
          </pc:spChg>
        </pc:sldLayoutChg>
        <pc:sldLayoutChg chg="modSp">
          <pc:chgData name="Shane Lovellette" userId="62800184-8952-4c16-9775-9c256cda6d1c" providerId="ADAL" clId="{1F2FE020-CA67-46A9-96D0-67043DD390A4}" dt="2020-10-12T15:57:41.532" v="6"/>
          <pc:sldLayoutMkLst>
            <pc:docMk/>
            <pc:sldMasterMk cId="2372397206" sldId="2147483697"/>
            <pc:sldLayoutMk cId="872026159" sldId="2147483700"/>
          </pc:sldLayoutMkLst>
          <pc:spChg chg="mod">
            <ac:chgData name="Shane Lovellette" userId="62800184-8952-4c16-9775-9c256cda6d1c" providerId="ADAL" clId="{1F2FE020-CA67-46A9-96D0-67043DD390A4}" dt="2020-10-12T15:57:41.532" v="6"/>
            <ac:spMkLst>
              <pc:docMk/>
              <pc:sldMasterMk cId="2372397206" sldId="2147483697"/>
              <pc:sldLayoutMk cId="872026159" sldId="2147483700"/>
              <ac:spMk id="3" creationId="{FE6D2528-78FF-6F4C-B103-A42767582B68}"/>
            </ac:spMkLst>
          </pc:spChg>
          <pc:spChg chg="mod">
            <ac:chgData name="Shane Lovellette" userId="62800184-8952-4c16-9775-9c256cda6d1c" providerId="ADAL" clId="{1F2FE020-CA67-46A9-96D0-67043DD390A4}" dt="2020-10-12T15:57:41.532" v="6"/>
            <ac:spMkLst>
              <pc:docMk/>
              <pc:sldMasterMk cId="2372397206" sldId="2147483697"/>
              <pc:sldLayoutMk cId="872026159" sldId="2147483700"/>
              <ac:spMk id="4" creationId="{39BAA704-0F51-4F47-86C5-49D14DF27575}"/>
            </ac:spMkLst>
          </pc:spChg>
          <pc:spChg chg="mod">
            <ac:chgData name="Shane Lovellette" userId="62800184-8952-4c16-9775-9c256cda6d1c" providerId="ADAL" clId="{1F2FE020-CA67-46A9-96D0-67043DD390A4}" dt="2020-10-12T15:57:41.532" v="6"/>
            <ac:spMkLst>
              <pc:docMk/>
              <pc:sldMasterMk cId="2372397206" sldId="2147483697"/>
              <pc:sldLayoutMk cId="872026159" sldId="2147483700"/>
              <ac:spMk id="18" creationId="{50CB6B1B-39EC-FE4B-B6E3-DF834819388B}"/>
            </ac:spMkLst>
          </pc:spChg>
          <pc:spChg chg="mod">
            <ac:chgData name="Shane Lovellette" userId="62800184-8952-4c16-9775-9c256cda6d1c" providerId="ADAL" clId="{1F2FE020-CA67-46A9-96D0-67043DD390A4}" dt="2020-10-12T15:57:41.532" v="6"/>
            <ac:spMkLst>
              <pc:docMk/>
              <pc:sldMasterMk cId="2372397206" sldId="2147483697"/>
              <pc:sldLayoutMk cId="872026159" sldId="2147483700"/>
              <ac:spMk id="19" creationId="{365ED0C2-2C53-3149-9C7C-A67FD76BBF0F}"/>
            </ac:spMkLst>
          </pc:spChg>
        </pc:sldLayoutChg>
        <pc:sldLayoutChg chg="modSp">
          <pc:chgData name="Shane Lovellette" userId="62800184-8952-4c16-9775-9c256cda6d1c" providerId="ADAL" clId="{1F2FE020-CA67-46A9-96D0-67043DD390A4}" dt="2020-10-12T15:57:41.532" v="6"/>
          <pc:sldLayoutMkLst>
            <pc:docMk/>
            <pc:sldMasterMk cId="2372397206" sldId="2147483697"/>
            <pc:sldLayoutMk cId="224763105" sldId="2147483702"/>
          </pc:sldLayoutMkLst>
          <pc:spChg chg="mod">
            <ac:chgData name="Shane Lovellette" userId="62800184-8952-4c16-9775-9c256cda6d1c" providerId="ADAL" clId="{1F2FE020-CA67-46A9-96D0-67043DD390A4}" dt="2020-10-12T15:57:41.532" v="6"/>
            <ac:spMkLst>
              <pc:docMk/>
              <pc:sldMasterMk cId="2372397206" sldId="2147483697"/>
              <pc:sldLayoutMk cId="224763105" sldId="2147483702"/>
              <ac:spMk id="10" creationId="{62FB0337-3C17-0D48-9879-0F5968A62376}"/>
            </ac:spMkLst>
          </pc:spChg>
          <pc:spChg chg="mod">
            <ac:chgData name="Shane Lovellette" userId="62800184-8952-4c16-9775-9c256cda6d1c" providerId="ADAL" clId="{1F2FE020-CA67-46A9-96D0-67043DD390A4}" dt="2020-10-12T15:57:41.532" v="6"/>
            <ac:spMkLst>
              <pc:docMk/>
              <pc:sldMasterMk cId="2372397206" sldId="2147483697"/>
              <pc:sldLayoutMk cId="224763105" sldId="2147483702"/>
              <ac:spMk id="11" creationId="{5AD48216-397D-004D-BEC4-0C8AAE70F72C}"/>
            </ac:spMkLst>
          </pc:spChg>
          <pc:spChg chg="mod">
            <ac:chgData name="Shane Lovellette" userId="62800184-8952-4c16-9775-9c256cda6d1c" providerId="ADAL" clId="{1F2FE020-CA67-46A9-96D0-67043DD390A4}" dt="2020-10-12T15:57:41.532" v="6"/>
            <ac:spMkLst>
              <pc:docMk/>
              <pc:sldMasterMk cId="2372397206" sldId="2147483697"/>
              <pc:sldLayoutMk cId="224763105" sldId="2147483702"/>
              <ac:spMk id="13" creationId="{A79C0D91-37B5-A34B-8C06-54AE714424A0}"/>
            </ac:spMkLst>
          </pc:spChg>
          <pc:spChg chg="mod">
            <ac:chgData name="Shane Lovellette" userId="62800184-8952-4c16-9775-9c256cda6d1c" providerId="ADAL" clId="{1F2FE020-CA67-46A9-96D0-67043DD390A4}" dt="2020-10-12T15:57:41.532" v="6"/>
            <ac:spMkLst>
              <pc:docMk/>
              <pc:sldMasterMk cId="2372397206" sldId="2147483697"/>
              <pc:sldLayoutMk cId="224763105" sldId="2147483702"/>
              <ac:spMk id="14" creationId="{F821A18C-EFFA-8642-9228-3ADF99CE5235}"/>
            </ac:spMkLst>
          </pc:spChg>
        </pc:sldLayoutChg>
      </pc:sldMasterChg>
      <pc:sldMasterChg chg="addSp delSp modSp mod delSldLayout modSldLayout">
        <pc:chgData name="Shane Lovellette" userId="62800184-8952-4c16-9775-9c256cda6d1c" providerId="ADAL" clId="{1F2FE020-CA67-46A9-96D0-67043DD390A4}" dt="2020-10-12T19:47:30.658" v="587" actId="47"/>
        <pc:sldMasterMkLst>
          <pc:docMk/>
          <pc:sldMasterMk cId="506806138" sldId="2147483707"/>
        </pc:sldMasterMkLst>
        <pc:spChg chg="mod">
          <ac:chgData name="Shane Lovellette" userId="62800184-8952-4c16-9775-9c256cda6d1c" providerId="ADAL" clId="{1F2FE020-CA67-46A9-96D0-67043DD390A4}" dt="2020-10-12T15:57:41.532" v="6"/>
          <ac:spMkLst>
            <pc:docMk/>
            <pc:sldMasterMk cId="506806138" sldId="2147483707"/>
            <ac:spMk id="8" creationId="{B0FDAFF7-E8AF-D743-9030-26DA328E9C58}"/>
          </ac:spMkLst>
        </pc:spChg>
        <pc:picChg chg="add">
          <ac:chgData name="Shane Lovellette" userId="62800184-8952-4c16-9775-9c256cda6d1c" providerId="ADAL" clId="{1F2FE020-CA67-46A9-96D0-67043DD390A4}" dt="2020-10-12T16:08:42.290" v="111" actId="22"/>
          <ac:picMkLst>
            <pc:docMk/>
            <pc:sldMasterMk cId="506806138" sldId="2147483707"/>
            <ac:picMk id="2" creationId="{0AFBBEE4-AD85-44F2-AE08-D3B551FB2CC9}"/>
          </ac:picMkLst>
        </pc:picChg>
        <pc:picChg chg="del mod">
          <ac:chgData name="Shane Lovellette" userId="62800184-8952-4c16-9775-9c256cda6d1c" providerId="ADAL" clId="{1F2FE020-CA67-46A9-96D0-67043DD390A4}" dt="2020-10-12T16:08:41.539" v="110" actId="478"/>
          <ac:picMkLst>
            <pc:docMk/>
            <pc:sldMasterMk cId="506806138" sldId="2147483707"/>
            <ac:picMk id="6" creationId="{F363E021-1AD7-A14A-8C6A-823301AB2553}"/>
          </ac:picMkLst>
        </pc:picChg>
        <pc:sldLayoutChg chg="modSp">
          <pc:chgData name="Shane Lovellette" userId="62800184-8952-4c16-9775-9c256cda6d1c" providerId="ADAL" clId="{1F2FE020-CA67-46A9-96D0-67043DD390A4}" dt="2020-10-12T15:57:41.532" v="6"/>
          <pc:sldLayoutMkLst>
            <pc:docMk/>
            <pc:sldMasterMk cId="506806138" sldId="2147483707"/>
            <pc:sldLayoutMk cId="2258923406" sldId="2147483708"/>
          </pc:sldLayoutMkLst>
          <pc:spChg chg="mod">
            <ac:chgData name="Shane Lovellette" userId="62800184-8952-4c16-9775-9c256cda6d1c" providerId="ADAL" clId="{1F2FE020-CA67-46A9-96D0-67043DD390A4}" dt="2020-10-12T15:57:41.532" v="6"/>
            <ac:spMkLst>
              <pc:docMk/>
              <pc:sldMasterMk cId="506806138" sldId="2147483707"/>
              <pc:sldLayoutMk cId="2258923406" sldId="2147483708"/>
              <ac:spMk id="7" creationId="{A48D9303-974C-A146-B538-AD577695D668}"/>
            </ac:spMkLst>
          </pc:spChg>
        </pc:sldLayoutChg>
        <pc:sldLayoutChg chg="modSp">
          <pc:chgData name="Shane Lovellette" userId="62800184-8952-4c16-9775-9c256cda6d1c" providerId="ADAL" clId="{1F2FE020-CA67-46A9-96D0-67043DD390A4}" dt="2020-10-12T15:57:41.532" v="6"/>
          <pc:sldLayoutMkLst>
            <pc:docMk/>
            <pc:sldMasterMk cId="506806138" sldId="2147483707"/>
            <pc:sldLayoutMk cId="1633321530" sldId="2147483709"/>
          </pc:sldLayoutMkLst>
          <pc:spChg chg="mod">
            <ac:chgData name="Shane Lovellette" userId="62800184-8952-4c16-9775-9c256cda6d1c" providerId="ADAL" clId="{1F2FE020-CA67-46A9-96D0-67043DD390A4}" dt="2020-10-12T15:57:41.532" v="6"/>
            <ac:spMkLst>
              <pc:docMk/>
              <pc:sldMasterMk cId="506806138" sldId="2147483707"/>
              <pc:sldLayoutMk cId="1633321530" sldId="2147483709"/>
              <ac:spMk id="5" creationId="{68385111-C0BD-5946-BD63-4C6EFDE2213F}"/>
            </ac:spMkLst>
          </pc:spChg>
          <pc:spChg chg="mod">
            <ac:chgData name="Shane Lovellette" userId="62800184-8952-4c16-9775-9c256cda6d1c" providerId="ADAL" clId="{1F2FE020-CA67-46A9-96D0-67043DD390A4}" dt="2020-10-12T15:57:41.532" v="6"/>
            <ac:spMkLst>
              <pc:docMk/>
              <pc:sldMasterMk cId="506806138" sldId="2147483707"/>
              <pc:sldLayoutMk cId="1633321530" sldId="2147483709"/>
              <ac:spMk id="7" creationId="{A48D9303-974C-A146-B538-AD577695D668}"/>
            </ac:spMkLst>
          </pc:spChg>
        </pc:sldLayoutChg>
        <pc:sldLayoutChg chg="modSp">
          <pc:chgData name="Shane Lovellette" userId="62800184-8952-4c16-9775-9c256cda6d1c" providerId="ADAL" clId="{1F2FE020-CA67-46A9-96D0-67043DD390A4}" dt="2020-10-12T15:57:41.532" v="6"/>
          <pc:sldLayoutMkLst>
            <pc:docMk/>
            <pc:sldMasterMk cId="506806138" sldId="2147483707"/>
            <pc:sldLayoutMk cId="1695070214" sldId="2147483710"/>
          </pc:sldLayoutMkLst>
          <pc:spChg chg="mod">
            <ac:chgData name="Shane Lovellette" userId="62800184-8952-4c16-9775-9c256cda6d1c" providerId="ADAL" clId="{1F2FE020-CA67-46A9-96D0-67043DD390A4}" dt="2020-10-12T15:57:41.532" v="6"/>
            <ac:spMkLst>
              <pc:docMk/>
              <pc:sldMasterMk cId="506806138" sldId="2147483707"/>
              <pc:sldLayoutMk cId="1695070214" sldId="2147483710"/>
              <ac:spMk id="10" creationId="{68065683-97EC-4F40-80FA-0079916DE4A2}"/>
            </ac:spMkLst>
          </pc:spChg>
          <pc:spChg chg="mod">
            <ac:chgData name="Shane Lovellette" userId="62800184-8952-4c16-9775-9c256cda6d1c" providerId="ADAL" clId="{1F2FE020-CA67-46A9-96D0-67043DD390A4}" dt="2020-10-12T15:57:41.532" v="6"/>
            <ac:spMkLst>
              <pc:docMk/>
              <pc:sldMasterMk cId="506806138" sldId="2147483707"/>
              <pc:sldLayoutMk cId="1695070214" sldId="2147483710"/>
              <ac:spMk id="11" creationId="{9B0F9025-2A6C-EA4B-B9AD-E0ABB7427818}"/>
            </ac:spMkLst>
          </pc:spChg>
          <pc:spChg chg="mod">
            <ac:chgData name="Shane Lovellette" userId="62800184-8952-4c16-9775-9c256cda6d1c" providerId="ADAL" clId="{1F2FE020-CA67-46A9-96D0-67043DD390A4}" dt="2020-10-12T15:57:41.532" v="6"/>
            <ac:spMkLst>
              <pc:docMk/>
              <pc:sldMasterMk cId="506806138" sldId="2147483707"/>
              <pc:sldLayoutMk cId="1695070214" sldId="2147483710"/>
              <ac:spMk id="12" creationId="{4519F71D-8DF4-8747-ABA7-122723991C02}"/>
            </ac:spMkLst>
          </pc:spChg>
          <pc:spChg chg="mod">
            <ac:chgData name="Shane Lovellette" userId="62800184-8952-4c16-9775-9c256cda6d1c" providerId="ADAL" clId="{1F2FE020-CA67-46A9-96D0-67043DD390A4}" dt="2020-10-12T15:57:41.532" v="6"/>
            <ac:spMkLst>
              <pc:docMk/>
              <pc:sldMasterMk cId="506806138" sldId="2147483707"/>
              <pc:sldLayoutMk cId="1695070214" sldId="2147483710"/>
              <ac:spMk id="13" creationId="{4CC724DB-2F0E-1948-998C-B64347759DE7}"/>
            </ac:spMkLst>
          </pc:spChg>
        </pc:sldLayoutChg>
        <pc:sldLayoutChg chg="del">
          <pc:chgData name="Shane Lovellette" userId="62800184-8952-4c16-9775-9c256cda6d1c" providerId="ADAL" clId="{1F2FE020-CA67-46A9-96D0-67043DD390A4}" dt="2020-10-12T19:47:30.658" v="587" actId="47"/>
          <pc:sldLayoutMkLst>
            <pc:docMk/>
            <pc:sldMasterMk cId="506806138" sldId="2147483707"/>
            <pc:sldLayoutMk cId="1088173490" sldId="2147483715"/>
          </pc:sldLayoutMkLst>
        </pc:sldLayoutChg>
      </pc:sldMasterChg>
      <pc:sldMasterChg chg="addSp delSp modSp mod modSldLayout">
        <pc:chgData name="Shane Lovellette" userId="62800184-8952-4c16-9775-9c256cda6d1c" providerId="ADAL" clId="{1F2FE020-CA67-46A9-96D0-67043DD390A4}" dt="2020-10-12T16:08:48.553" v="113" actId="22"/>
        <pc:sldMasterMkLst>
          <pc:docMk/>
          <pc:sldMasterMk cId="3117165959" sldId="2147483711"/>
        </pc:sldMasterMkLst>
        <pc:spChg chg="mod">
          <ac:chgData name="Shane Lovellette" userId="62800184-8952-4c16-9775-9c256cda6d1c" providerId="ADAL" clId="{1F2FE020-CA67-46A9-96D0-67043DD390A4}" dt="2020-10-12T15:57:41.532" v="6"/>
          <ac:spMkLst>
            <pc:docMk/>
            <pc:sldMasterMk cId="3117165959" sldId="2147483711"/>
            <ac:spMk id="4" creationId="{55CB6671-6FBA-0045-8773-41BE76173D98}"/>
          </ac:spMkLst>
        </pc:spChg>
        <pc:picChg chg="add">
          <ac:chgData name="Shane Lovellette" userId="62800184-8952-4c16-9775-9c256cda6d1c" providerId="ADAL" clId="{1F2FE020-CA67-46A9-96D0-67043DD390A4}" dt="2020-10-12T16:08:48.553" v="113" actId="22"/>
          <ac:picMkLst>
            <pc:docMk/>
            <pc:sldMasterMk cId="3117165959" sldId="2147483711"/>
            <ac:picMk id="2" creationId="{5E8B4C27-2A1D-4FDE-A96A-2869C6E5344C}"/>
          </ac:picMkLst>
        </pc:picChg>
        <pc:picChg chg="del mod">
          <ac:chgData name="Shane Lovellette" userId="62800184-8952-4c16-9775-9c256cda6d1c" providerId="ADAL" clId="{1F2FE020-CA67-46A9-96D0-67043DD390A4}" dt="2020-10-12T16:08:47.421" v="112" actId="478"/>
          <ac:picMkLst>
            <pc:docMk/>
            <pc:sldMasterMk cId="3117165959" sldId="2147483711"/>
            <ac:picMk id="6" creationId="{1F9D7178-6349-0E46-B783-A858EED7D764}"/>
          </ac:picMkLst>
        </pc:picChg>
        <pc:sldLayoutChg chg="modSp">
          <pc:chgData name="Shane Lovellette" userId="62800184-8952-4c16-9775-9c256cda6d1c" providerId="ADAL" clId="{1F2FE020-CA67-46A9-96D0-67043DD390A4}" dt="2020-10-12T15:57:41.532" v="6"/>
          <pc:sldLayoutMkLst>
            <pc:docMk/>
            <pc:sldMasterMk cId="3117165959" sldId="2147483711"/>
            <pc:sldLayoutMk cId="3878552987" sldId="2147483712"/>
          </pc:sldLayoutMkLst>
          <pc:spChg chg="mod">
            <ac:chgData name="Shane Lovellette" userId="62800184-8952-4c16-9775-9c256cda6d1c" providerId="ADAL" clId="{1F2FE020-CA67-46A9-96D0-67043DD390A4}" dt="2020-10-12T15:57:41.532" v="6"/>
            <ac:spMkLst>
              <pc:docMk/>
              <pc:sldMasterMk cId="3117165959" sldId="2147483711"/>
              <pc:sldLayoutMk cId="3878552987" sldId="2147483712"/>
              <ac:spMk id="7" creationId="{A48D9303-974C-A146-B538-AD577695D668}"/>
            </ac:spMkLst>
          </pc:spChg>
        </pc:sldLayoutChg>
        <pc:sldLayoutChg chg="modSp">
          <pc:chgData name="Shane Lovellette" userId="62800184-8952-4c16-9775-9c256cda6d1c" providerId="ADAL" clId="{1F2FE020-CA67-46A9-96D0-67043DD390A4}" dt="2020-10-12T15:57:41.532" v="6"/>
          <pc:sldLayoutMkLst>
            <pc:docMk/>
            <pc:sldMasterMk cId="3117165959" sldId="2147483711"/>
            <pc:sldLayoutMk cId="4238127035" sldId="2147483713"/>
          </pc:sldLayoutMkLst>
          <pc:spChg chg="mod">
            <ac:chgData name="Shane Lovellette" userId="62800184-8952-4c16-9775-9c256cda6d1c" providerId="ADAL" clId="{1F2FE020-CA67-46A9-96D0-67043DD390A4}" dt="2020-10-12T15:57:41.532" v="6"/>
            <ac:spMkLst>
              <pc:docMk/>
              <pc:sldMasterMk cId="3117165959" sldId="2147483711"/>
              <pc:sldLayoutMk cId="4238127035" sldId="2147483713"/>
              <ac:spMk id="6" creationId="{44872307-62F4-8146-9ECF-907DCB2B4C7C}"/>
            </ac:spMkLst>
          </pc:spChg>
          <pc:spChg chg="mod">
            <ac:chgData name="Shane Lovellette" userId="62800184-8952-4c16-9775-9c256cda6d1c" providerId="ADAL" clId="{1F2FE020-CA67-46A9-96D0-67043DD390A4}" dt="2020-10-12T15:57:41.532" v="6"/>
            <ac:spMkLst>
              <pc:docMk/>
              <pc:sldMasterMk cId="3117165959" sldId="2147483711"/>
              <pc:sldLayoutMk cId="4238127035" sldId="2147483713"/>
              <ac:spMk id="7" creationId="{A48D9303-974C-A146-B538-AD577695D668}"/>
            </ac:spMkLst>
          </pc:spChg>
        </pc:sldLayoutChg>
        <pc:sldLayoutChg chg="modSp">
          <pc:chgData name="Shane Lovellette" userId="62800184-8952-4c16-9775-9c256cda6d1c" providerId="ADAL" clId="{1F2FE020-CA67-46A9-96D0-67043DD390A4}" dt="2020-10-12T15:57:41.532" v="6"/>
          <pc:sldLayoutMkLst>
            <pc:docMk/>
            <pc:sldMasterMk cId="3117165959" sldId="2147483711"/>
            <pc:sldLayoutMk cId="2790097266" sldId="2147483714"/>
          </pc:sldLayoutMkLst>
          <pc:spChg chg="mod">
            <ac:chgData name="Shane Lovellette" userId="62800184-8952-4c16-9775-9c256cda6d1c" providerId="ADAL" clId="{1F2FE020-CA67-46A9-96D0-67043DD390A4}" dt="2020-10-12T15:57:41.532" v="6"/>
            <ac:spMkLst>
              <pc:docMk/>
              <pc:sldMasterMk cId="3117165959" sldId="2147483711"/>
              <pc:sldLayoutMk cId="2790097266" sldId="2147483714"/>
              <ac:spMk id="3" creationId="{38B51118-C50B-FB4E-8550-BE5AC0494FBF}"/>
            </ac:spMkLst>
          </pc:spChg>
          <pc:spChg chg="mod">
            <ac:chgData name="Shane Lovellette" userId="62800184-8952-4c16-9775-9c256cda6d1c" providerId="ADAL" clId="{1F2FE020-CA67-46A9-96D0-67043DD390A4}" dt="2020-10-12T15:57:41.532" v="6"/>
            <ac:spMkLst>
              <pc:docMk/>
              <pc:sldMasterMk cId="3117165959" sldId="2147483711"/>
              <pc:sldLayoutMk cId="2790097266" sldId="2147483714"/>
              <ac:spMk id="6" creationId="{44872307-62F4-8146-9ECF-907DCB2B4C7C}"/>
            </ac:spMkLst>
          </pc:spChg>
          <pc:spChg chg="mod">
            <ac:chgData name="Shane Lovellette" userId="62800184-8952-4c16-9775-9c256cda6d1c" providerId="ADAL" clId="{1F2FE020-CA67-46A9-96D0-67043DD390A4}" dt="2020-10-12T15:57:41.532" v="6"/>
            <ac:spMkLst>
              <pc:docMk/>
              <pc:sldMasterMk cId="3117165959" sldId="2147483711"/>
              <pc:sldLayoutMk cId="2790097266" sldId="2147483714"/>
              <ac:spMk id="10" creationId="{4BBAE589-30BF-B84C-9842-7C7E8D7F245D}"/>
            </ac:spMkLst>
          </pc:spChg>
          <pc:spChg chg="mod">
            <ac:chgData name="Shane Lovellette" userId="62800184-8952-4c16-9775-9c256cda6d1c" providerId="ADAL" clId="{1F2FE020-CA67-46A9-96D0-67043DD390A4}" dt="2020-10-12T15:57:41.532" v="6"/>
            <ac:spMkLst>
              <pc:docMk/>
              <pc:sldMasterMk cId="3117165959" sldId="2147483711"/>
              <pc:sldLayoutMk cId="2790097266" sldId="2147483714"/>
              <ac:spMk id="11" creationId="{DF91D49D-0713-2D49-B584-D78AC6583F0E}"/>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FBBC84-67B2-1D47-89BC-9B4057D37D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78803D-988A-BC4D-8E5F-B52ED6EAEA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BAA73C-4EEB-BD42-BF0E-DDF98BEF23BC}" type="datetimeFigureOut">
              <a:rPr lang="en-US" smtClean="0"/>
              <a:t>10/13/2020</a:t>
            </a:fld>
            <a:endParaRPr lang="en-US"/>
          </a:p>
        </p:txBody>
      </p:sp>
      <p:sp>
        <p:nvSpPr>
          <p:cNvPr id="4" name="Footer Placeholder 3">
            <a:extLst>
              <a:ext uri="{FF2B5EF4-FFF2-40B4-BE49-F238E27FC236}">
                <a16:creationId xmlns:a16="http://schemas.microsoft.com/office/drawing/2014/main" id="{D888F6AF-1F69-544E-8BE8-0782C75C2E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EBA6013-A7AE-B042-A890-3FBB9E7DE4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0E7729-B4E5-2644-90F3-2C008F32DE01}" type="slidenum">
              <a:rPr lang="en-US" smtClean="0"/>
              <a:t>‹#›</a:t>
            </a:fld>
            <a:endParaRPr lang="en-US"/>
          </a:p>
        </p:txBody>
      </p:sp>
    </p:spTree>
    <p:extLst>
      <p:ext uri="{BB962C8B-B14F-4D97-AF65-F5344CB8AC3E}">
        <p14:creationId xmlns:p14="http://schemas.microsoft.com/office/powerpoint/2010/main" val="386915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70D70D-900B-5943-A8EE-84446D2F2D76}" type="datetimeFigureOut">
              <a:rPr lang="en-US" smtClean="0"/>
              <a:t>10/13/2020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3AA3D1-259D-2443-802B-12DC4C7B7464}" type="slidenum">
              <a:rPr lang="en-US" smtClean="0"/>
              <a:t>‹#›</a:t>
            </a:fld>
            <a:endParaRPr lang="en-US"/>
          </a:p>
        </p:txBody>
      </p:sp>
    </p:spTree>
    <p:extLst>
      <p:ext uri="{BB962C8B-B14F-4D97-AF65-F5344CB8AC3E}">
        <p14:creationId xmlns:p14="http://schemas.microsoft.com/office/powerpoint/2010/main" val="3870854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3AA3D1-259D-2443-802B-12DC4C7B7464}" type="slidenum">
              <a:rPr lang="en-US" smtClean="0"/>
              <a:t>2</a:t>
            </a:fld>
            <a:endParaRPr lang="en-US"/>
          </a:p>
        </p:txBody>
      </p:sp>
    </p:spTree>
    <p:extLst>
      <p:ext uri="{BB962C8B-B14F-4D97-AF65-F5344CB8AC3E}">
        <p14:creationId xmlns:p14="http://schemas.microsoft.com/office/powerpoint/2010/main" val="3264826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 Janet Lee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Question – Introduction and What worked what didn’t </a:t>
            </a:r>
            <a:endParaRPr lang="en-US"/>
          </a:p>
        </p:txBody>
      </p:sp>
      <p:sp>
        <p:nvSpPr>
          <p:cNvPr id="4" name="Slide Number Placeholder 3"/>
          <p:cNvSpPr>
            <a:spLocks noGrp="1"/>
          </p:cNvSpPr>
          <p:nvPr>
            <p:ph type="sldNum" sz="quarter" idx="5"/>
          </p:nvPr>
        </p:nvSpPr>
        <p:spPr/>
        <p:txBody>
          <a:bodyPr/>
          <a:lstStyle/>
          <a:p>
            <a:fld id="{C03AA3D1-259D-2443-802B-12DC4C7B7464}" type="slidenum">
              <a:rPr lang="en-US" smtClean="0"/>
              <a:t>12</a:t>
            </a:fld>
            <a:endParaRPr lang="en-US"/>
          </a:p>
        </p:txBody>
      </p:sp>
    </p:spTree>
    <p:extLst>
      <p:ext uri="{BB962C8B-B14F-4D97-AF65-F5344CB8AC3E}">
        <p14:creationId xmlns:p14="http://schemas.microsoft.com/office/powerpoint/2010/main" val="1272550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 Janet Lee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Question - How, if at all, has your strategy for online courses, student engagement, and faculty training changed based on the pandemic experience?</a:t>
            </a:r>
          </a:p>
          <a:p>
            <a:endParaRPr lang="en-US"/>
          </a:p>
        </p:txBody>
      </p:sp>
      <p:sp>
        <p:nvSpPr>
          <p:cNvPr id="4" name="Slide Number Placeholder 3"/>
          <p:cNvSpPr>
            <a:spLocks noGrp="1"/>
          </p:cNvSpPr>
          <p:nvPr>
            <p:ph type="sldNum" sz="quarter" idx="5"/>
          </p:nvPr>
        </p:nvSpPr>
        <p:spPr/>
        <p:txBody>
          <a:bodyPr/>
          <a:lstStyle/>
          <a:p>
            <a:fld id="{C03AA3D1-259D-2443-802B-12DC4C7B7464}" type="slidenum">
              <a:rPr lang="en-US" smtClean="0"/>
              <a:t>14</a:t>
            </a:fld>
            <a:endParaRPr lang="en-US"/>
          </a:p>
        </p:txBody>
      </p:sp>
    </p:spTree>
    <p:extLst>
      <p:ext uri="{BB962C8B-B14F-4D97-AF65-F5344CB8AC3E}">
        <p14:creationId xmlns:p14="http://schemas.microsoft.com/office/powerpoint/2010/main" val="2819503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 Janet Lee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Question - How, if at all, has your strategy for online courses, student engagement, and faculty training changed based on the pandemic experience?</a:t>
            </a:r>
          </a:p>
          <a:p>
            <a:endParaRPr lang="en-US"/>
          </a:p>
        </p:txBody>
      </p:sp>
      <p:sp>
        <p:nvSpPr>
          <p:cNvPr id="4" name="Slide Number Placeholder 3"/>
          <p:cNvSpPr>
            <a:spLocks noGrp="1"/>
          </p:cNvSpPr>
          <p:nvPr>
            <p:ph type="sldNum" sz="quarter" idx="5"/>
          </p:nvPr>
        </p:nvSpPr>
        <p:spPr/>
        <p:txBody>
          <a:bodyPr/>
          <a:lstStyle/>
          <a:p>
            <a:fld id="{C03AA3D1-259D-2443-802B-12DC4C7B7464}" type="slidenum">
              <a:rPr lang="en-US" smtClean="0"/>
              <a:t>15</a:t>
            </a:fld>
            <a:endParaRPr lang="en-US"/>
          </a:p>
        </p:txBody>
      </p:sp>
    </p:spTree>
    <p:extLst>
      <p:ext uri="{BB962C8B-B14F-4D97-AF65-F5344CB8AC3E}">
        <p14:creationId xmlns:p14="http://schemas.microsoft.com/office/powerpoint/2010/main" val="3859135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 Janet Lee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Question - How, if at all, has your strategy for online courses, student engagement, and faculty training changed based on the pandemic experience?</a:t>
            </a:r>
          </a:p>
          <a:p>
            <a:endParaRPr lang="en-US"/>
          </a:p>
        </p:txBody>
      </p:sp>
      <p:sp>
        <p:nvSpPr>
          <p:cNvPr id="4" name="Slide Number Placeholder 3"/>
          <p:cNvSpPr>
            <a:spLocks noGrp="1"/>
          </p:cNvSpPr>
          <p:nvPr>
            <p:ph type="sldNum" sz="quarter" idx="5"/>
          </p:nvPr>
        </p:nvSpPr>
        <p:spPr/>
        <p:txBody>
          <a:bodyPr/>
          <a:lstStyle/>
          <a:p>
            <a:fld id="{C03AA3D1-259D-2443-802B-12DC4C7B7464}" type="slidenum">
              <a:rPr lang="en-US" smtClean="0"/>
              <a:t>16</a:t>
            </a:fld>
            <a:endParaRPr lang="en-US"/>
          </a:p>
        </p:txBody>
      </p:sp>
    </p:spTree>
    <p:extLst>
      <p:ext uri="{BB962C8B-B14F-4D97-AF65-F5344CB8AC3E}">
        <p14:creationId xmlns:p14="http://schemas.microsoft.com/office/powerpoint/2010/main" val="3997617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 Janet Lee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Question - How has the role of video and its importance changed?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C03AA3D1-259D-2443-802B-12DC4C7B7464}" type="slidenum">
              <a:rPr lang="en-US" smtClean="0"/>
              <a:t>17</a:t>
            </a:fld>
            <a:endParaRPr lang="en-US"/>
          </a:p>
        </p:txBody>
      </p:sp>
    </p:spTree>
    <p:extLst>
      <p:ext uri="{BB962C8B-B14F-4D97-AF65-F5344CB8AC3E}">
        <p14:creationId xmlns:p14="http://schemas.microsoft.com/office/powerpoint/2010/main" val="3604439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0646C779-BD19-A148-AE4A-43C21AADE4EC}"/>
              </a:ext>
            </a:extLst>
          </p:cNvPr>
          <p:cNvSpPr>
            <a:spLocks noGrp="1"/>
          </p:cNvSpPr>
          <p:nvPr>
            <p:ph type="pic" sz="quarter" idx="10"/>
          </p:nvPr>
        </p:nvSpPr>
        <p:spPr>
          <a:xfrm>
            <a:off x="0" y="1"/>
            <a:ext cx="9144000" cy="6172200"/>
          </a:xfrm>
          <a:prstGeom prst="rect">
            <a:avLst/>
          </a:prstGeom>
          <a:ln>
            <a:noFill/>
          </a:ln>
        </p:spPr>
        <p:txBody>
          <a:bodyPr/>
          <a:lstStyle>
            <a:lvl1pPr marL="0" marR="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sz="1800">
                <a:solidFill>
                  <a:schemeClr val="tx1"/>
                </a:solidFill>
              </a:defRPr>
            </a:lvl1pPr>
          </a:lstStyle>
          <a:p>
            <a:endParaRPr lang="en-US"/>
          </a:p>
        </p:txBody>
      </p:sp>
      <p:sp>
        <p:nvSpPr>
          <p:cNvPr id="5" name="Title 1">
            <a:extLst>
              <a:ext uri="{FF2B5EF4-FFF2-40B4-BE49-F238E27FC236}">
                <a16:creationId xmlns:a16="http://schemas.microsoft.com/office/drawing/2014/main" id="{609760A1-09B5-7F47-AB8C-F358E72F4570}"/>
              </a:ext>
            </a:extLst>
          </p:cNvPr>
          <p:cNvSpPr>
            <a:spLocks noGrp="1"/>
          </p:cNvSpPr>
          <p:nvPr>
            <p:ph type="ctrTitle" hasCustomPrompt="1"/>
          </p:nvPr>
        </p:nvSpPr>
        <p:spPr>
          <a:xfrm>
            <a:off x="1043608" y="1321905"/>
            <a:ext cx="3528392" cy="2188058"/>
          </a:xfrm>
          <a:prstGeom prst="rect">
            <a:avLst/>
          </a:prstGeom>
        </p:spPr>
        <p:txBody>
          <a:bodyPr anchor="t">
            <a:normAutofit/>
          </a:bodyPr>
          <a:lstStyle>
            <a:lvl1pPr algn="l">
              <a:lnSpc>
                <a:spcPct val="100000"/>
              </a:lnSpc>
              <a:defRPr sz="4050" b="1">
                <a:latin typeface="Arial" panose="020B0604020202020204" pitchFamily="34" charset="0"/>
                <a:cs typeface="Arial" panose="020B0604020202020204" pitchFamily="34" charset="0"/>
              </a:defRPr>
            </a:lvl1pPr>
          </a:lstStyle>
          <a:p>
            <a:r>
              <a:rPr lang="en-US"/>
              <a:t>Edit Master Title Style</a:t>
            </a:r>
          </a:p>
        </p:txBody>
      </p:sp>
      <p:sp>
        <p:nvSpPr>
          <p:cNvPr id="6" name="Subtitle 2">
            <a:extLst>
              <a:ext uri="{FF2B5EF4-FFF2-40B4-BE49-F238E27FC236}">
                <a16:creationId xmlns:a16="http://schemas.microsoft.com/office/drawing/2014/main" id="{482A4AD2-FE27-2E4E-BE60-A60CDE1B756B}"/>
              </a:ext>
            </a:extLst>
          </p:cNvPr>
          <p:cNvSpPr>
            <a:spLocks noGrp="1"/>
          </p:cNvSpPr>
          <p:nvPr>
            <p:ph type="subTitle" idx="1"/>
          </p:nvPr>
        </p:nvSpPr>
        <p:spPr>
          <a:xfrm>
            <a:off x="1043608" y="4114804"/>
            <a:ext cx="3528392" cy="1620837"/>
          </a:xfrm>
          <a:prstGeom prst="rect">
            <a:avLst/>
          </a:prstGeom>
        </p:spPr>
        <p:txBody>
          <a:bodyPr/>
          <a:lstStyle>
            <a:lvl1pPr marL="0" indent="0" algn="l">
              <a:buNone/>
              <a:defRPr sz="1800">
                <a:solidFill>
                  <a:schemeClr val="accent3"/>
                </a:solidFill>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1479687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grey)">
    <p:spTree>
      <p:nvGrpSpPr>
        <p:cNvPr id="1" name=""/>
        <p:cNvGrpSpPr/>
        <p:nvPr/>
      </p:nvGrpSpPr>
      <p:grpSpPr>
        <a:xfrm>
          <a:off x="0" y="0"/>
          <a:ext cx="0" cy="0"/>
          <a:chOff x="0" y="0"/>
          <a:chExt cx="0" cy="0"/>
        </a:xfrm>
      </p:grpSpPr>
      <p:sp>
        <p:nvSpPr>
          <p:cNvPr id="10" name="Text Placeholder 16">
            <a:extLst>
              <a:ext uri="{FF2B5EF4-FFF2-40B4-BE49-F238E27FC236}">
                <a16:creationId xmlns:a16="http://schemas.microsoft.com/office/drawing/2014/main" id="{68065683-97EC-4F40-80FA-0079916DE4A2}"/>
              </a:ext>
            </a:extLst>
          </p:cNvPr>
          <p:cNvSpPr>
            <a:spLocks noGrp="1"/>
          </p:cNvSpPr>
          <p:nvPr>
            <p:ph type="body" sz="quarter" idx="10" hasCustomPrompt="1"/>
          </p:nvPr>
        </p:nvSpPr>
        <p:spPr>
          <a:xfrm>
            <a:off x="4887570" y="1321910"/>
            <a:ext cx="3212824" cy="513707"/>
          </a:xfrm>
          <a:prstGeom prst="rect">
            <a:avLst/>
          </a:prstGeom>
        </p:spPr>
        <p:txBody>
          <a:bodyPr/>
          <a:lstStyle>
            <a:lvl1pPr marL="0" indent="0">
              <a:buFont typeface="+mj-lt"/>
              <a:buNone/>
              <a:defRPr b="1" i="0">
                <a:solidFill>
                  <a:schemeClr val="bg1"/>
                </a:solidFill>
                <a:latin typeface="Avenir Black" panose="02000503020000020003" pitchFamily="2" charset="0"/>
              </a:defRPr>
            </a:lvl1pPr>
          </a:lstStyle>
          <a:p>
            <a:pPr lvl="0"/>
            <a:r>
              <a:rPr lang="en-US"/>
              <a:t>Edit Name</a:t>
            </a:r>
          </a:p>
          <a:p>
            <a:pPr lvl="0"/>
            <a:endParaRPr lang="en-US"/>
          </a:p>
        </p:txBody>
      </p:sp>
      <p:sp>
        <p:nvSpPr>
          <p:cNvPr id="11" name="Text Placeholder 16">
            <a:extLst>
              <a:ext uri="{FF2B5EF4-FFF2-40B4-BE49-F238E27FC236}">
                <a16:creationId xmlns:a16="http://schemas.microsoft.com/office/drawing/2014/main" id="{9B0F9025-2A6C-EA4B-B9AD-E0ABB7427818}"/>
              </a:ext>
            </a:extLst>
          </p:cNvPr>
          <p:cNvSpPr>
            <a:spLocks noGrp="1"/>
          </p:cNvSpPr>
          <p:nvPr>
            <p:ph type="body" sz="quarter" idx="12" hasCustomPrompt="1"/>
          </p:nvPr>
        </p:nvSpPr>
        <p:spPr>
          <a:xfrm>
            <a:off x="4887570" y="1835615"/>
            <a:ext cx="3212824" cy="353943"/>
          </a:xfrm>
          <a:prstGeom prst="rect">
            <a:avLst/>
          </a:prstGeom>
        </p:spPr>
        <p:txBody>
          <a:bodyPr/>
          <a:lstStyle>
            <a:lvl1pPr marL="0" indent="0">
              <a:buFont typeface="+mj-lt"/>
              <a:buNone/>
              <a:defRPr sz="1800" b="0" i="1">
                <a:solidFill>
                  <a:schemeClr val="bg1"/>
                </a:solidFill>
                <a:latin typeface="Avenir Medium Oblique" panose="02000503020000020003" pitchFamily="2" charset="0"/>
              </a:defRPr>
            </a:lvl1pPr>
          </a:lstStyle>
          <a:p>
            <a:pPr lvl="0"/>
            <a:r>
              <a:rPr lang="en-US"/>
              <a:t>Edit Title</a:t>
            </a:r>
          </a:p>
          <a:p>
            <a:pPr lvl="0"/>
            <a:endParaRPr lang="en-US"/>
          </a:p>
        </p:txBody>
      </p:sp>
      <p:sp>
        <p:nvSpPr>
          <p:cNvPr id="12" name="Text Placeholder 16">
            <a:extLst>
              <a:ext uri="{FF2B5EF4-FFF2-40B4-BE49-F238E27FC236}">
                <a16:creationId xmlns:a16="http://schemas.microsoft.com/office/drawing/2014/main" id="{4519F71D-8DF4-8747-ABA7-122723991C02}"/>
              </a:ext>
            </a:extLst>
          </p:cNvPr>
          <p:cNvSpPr>
            <a:spLocks noGrp="1"/>
          </p:cNvSpPr>
          <p:nvPr>
            <p:ph type="body" sz="quarter" idx="13" hasCustomPrompt="1"/>
          </p:nvPr>
        </p:nvSpPr>
        <p:spPr>
          <a:xfrm>
            <a:off x="4887570" y="2216924"/>
            <a:ext cx="3212824" cy="353943"/>
          </a:xfrm>
          <a:prstGeom prst="rect">
            <a:avLst/>
          </a:prstGeom>
        </p:spPr>
        <p:txBody>
          <a:bodyPr/>
          <a:lstStyle>
            <a:lvl1pPr marL="0" indent="0">
              <a:buFont typeface="+mj-lt"/>
              <a:buNone/>
              <a:defRPr sz="1800" b="0" i="0">
                <a:solidFill>
                  <a:schemeClr val="bg1"/>
                </a:solidFill>
                <a:latin typeface="Avenir Book" panose="02000503020000020003" pitchFamily="2" charset="0"/>
              </a:defRPr>
            </a:lvl1pPr>
          </a:lstStyle>
          <a:p>
            <a:pPr lvl="0"/>
            <a:r>
              <a:rPr lang="en-US"/>
              <a:t>Edit Email</a:t>
            </a:r>
          </a:p>
          <a:p>
            <a:pPr lvl="0"/>
            <a:endParaRPr lang="en-US"/>
          </a:p>
        </p:txBody>
      </p:sp>
      <p:sp>
        <p:nvSpPr>
          <p:cNvPr id="13" name="Picture Placeholder 2">
            <a:extLst>
              <a:ext uri="{FF2B5EF4-FFF2-40B4-BE49-F238E27FC236}">
                <a16:creationId xmlns:a16="http://schemas.microsoft.com/office/drawing/2014/main" id="{4CC724DB-2F0E-1948-998C-B64347759DE7}"/>
              </a:ext>
            </a:extLst>
          </p:cNvPr>
          <p:cNvSpPr>
            <a:spLocks noGrp="1"/>
          </p:cNvSpPr>
          <p:nvPr>
            <p:ph type="pic" sz="quarter" idx="14"/>
          </p:nvPr>
        </p:nvSpPr>
        <p:spPr>
          <a:xfrm>
            <a:off x="1143000" y="1321911"/>
            <a:ext cx="2597528" cy="3465851"/>
          </a:xfrm>
          <a:prstGeom prst="ellipse">
            <a:avLst/>
          </a:prstGeom>
        </p:spPr>
        <p:txBody>
          <a:bodyPr/>
          <a:lstStyle/>
          <a:p>
            <a:endParaRPr lang="en-US"/>
          </a:p>
        </p:txBody>
      </p:sp>
    </p:spTree>
    <p:extLst>
      <p:ext uri="{BB962C8B-B14F-4D97-AF65-F5344CB8AC3E}">
        <p14:creationId xmlns:p14="http://schemas.microsoft.com/office/powerpoint/2010/main" val="174528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gre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8D9303-974C-A146-B538-AD577695D668}"/>
              </a:ext>
            </a:extLst>
          </p:cNvPr>
          <p:cNvSpPr>
            <a:spLocks noGrp="1"/>
          </p:cNvSpPr>
          <p:nvPr>
            <p:ph type="ctrTitle" hasCustomPrompt="1"/>
          </p:nvPr>
        </p:nvSpPr>
        <p:spPr>
          <a:xfrm>
            <a:off x="1043608" y="1321905"/>
            <a:ext cx="3528392" cy="2188058"/>
          </a:xfrm>
          <a:prstGeom prst="rect">
            <a:avLst/>
          </a:prstGeom>
        </p:spPr>
        <p:txBody>
          <a:bodyPr anchor="t">
            <a:normAutofit/>
          </a:bodyPr>
          <a:lstStyle>
            <a:lvl1pPr algn="l">
              <a:lnSpc>
                <a:spcPct val="100000"/>
              </a:lnSpc>
              <a:defRPr sz="4050" b="1">
                <a:solidFill>
                  <a:srgbClr val="2A3137"/>
                </a:solidFill>
                <a:latin typeface="Arial" panose="020B0604020202020204" pitchFamily="34" charset="0"/>
                <a:cs typeface="Arial" panose="020B0604020202020204" pitchFamily="34" charset="0"/>
              </a:defRPr>
            </a:lvl1pPr>
          </a:lstStyle>
          <a:p>
            <a:r>
              <a:rPr lang="en-US"/>
              <a:t>Edit Title</a:t>
            </a:r>
          </a:p>
        </p:txBody>
      </p:sp>
    </p:spTree>
    <p:extLst>
      <p:ext uri="{BB962C8B-B14F-4D97-AF65-F5344CB8AC3E}">
        <p14:creationId xmlns:p14="http://schemas.microsoft.com/office/powerpoint/2010/main" val="2258923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8D9303-974C-A146-B538-AD577695D668}"/>
              </a:ext>
            </a:extLst>
          </p:cNvPr>
          <p:cNvSpPr>
            <a:spLocks noGrp="1"/>
          </p:cNvSpPr>
          <p:nvPr>
            <p:ph type="ctrTitle" hasCustomPrompt="1"/>
          </p:nvPr>
        </p:nvSpPr>
        <p:spPr>
          <a:xfrm>
            <a:off x="1043608" y="1321905"/>
            <a:ext cx="3528392" cy="2188058"/>
          </a:xfrm>
          <a:prstGeom prst="rect">
            <a:avLst/>
          </a:prstGeom>
        </p:spPr>
        <p:txBody>
          <a:bodyPr anchor="t">
            <a:normAutofit/>
          </a:bodyPr>
          <a:lstStyle>
            <a:lvl1pPr algn="l">
              <a:lnSpc>
                <a:spcPct val="100000"/>
              </a:lnSpc>
              <a:defRPr sz="4050" b="1">
                <a:solidFill>
                  <a:srgbClr val="2A3137"/>
                </a:solidFill>
                <a:latin typeface="Arial" panose="020B0604020202020204" pitchFamily="34" charset="0"/>
                <a:cs typeface="Arial" panose="020B0604020202020204" pitchFamily="34" charset="0"/>
              </a:defRPr>
            </a:lvl1pPr>
          </a:lstStyle>
          <a:p>
            <a:r>
              <a:rPr lang="en-US"/>
              <a:t>Edit Title</a:t>
            </a:r>
          </a:p>
        </p:txBody>
      </p:sp>
      <p:sp>
        <p:nvSpPr>
          <p:cNvPr id="5" name="Text Placeholder 16">
            <a:extLst>
              <a:ext uri="{FF2B5EF4-FFF2-40B4-BE49-F238E27FC236}">
                <a16:creationId xmlns:a16="http://schemas.microsoft.com/office/drawing/2014/main" id="{68385111-C0BD-5946-BD63-4C6EFDE2213F}"/>
              </a:ext>
            </a:extLst>
          </p:cNvPr>
          <p:cNvSpPr>
            <a:spLocks noGrp="1"/>
          </p:cNvSpPr>
          <p:nvPr>
            <p:ph type="body" sz="quarter" idx="10" hasCustomPrompt="1"/>
          </p:nvPr>
        </p:nvSpPr>
        <p:spPr>
          <a:xfrm>
            <a:off x="4887570" y="1321906"/>
            <a:ext cx="3212824" cy="4571998"/>
          </a:xfrm>
          <a:prstGeom prst="rect">
            <a:avLst/>
          </a:prstGeom>
        </p:spPr>
        <p:txBody>
          <a:bodyPr/>
          <a:lstStyle>
            <a:lvl1pPr marL="385754" indent="-385754">
              <a:buFont typeface="+mj-lt"/>
              <a:buAutoNum type="arabicPeriod"/>
              <a:defRPr b="0" i="0">
                <a:solidFill>
                  <a:srgbClr val="2A3137"/>
                </a:solidFill>
                <a:latin typeface="Avenir Light" panose="020B0402020203020204" pitchFamily="34" charset="77"/>
              </a:defRPr>
            </a:lvl1pPr>
          </a:lstStyle>
          <a:p>
            <a:pPr lvl="0"/>
            <a:r>
              <a:rPr lang="en-US"/>
              <a:t>Edit subtitle</a:t>
            </a:r>
          </a:p>
        </p:txBody>
      </p:sp>
    </p:spTree>
    <p:extLst>
      <p:ext uri="{BB962C8B-B14F-4D97-AF65-F5344CB8AC3E}">
        <p14:creationId xmlns:p14="http://schemas.microsoft.com/office/powerpoint/2010/main" val="1633321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grey)">
    <p:spTree>
      <p:nvGrpSpPr>
        <p:cNvPr id="1" name=""/>
        <p:cNvGrpSpPr/>
        <p:nvPr/>
      </p:nvGrpSpPr>
      <p:grpSpPr>
        <a:xfrm>
          <a:off x="0" y="0"/>
          <a:ext cx="0" cy="0"/>
          <a:chOff x="0" y="0"/>
          <a:chExt cx="0" cy="0"/>
        </a:xfrm>
      </p:grpSpPr>
      <p:sp>
        <p:nvSpPr>
          <p:cNvPr id="10" name="Text Placeholder 16">
            <a:extLst>
              <a:ext uri="{FF2B5EF4-FFF2-40B4-BE49-F238E27FC236}">
                <a16:creationId xmlns:a16="http://schemas.microsoft.com/office/drawing/2014/main" id="{68065683-97EC-4F40-80FA-0079916DE4A2}"/>
              </a:ext>
            </a:extLst>
          </p:cNvPr>
          <p:cNvSpPr>
            <a:spLocks noGrp="1"/>
          </p:cNvSpPr>
          <p:nvPr>
            <p:ph type="body" sz="quarter" idx="10" hasCustomPrompt="1"/>
          </p:nvPr>
        </p:nvSpPr>
        <p:spPr>
          <a:xfrm>
            <a:off x="4887570" y="1321910"/>
            <a:ext cx="3212824" cy="513707"/>
          </a:xfrm>
          <a:prstGeom prst="rect">
            <a:avLst/>
          </a:prstGeom>
        </p:spPr>
        <p:txBody>
          <a:bodyPr/>
          <a:lstStyle>
            <a:lvl1pPr marL="0" indent="0">
              <a:buFont typeface="+mj-lt"/>
              <a:buNone/>
              <a:defRPr b="1" i="0">
                <a:solidFill>
                  <a:srgbClr val="2A3137"/>
                </a:solidFill>
                <a:latin typeface="Avenir Black" panose="02000503020000020003" pitchFamily="2" charset="0"/>
              </a:defRPr>
            </a:lvl1pPr>
          </a:lstStyle>
          <a:p>
            <a:pPr lvl="0"/>
            <a:r>
              <a:rPr lang="en-US"/>
              <a:t>Edit Name</a:t>
            </a:r>
          </a:p>
          <a:p>
            <a:pPr lvl="0"/>
            <a:endParaRPr lang="en-US"/>
          </a:p>
        </p:txBody>
      </p:sp>
      <p:sp>
        <p:nvSpPr>
          <p:cNvPr id="11" name="Text Placeholder 16">
            <a:extLst>
              <a:ext uri="{FF2B5EF4-FFF2-40B4-BE49-F238E27FC236}">
                <a16:creationId xmlns:a16="http://schemas.microsoft.com/office/drawing/2014/main" id="{9B0F9025-2A6C-EA4B-B9AD-E0ABB7427818}"/>
              </a:ext>
            </a:extLst>
          </p:cNvPr>
          <p:cNvSpPr>
            <a:spLocks noGrp="1"/>
          </p:cNvSpPr>
          <p:nvPr>
            <p:ph type="body" sz="quarter" idx="12" hasCustomPrompt="1"/>
          </p:nvPr>
        </p:nvSpPr>
        <p:spPr>
          <a:xfrm>
            <a:off x="4887570" y="1835615"/>
            <a:ext cx="3212824" cy="353943"/>
          </a:xfrm>
          <a:prstGeom prst="rect">
            <a:avLst/>
          </a:prstGeom>
        </p:spPr>
        <p:txBody>
          <a:bodyPr/>
          <a:lstStyle>
            <a:lvl1pPr marL="0" indent="0">
              <a:buFont typeface="+mj-lt"/>
              <a:buNone/>
              <a:defRPr sz="1800" b="0" i="1">
                <a:solidFill>
                  <a:srgbClr val="2A3137"/>
                </a:solidFill>
                <a:latin typeface="Avenir Medium Oblique" panose="02000503020000020003" pitchFamily="2" charset="0"/>
              </a:defRPr>
            </a:lvl1pPr>
          </a:lstStyle>
          <a:p>
            <a:pPr lvl="0"/>
            <a:r>
              <a:rPr lang="en-US"/>
              <a:t>Edit Title</a:t>
            </a:r>
          </a:p>
          <a:p>
            <a:pPr lvl="0"/>
            <a:endParaRPr lang="en-US"/>
          </a:p>
        </p:txBody>
      </p:sp>
      <p:sp>
        <p:nvSpPr>
          <p:cNvPr id="12" name="Text Placeholder 16">
            <a:extLst>
              <a:ext uri="{FF2B5EF4-FFF2-40B4-BE49-F238E27FC236}">
                <a16:creationId xmlns:a16="http://schemas.microsoft.com/office/drawing/2014/main" id="{4519F71D-8DF4-8747-ABA7-122723991C02}"/>
              </a:ext>
            </a:extLst>
          </p:cNvPr>
          <p:cNvSpPr>
            <a:spLocks noGrp="1"/>
          </p:cNvSpPr>
          <p:nvPr>
            <p:ph type="body" sz="quarter" idx="13" hasCustomPrompt="1"/>
          </p:nvPr>
        </p:nvSpPr>
        <p:spPr>
          <a:xfrm>
            <a:off x="4887570" y="2216924"/>
            <a:ext cx="3212824" cy="353943"/>
          </a:xfrm>
          <a:prstGeom prst="rect">
            <a:avLst/>
          </a:prstGeom>
        </p:spPr>
        <p:txBody>
          <a:bodyPr/>
          <a:lstStyle>
            <a:lvl1pPr marL="0" indent="0">
              <a:buFont typeface="+mj-lt"/>
              <a:buNone/>
              <a:defRPr sz="1800" b="0" i="0">
                <a:solidFill>
                  <a:srgbClr val="2A3137"/>
                </a:solidFill>
                <a:latin typeface="Avenir Book" panose="02000503020000020003" pitchFamily="2" charset="0"/>
              </a:defRPr>
            </a:lvl1pPr>
          </a:lstStyle>
          <a:p>
            <a:pPr lvl="0"/>
            <a:r>
              <a:rPr lang="en-US"/>
              <a:t>Edit Email</a:t>
            </a:r>
          </a:p>
          <a:p>
            <a:pPr lvl="0"/>
            <a:endParaRPr lang="en-US"/>
          </a:p>
        </p:txBody>
      </p:sp>
      <p:sp>
        <p:nvSpPr>
          <p:cNvPr id="13" name="Picture Placeholder 2">
            <a:extLst>
              <a:ext uri="{FF2B5EF4-FFF2-40B4-BE49-F238E27FC236}">
                <a16:creationId xmlns:a16="http://schemas.microsoft.com/office/drawing/2014/main" id="{4CC724DB-2F0E-1948-998C-B64347759DE7}"/>
              </a:ext>
            </a:extLst>
          </p:cNvPr>
          <p:cNvSpPr>
            <a:spLocks noGrp="1"/>
          </p:cNvSpPr>
          <p:nvPr>
            <p:ph type="pic" sz="quarter" idx="14"/>
          </p:nvPr>
        </p:nvSpPr>
        <p:spPr>
          <a:xfrm>
            <a:off x="1143000" y="1321911"/>
            <a:ext cx="2597528" cy="3465851"/>
          </a:xfrm>
          <a:prstGeom prst="ellipse">
            <a:avLst/>
          </a:prstGeom>
        </p:spPr>
        <p:txBody>
          <a:bodyPr/>
          <a:lstStyle/>
          <a:p>
            <a:endParaRPr lang="en-US"/>
          </a:p>
        </p:txBody>
      </p:sp>
    </p:spTree>
    <p:extLst>
      <p:ext uri="{BB962C8B-B14F-4D97-AF65-F5344CB8AC3E}">
        <p14:creationId xmlns:p14="http://schemas.microsoft.com/office/powerpoint/2010/main" val="1695070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50C3EC6D-4A4C-E545-BE26-7FCFCA052595}"/>
              </a:ext>
            </a:extLst>
          </p:cNvPr>
          <p:cNvSpPr>
            <a:spLocks noGrp="1"/>
          </p:cNvSpPr>
          <p:nvPr>
            <p:ph type="pic" sz="quarter" idx="10" hasCustomPrompt="1"/>
          </p:nvPr>
        </p:nvSpPr>
        <p:spPr>
          <a:xfrm>
            <a:off x="0" y="1"/>
            <a:ext cx="9144000" cy="6172200"/>
          </a:xfrm>
          <a:prstGeom prst="rect">
            <a:avLst/>
          </a:prstGeom>
          <a:ln>
            <a:noFill/>
          </a:ln>
        </p:spPr>
        <p:txBody>
          <a:bodyPr/>
          <a:lstStyle>
            <a:lvl1pPr marL="257175" marR="0" indent="-257175"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sz="1800">
                <a:solidFill>
                  <a:schemeClr val="tx1"/>
                </a:solidFill>
              </a:defRPr>
            </a:lvl1pPr>
          </a:lstStyle>
          <a:p>
            <a:pPr marL="257175" marR="0" lvl="0" indent="-257175" algn="l" defTabSz="685800" rtl="0" eaLnBrk="1" fontAlgn="auto" latinLnBrk="0" hangingPunct="1">
              <a:lnSpc>
                <a:spcPct val="90000"/>
              </a:lnSpc>
              <a:spcBef>
                <a:spcPts val="750"/>
              </a:spcBef>
              <a:spcAft>
                <a:spcPts val="0"/>
              </a:spcAft>
              <a:buClrTx/>
              <a:buSzTx/>
              <a:tabLst/>
              <a:defRPr/>
            </a:pPr>
            <a:r>
              <a:rPr lang="en-US" dirty="0"/>
              <a:t>Click to add black and white photo, copy and paste full page gradient, and then right click and send both to the back</a:t>
            </a:r>
          </a:p>
          <a:p>
            <a:endParaRPr lang="en-US" dirty="0"/>
          </a:p>
        </p:txBody>
      </p:sp>
      <p:sp>
        <p:nvSpPr>
          <p:cNvPr id="5" name="Title 1">
            <a:extLst>
              <a:ext uri="{FF2B5EF4-FFF2-40B4-BE49-F238E27FC236}">
                <a16:creationId xmlns:a16="http://schemas.microsoft.com/office/drawing/2014/main" id="{609760A1-09B5-7F47-AB8C-F358E72F4570}"/>
              </a:ext>
            </a:extLst>
          </p:cNvPr>
          <p:cNvSpPr>
            <a:spLocks noGrp="1"/>
          </p:cNvSpPr>
          <p:nvPr>
            <p:ph type="ctrTitle" hasCustomPrompt="1"/>
          </p:nvPr>
        </p:nvSpPr>
        <p:spPr>
          <a:xfrm>
            <a:off x="1043608" y="1321905"/>
            <a:ext cx="3528392" cy="2188058"/>
          </a:xfrm>
          <a:prstGeom prst="rect">
            <a:avLst/>
          </a:prstGeom>
        </p:spPr>
        <p:txBody>
          <a:bodyPr anchor="t">
            <a:normAutofit/>
          </a:bodyPr>
          <a:lstStyle>
            <a:lvl1pPr algn="l">
              <a:lnSpc>
                <a:spcPct val="100000"/>
              </a:lnSpc>
              <a:defRPr sz="4050" b="1">
                <a:latin typeface="Arial" panose="020B0604020202020204" pitchFamily="34" charset="0"/>
                <a:cs typeface="Arial" panose="020B0604020202020204" pitchFamily="34" charset="0"/>
              </a:defRPr>
            </a:lvl1pPr>
          </a:lstStyle>
          <a:p>
            <a:r>
              <a:rPr lang="en-US" dirty="0"/>
              <a:t>Edit Master Title Style</a:t>
            </a:r>
          </a:p>
        </p:txBody>
      </p:sp>
      <p:sp>
        <p:nvSpPr>
          <p:cNvPr id="6" name="Subtitle 2">
            <a:extLst>
              <a:ext uri="{FF2B5EF4-FFF2-40B4-BE49-F238E27FC236}">
                <a16:creationId xmlns:a16="http://schemas.microsoft.com/office/drawing/2014/main" id="{482A4AD2-FE27-2E4E-BE60-A60CDE1B756B}"/>
              </a:ext>
            </a:extLst>
          </p:cNvPr>
          <p:cNvSpPr>
            <a:spLocks noGrp="1"/>
          </p:cNvSpPr>
          <p:nvPr userDrawn="1">
            <p:ph type="subTitle" idx="1"/>
          </p:nvPr>
        </p:nvSpPr>
        <p:spPr>
          <a:xfrm>
            <a:off x="1043608" y="4114800"/>
            <a:ext cx="3528392" cy="1620837"/>
          </a:xfrm>
          <a:prstGeom prst="rect">
            <a:avLst/>
          </a:prstGeom>
        </p:spPr>
        <p:txBody>
          <a:bodyPr/>
          <a:lstStyle>
            <a:lvl1pPr marL="0" indent="0" algn="l">
              <a:buNone/>
              <a:defRPr sz="1800">
                <a:solidFill>
                  <a:schemeClr val="accent3"/>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 name="Text Placeholder 2">
            <a:extLst>
              <a:ext uri="{FF2B5EF4-FFF2-40B4-BE49-F238E27FC236}">
                <a16:creationId xmlns:a16="http://schemas.microsoft.com/office/drawing/2014/main" id="{E51EC039-A69B-FB40-B1B9-9C20A5AE3CEE}"/>
              </a:ext>
            </a:extLst>
          </p:cNvPr>
          <p:cNvSpPr>
            <a:spLocks noGrp="1"/>
          </p:cNvSpPr>
          <p:nvPr userDrawn="1">
            <p:ph type="body" sz="quarter" idx="11" hasCustomPrompt="1"/>
          </p:nvPr>
        </p:nvSpPr>
        <p:spPr>
          <a:xfrm>
            <a:off x="2303980" y="6333278"/>
            <a:ext cx="3567701" cy="353943"/>
          </a:xfrm>
          <a:prstGeom prst="rect">
            <a:avLst/>
          </a:prstGeom>
        </p:spPr>
        <p:txBody>
          <a:bodyPr anchor="ctr"/>
          <a:lstStyle>
            <a:lvl1pPr>
              <a:defRPr sz="1200"/>
            </a:lvl1pPr>
          </a:lstStyle>
          <a:p>
            <a:pPr lvl="0"/>
            <a:r>
              <a:rPr lang="en-US" dirty="0"/>
              <a:t>Click to edit Twitter handle </a:t>
            </a:r>
          </a:p>
        </p:txBody>
      </p:sp>
    </p:spTree>
    <p:extLst>
      <p:ext uri="{BB962C8B-B14F-4D97-AF65-F5344CB8AC3E}">
        <p14:creationId xmlns:p14="http://schemas.microsoft.com/office/powerpoint/2010/main" val="906639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6D2528-78FF-6F4C-B103-A42767582B68}"/>
              </a:ext>
            </a:extLst>
          </p:cNvPr>
          <p:cNvSpPr>
            <a:spLocks noGrp="1"/>
          </p:cNvSpPr>
          <p:nvPr>
            <p:ph type="pic" idx="1"/>
          </p:nvPr>
        </p:nvSpPr>
        <p:spPr>
          <a:xfrm>
            <a:off x="4572001" y="-1"/>
            <a:ext cx="4572000" cy="6172201"/>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9BAA704-0F51-4F47-86C5-49D14DF27575}"/>
              </a:ext>
            </a:extLst>
          </p:cNvPr>
          <p:cNvSpPr>
            <a:spLocks noGrp="1"/>
          </p:cNvSpPr>
          <p:nvPr>
            <p:ph type="body" sz="half" idx="2"/>
          </p:nvPr>
        </p:nvSpPr>
        <p:spPr>
          <a:xfrm>
            <a:off x="1043609" y="4283558"/>
            <a:ext cx="3212824" cy="1585430"/>
          </a:xfrm>
          <a:prstGeom prst="rect">
            <a:avLst/>
          </a:prstGeom>
        </p:spPr>
        <p:txBody>
          <a:bodyPr/>
          <a:lstStyle>
            <a:lvl1pPr marL="0" indent="0">
              <a:buNone/>
              <a:defRPr sz="1200" b="1" i="1">
                <a:solidFill>
                  <a:schemeClr val="bg2">
                    <a:lumMod val="50000"/>
                  </a:schemeClr>
                </a:solidFill>
                <a:latin typeface="Avenir Book Oblique" panose="02000503020000020003"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8" name="Title 1">
            <a:extLst>
              <a:ext uri="{FF2B5EF4-FFF2-40B4-BE49-F238E27FC236}">
                <a16:creationId xmlns:a16="http://schemas.microsoft.com/office/drawing/2014/main" id="{50CB6B1B-39EC-FE4B-B6E3-DF834819388B}"/>
              </a:ext>
            </a:extLst>
          </p:cNvPr>
          <p:cNvSpPr>
            <a:spLocks noGrp="1"/>
          </p:cNvSpPr>
          <p:nvPr>
            <p:ph type="ctrTitle" hasCustomPrompt="1"/>
          </p:nvPr>
        </p:nvSpPr>
        <p:spPr>
          <a:xfrm>
            <a:off x="1043608" y="1321906"/>
            <a:ext cx="3212825" cy="695738"/>
          </a:xfrm>
          <a:prstGeom prst="rect">
            <a:avLst/>
          </a:prstGeom>
        </p:spPr>
        <p:txBody>
          <a:bodyPr anchor="t">
            <a:normAutofit/>
          </a:bodyPr>
          <a:lstStyle>
            <a:lvl1pPr algn="l">
              <a:lnSpc>
                <a:spcPct val="100000"/>
              </a:lnSpc>
              <a:defRPr sz="2700" b="1" i="0">
                <a:latin typeface="Avenir Black" panose="02000503020000020003" pitchFamily="2" charset="0"/>
                <a:cs typeface="Arial" panose="020B0604020202020204" pitchFamily="34" charset="0"/>
              </a:defRPr>
            </a:lvl1pPr>
          </a:lstStyle>
          <a:p>
            <a:r>
              <a:rPr lang="en-US" dirty="0"/>
              <a:t>Edit Title</a:t>
            </a:r>
          </a:p>
        </p:txBody>
      </p:sp>
      <p:sp>
        <p:nvSpPr>
          <p:cNvPr id="19" name="Text Placeholder 16">
            <a:extLst>
              <a:ext uri="{FF2B5EF4-FFF2-40B4-BE49-F238E27FC236}">
                <a16:creationId xmlns:a16="http://schemas.microsoft.com/office/drawing/2014/main" id="{365ED0C2-2C53-3149-9C7C-A67FD76BBF0F}"/>
              </a:ext>
            </a:extLst>
          </p:cNvPr>
          <p:cNvSpPr>
            <a:spLocks noGrp="1"/>
          </p:cNvSpPr>
          <p:nvPr>
            <p:ph type="body" sz="quarter" idx="10" hasCustomPrompt="1"/>
          </p:nvPr>
        </p:nvSpPr>
        <p:spPr>
          <a:xfrm>
            <a:off x="1043609" y="2017645"/>
            <a:ext cx="3212824" cy="1301819"/>
          </a:xfrm>
          <a:prstGeom prst="rect">
            <a:avLst/>
          </a:prstGeom>
        </p:spPr>
        <p:txBody>
          <a:bodyPr/>
          <a:lstStyle>
            <a:lvl1pPr marL="0" indent="0">
              <a:buNone/>
              <a:defRPr b="0" i="0">
                <a:latin typeface="Avenir Light" panose="020B0402020203020204" pitchFamily="34" charset="77"/>
              </a:defRPr>
            </a:lvl1pPr>
          </a:lstStyle>
          <a:p>
            <a:pPr lvl="0"/>
            <a:r>
              <a:rPr lang="en-US" dirty="0"/>
              <a:t>Edit subtitle</a:t>
            </a:r>
          </a:p>
        </p:txBody>
      </p:sp>
      <p:sp>
        <p:nvSpPr>
          <p:cNvPr id="10" name="Text Placeholder 2">
            <a:extLst>
              <a:ext uri="{FF2B5EF4-FFF2-40B4-BE49-F238E27FC236}">
                <a16:creationId xmlns:a16="http://schemas.microsoft.com/office/drawing/2014/main" id="{92813317-BF87-0D4F-8ADB-327063BBBC45}"/>
              </a:ext>
            </a:extLst>
          </p:cNvPr>
          <p:cNvSpPr>
            <a:spLocks noGrp="1"/>
          </p:cNvSpPr>
          <p:nvPr>
            <p:ph type="body" sz="quarter" idx="11" hasCustomPrompt="1"/>
          </p:nvPr>
        </p:nvSpPr>
        <p:spPr>
          <a:xfrm>
            <a:off x="2303980" y="6333278"/>
            <a:ext cx="3567701" cy="353943"/>
          </a:xfrm>
          <a:prstGeom prst="rect">
            <a:avLst/>
          </a:prstGeom>
        </p:spPr>
        <p:txBody>
          <a:bodyPr anchor="ctr"/>
          <a:lstStyle>
            <a:lvl1pPr>
              <a:defRPr sz="1200"/>
            </a:lvl1pPr>
          </a:lstStyle>
          <a:p>
            <a:pPr lvl="0"/>
            <a:r>
              <a:rPr lang="en-US" dirty="0"/>
              <a:t>Click to edit Twitter handle </a:t>
            </a:r>
          </a:p>
        </p:txBody>
      </p:sp>
    </p:spTree>
    <p:extLst>
      <p:ext uri="{BB962C8B-B14F-4D97-AF65-F5344CB8AC3E}">
        <p14:creationId xmlns:p14="http://schemas.microsoft.com/office/powerpoint/2010/main" val="641211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yellow)">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8D9303-974C-A146-B538-AD577695D668}"/>
              </a:ext>
            </a:extLst>
          </p:cNvPr>
          <p:cNvSpPr>
            <a:spLocks noGrp="1"/>
          </p:cNvSpPr>
          <p:nvPr>
            <p:ph type="ctrTitle" hasCustomPrompt="1"/>
          </p:nvPr>
        </p:nvSpPr>
        <p:spPr>
          <a:xfrm>
            <a:off x="1043608" y="1321905"/>
            <a:ext cx="3528392" cy="2188058"/>
          </a:xfrm>
          <a:prstGeom prst="rect">
            <a:avLst/>
          </a:prstGeom>
        </p:spPr>
        <p:txBody>
          <a:bodyPr anchor="t">
            <a:normAutofit/>
          </a:bodyPr>
          <a:lstStyle>
            <a:lvl1pPr algn="l">
              <a:lnSpc>
                <a:spcPct val="100000"/>
              </a:lnSpc>
              <a:defRPr sz="4050" b="1">
                <a:solidFill>
                  <a:schemeClr val="bg2">
                    <a:lumMod val="25000"/>
                  </a:schemeClr>
                </a:solidFill>
                <a:latin typeface="Arial" panose="020B0604020202020204" pitchFamily="34" charset="0"/>
                <a:cs typeface="Arial" panose="020B0604020202020204" pitchFamily="34" charset="0"/>
              </a:defRPr>
            </a:lvl1pPr>
          </a:lstStyle>
          <a:p>
            <a:r>
              <a:rPr lang="en-US"/>
              <a:t>Edit Title</a:t>
            </a:r>
          </a:p>
        </p:txBody>
      </p:sp>
    </p:spTree>
    <p:extLst>
      <p:ext uri="{BB962C8B-B14F-4D97-AF65-F5344CB8AC3E}">
        <p14:creationId xmlns:p14="http://schemas.microsoft.com/office/powerpoint/2010/main" val="3878552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yellow)">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8D9303-974C-A146-B538-AD577695D668}"/>
              </a:ext>
            </a:extLst>
          </p:cNvPr>
          <p:cNvSpPr>
            <a:spLocks noGrp="1"/>
          </p:cNvSpPr>
          <p:nvPr>
            <p:ph type="ctrTitle" hasCustomPrompt="1"/>
          </p:nvPr>
        </p:nvSpPr>
        <p:spPr>
          <a:xfrm>
            <a:off x="1043608" y="1321905"/>
            <a:ext cx="3528392" cy="2188058"/>
          </a:xfrm>
          <a:prstGeom prst="rect">
            <a:avLst/>
          </a:prstGeom>
        </p:spPr>
        <p:txBody>
          <a:bodyPr anchor="t">
            <a:normAutofit/>
          </a:bodyPr>
          <a:lstStyle>
            <a:lvl1pPr algn="l">
              <a:lnSpc>
                <a:spcPct val="100000"/>
              </a:lnSpc>
              <a:defRPr sz="4050" b="1">
                <a:solidFill>
                  <a:schemeClr val="bg2">
                    <a:lumMod val="25000"/>
                  </a:schemeClr>
                </a:solidFill>
                <a:latin typeface="Arial" panose="020B0604020202020204" pitchFamily="34" charset="0"/>
                <a:cs typeface="Arial" panose="020B0604020202020204" pitchFamily="34" charset="0"/>
              </a:defRPr>
            </a:lvl1pPr>
          </a:lstStyle>
          <a:p>
            <a:r>
              <a:rPr lang="en-US"/>
              <a:t>Edit Title</a:t>
            </a:r>
          </a:p>
        </p:txBody>
      </p:sp>
      <p:sp>
        <p:nvSpPr>
          <p:cNvPr id="6" name="Text Placeholder 16">
            <a:extLst>
              <a:ext uri="{FF2B5EF4-FFF2-40B4-BE49-F238E27FC236}">
                <a16:creationId xmlns:a16="http://schemas.microsoft.com/office/drawing/2014/main" id="{44872307-62F4-8146-9ECF-907DCB2B4C7C}"/>
              </a:ext>
            </a:extLst>
          </p:cNvPr>
          <p:cNvSpPr>
            <a:spLocks noGrp="1"/>
          </p:cNvSpPr>
          <p:nvPr>
            <p:ph type="body" sz="quarter" idx="10" hasCustomPrompt="1"/>
          </p:nvPr>
        </p:nvSpPr>
        <p:spPr>
          <a:xfrm>
            <a:off x="4887570" y="1321906"/>
            <a:ext cx="3212824" cy="4571998"/>
          </a:xfrm>
          <a:prstGeom prst="rect">
            <a:avLst/>
          </a:prstGeom>
        </p:spPr>
        <p:txBody>
          <a:bodyPr/>
          <a:lstStyle>
            <a:lvl1pPr marL="385754" indent="-385754">
              <a:buFont typeface="+mj-lt"/>
              <a:buAutoNum type="arabicPeriod"/>
              <a:defRPr b="0" i="0">
                <a:solidFill>
                  <a:schemeClr val="bg2">
                    <a:lumMod val="25000"/>
                  </a:schemeClr>
                </a:solidFill>
                <a:latin typeface="Avenir Light" panose="020B0402020203020204" pitchFamily="34" charset="77"/>
              </a:defRPr>
            </a:lvl1pPr>
          </a:lstStyle>
          <a:p>
            <a:pPr lvl="0"/>
            <a:r>
              <a:rPr lang="en-US"/>
              <a:t>Edit subtitle</a:t>
            </a:r>
          </a:p>
        </p:txBody>
      </p:sp>
    </p:spTree>
    <p:extLst>
      <p:ext uri="{BB962C8B-B14F-4D97-AF65-F5344CB8AC3E}">
        <p14:creationId xmlns:p14="http://schemas.microsoft.com/office/powerpoint/2010/main" val="4238127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yellow)">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44872307-62F4-8146-9ECF-907DCB2B4C7C}"/>
              </a:ext>
            </a:extLst>
          </p:cNvPr>
          <p:cNvSpPr>
            <a:spLocks noGrp="1"/>
          </p:cNvSpPr>
          <p:nvPr>
            <p:ph type="body" sz="quarter" idx="10" hasCustomPrompt="1"/>
          </p:nvPr>
        </p:nvSpPr>
        <p:spPr>
          <a:xfrm>
            <a:off x="4887570" y="1321910"/>
            <a:ext cx="3212824" cy="513707"/>
          </a:xfrm>
          <a:prstGeom prst="rect">
            <a:avLst/>
          </a:prstGeom>
        </p:spPr>
        <p:txBody>
          <a:bodyPr/>
          <a:lstStyle>
            <a:lvl1pPr marL="0" indent="0">
              <a:buFont typeface="+mj-lt"/>
              <a:buNone/>
              <a:defRPr b="1" i="0">
                <a:solidFill>
                  <a:schemeClr val="bg2">
                    <a:lumMod val="25000"/>
                  </a:schemeClr>
                </a:solidFill>
                <a:latin typeface="Avenir Black" panose="02000503020000020003" pitchFamily="2" charset="0"/>
              </a:defRPr>
            </a:lvl1pPr>
          </a:lstStyle>
          <a:p>
            <a:pPr lvl="0"/>
            <a:r>
              <a:rPr lang="en-US"/>
              <a:t>Edit Name</a:t>
            </a:r>
          </a:p>
          <a:p>
            <a:pPr lvl="0"/>
            <a:endParaRPr lang="en-US"/>
          </a:p>
        </p:txBody>
      </p:sp>
      <p:sp>
        <p:nvSpPr>
          <p:cNvPr id="10" name="Text Placeholder 16">
            <a:extLst>
              <a:ext uri="{FF2B5EF4-FFF2-40B4-BE49-F238E27FC236}">
                <a16:creationId xmlns:a16="http://schemas.microsoft.com/office/drawing/2014/main" id="{4BBAE589-30BF-B84C-9842-7C7E8D7F245D}"/>
              </a:ext>
            </a:extLst>
          </p:cNvPr>
          <p:cNvSpPr>
            <a:spLocks noGrp="1"/>
          </p:cNvSpPr>
          <p:nvPr>
            <p:ph type="body" sz="quarter" idx="12" hasCustomPrompt="1"/>
          </p:nvPr>
        </p:nvSpPr>
        <p:spPr>
          <a:xfrm>
            <a:off x="4887570" y="1835615"/>
            <a:ext cx="3212824" cy="353943"/>
          </a:xfrm>
          <a:prstGeom prst="rect">
            <a:avLst/>
          </a:prstGeom>
        </p:spPr>
        <p:txBody>
          <a:bodyPr/>
          <a:lstStyle>
            <a:lvl1pPr marL="0" indent="0">
              <a:buFont typeface="+mj-lt"/>
              <a:buNone/>
              <a:defRPr sz="1800" b="0" i="1">
                <a:solidFill>
                  <a:schemeClr val="bg2">
                    <a:lumMod val="25000"/>
                  </a:schemeClr>
                </a:solidFill>
                <a:latin typeface="Avenir Medium Oblique" panose="02000503020000020003" pitchFamily="2" charset="0"/>
              </a:defRPr>
            </a:lvl1pPr>
          </a:lstStyle>
          <a:p>
            <a:pPr lvl="0"/>
            <a:r>
              <a:rPr lang="en-US"/>
              <a:t>Edit Title</a:t>
            </a:r>
          </a:p>
          <a:p>
            <a:pPr lvl="0"/>
            <a:endParaRPr lang="en-US"/>
          </a:p>
        </p:txBody>
      </p:sp>
      <p:sp>
        <p:nvSpPr>
          <p:cNvPr id="11" name="Text Placeholder 16">
            <a:extLst>
              <a:ext uri="{FF2B5EF4-FFF2-40B4-BE49-F238E27FC236}">
                <a16:creationId xmlns:a16="http://schemas.microsoft.com/office/drawing/2014/main" id="{DF91D49D-0713-2D49-B584-D78AC6583F0E}"/>
              </a:ext>
            </a:extLst>
          </p:cNvPr>
          <p:cNvSpPr>
            <a:spLocks noGrp="1"/>
          </p:cNvSpPr>
          <p:nvPr>
            <p:ph type="body" sz="quarter" idx="13" hasCustomPrompt="1"/>
          </p:nvPr>
        </p:nvSpPr>
        <p:spPr>
          <a:xfrm>
            <a:off x="4887570" y="2216924"/>
            <a:ext cx="3212824" cy="353943"/>
          </a:xfrm>
          <a:prstGeom prst="rect">
            <a:avLst/>
          </a:prstGeom>
        </p:spPr>
        <p:txBody>
          <a:bodyPr/>
          <a:lstStyle>
            <a:lvl1pPr marL="0" indent="0">
              <a:buFont typeface="+mj-lt"/>
              <a:buNone/>
              <a:defRPr sz="1800" b="0" i="0">
                <a:solidFill>
                  <a:schemeClr val="bg2">
                    <a:lumMod val="25000"/>
                  </a:schemeClr>
                </a:solidFill>
                <a:latin typeface="Avenir Book" panose="02000503020000020003" pitchFamily="2" charset="0"/>
              </a:defRPr>
            </a:lvl1pPr>
          </a:lstStyle>
          <a:p>
            <a:pPr lvl="0"/>
            <a:r>
              <a:rPr lang="en-US"/>
              <a:t>Edit Email</a:t>
            </a:r>
          </a:p>
          <a:p>
            <a:pPr lvl="0"/>
            <a:endParaRPr lang="en-US"/>
          </a:p>
        </p:txBody>
      </p:sp>
      <p:sp>
        <p:nvSpPr>
          <p:cNvPr id="3" name="Picture Placeholder 2">
            <a:extLst>
              <a:ext uri="{FF2B5EF4-FFF2-40B4-BE49-F238E27FC236}">
                <a16:creationId xmlns:a16="http://schemas.microsoft.com/office/drawing/2014/main" id="{38B51118-C50B-FB4E-8550-BE5AC0494FBF}"/>
              </a:ext>
            </a:extLst>
          </p:cNvPr>
          <p:cNvSpPr>
            <a:spLocks noGrp="1"/>
          </p:cNvSpPr>
          <p:nvPr>
            <p:ph type="pic" sz="quarter" idx="14"/>
          </p:nvPr>
        </p:nvSpPr>
        <p:spPr>
          <a:xfrm>
            <a:off x="1143000" y="1321911"/>
            <a:ext cx="2597528" cy="3465851"/>
          </a:xfrm>
          <a:prstGeom prst="ellipse">
            <a:avLst/>
          </a:prstGeom>
        </p:spPr>
        <p:txBody>
          <a:bodyPr/>
          <a:lstStyle/>
          <a:p>
            <a:endParaRPr lang="en-US"/>
          </a:p>
        </p:txBody>
      </p:sp>
    </p:spTree>
    <p:extLst>
      <p:ext uri="{BB962C8B-B14F-4D97-AF65-F5344CB8AC3E}">
        <p14:creationId xmlns:p14="http://schemas.microsoft.com/office/powerpoint/2010/main" val="279009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Header and Paragraph">
    <p:spTree>
      <p:nvGrpSpPr>
        <p:cNvPr id="1" name=""/>
        <p:cNvGrpSpPr/>
        <p:nvPr/>
      </p:nvGrpSpPr>
      <p:grpSpPr>
        <a:xfrm>
          <a:off x="0" y="0"/>
          <a:ext cx="0" cy="0"/>
          <a:chOff x="0" y="0"/>
          <a:chExt cx="0" cy="0"/>
        </a:xfrm>
      </p:grpSpPr>
      <p:sp>
        <p:nvSpPr>
          <p:cNvPr id="11" name="Google Shape;93;p13">
            <a:extLst>
              <a:ext uri="{FF2B5EF4-FFF2-40B4-BE49-F238E27FC236}">
                <a16:creationId xmlns:a16="http://schemas.microsoft.com/office/drawing/2014/main" id="{454F6F73-5973-2E41-BF5B-9A79E4A14F50}"/>
              </a:ext>
            </a:extLst>
          </p:cNvPr>
          <p:cNvSpPr/>
          <p:nvPr userDrawn="1"/>
        </p:nvSpPr>
        <p:spPr>
          <a:xfrm>
            <a:off x="-7455" y="0"/>
            <a:ext cx="4579454" cy="6172200"/>
          </a:xfrm>
          <a:prstGeom prst="rect">
            <a:avLst/>
          </a:prstGeom>
          <a:solidFill>
            <a:srgbClr val="26ABA5">
              <a:alpha val="7808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3" name="Picture Placeholder 2">
            <a:extLst>
              <a:ext uri="{FF2B5EF4-FFF2-40B4-BE49-F238E27FC236}">
                <a16:creationId xmlns:a16="http://schemas.microsoft.com/office/drawing/2014/main" id="{FE6D2528-78FF-6F4C-B103-A42767582B68}"/>
              </a:ext>
            </a:extLst>
          </p:cNvPr>
          <p:cNvSpPr>
            <a:spLocks noGrp="1"/>
          </p:cNvSpPr>
          <p:nvPr>
            <p:ph type="pic" idx="1"/>
          </p:nvPr>
        </p:nvSpPr>
        <p:spPr>
          <a:xfrm>
            <a:off x="-7454" y="-1"/>
            <a:ext cx="4579454" cy="6172201"/>
          </a:xfrm>
          <a:prstGeom prst="rect">
            <a:avLst/>
          </a:prstGeom>
          <a:solidFill>
            <a:schemeClr val="bg1"/>
          </a:solidFill>
        </p:spPr>
        <p:txBody>
          <a:bodyPr/>
          <a:lstStyle>
            <a:lvl1pPr marL="0" marR="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sz="1800">
                <a:solidFill>
                  <a:schemeClr val="tx1"/>
                </a:solidFil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marL="257168" marR="0" lvl="0" indent="-257168" algn="l" defTabSz="685783" rtl="0" eaLnBrk="1" fontAlgn="auto" latinLnBrk="0" hangingPunct="1">
              <a:lnSpc>
                <a:spcPct val="90000"/>
              </a:lnSpc>
              <a:spcBef>
                <a:spcPts val="750"/>
              </a:spcBef>
              <a:spcAft>
                <a:spcPts val="0"/>
              </a:spcAft>
              <a:buClrTx/>
              <a:buSzTx/>
              <a:tabLst/>
              <a:defRPr/>
            </a:pPr>
            <a:endParaRPr lang="en-US"/>
          </a:p>
        </p:txBody>
      </p:sp>
      <p:sp>
        <p:nvSpPr>
          <p:cNvPr id="4" name="Text Placeholder 3">
            <a:extLst>
              <a:ext uri="{FF2B5EF4-FFF2-40B4-BE49-F238E27FC236}">
                <a16:creationId xmlns:a16="http://schemas.microsoft.com/office/drawing/2014/main" id="{39BAA704-0F51-4F47-86C5-49D14DF27575}"/>
              </a:ext>
            </a:extLst>
          </p:cNvPr>
          <p:cNvSpPr>
            <a:spLocks noGrp="1"/>
          </p:cNvSpPr>
          <p:nvPr>
            <p:ph type="body" sz="half" idx="2"/>
          </p:nvPr>
        </p:nvSpPr>
        <p:spPr>
          <a:xfrm>
            <a:off x="5356656" y="1321911"/>
            <a:ext cx="2743738" cy="1705499"/>
          </a:xfrm>
          <a:prstGeom prst="rect">
            <a:avLst/>
          </a:prstGeom>
        </p:spPr>
        <p:txBody>
          <a:bodyPr>
            <a:normAutofit/>
          </a:bodyPr>
          <a:lstStyle>
            <a:lvl1pPr marL="0" indent="0">
              <a:buNone/>
              <a:defRPr sz="1575" b="1" i="0">
                <a:solidFill>
                  <a:schemeClr val="bg2">
                    <a:lumMod val="50000"/>
                  </a:schemeClr>
                </a:solidFill>
                <a:latin typeface="Avenir Black" panose="02000503020000020003" pitchFamily="2"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8" name="Text Placeholder 3">
            <a:extLst>
              <a:ext uri="{FF2B5EF4-FFF2-40B4-BE49-F238E27FC236}">
                <a16:creationId xmlns:a16="http://schemas.microsoft.com/office/drawing/2014/main" id="{A2F07B29-6F3C-0041-9F7D-4A24F1B13B45}"/>
              </a:ext>
            </a:extLst>
          </p:cNvPr>
          <p:cNvSpPr>
            <a:spLocks noGrp="1"/>
          </p:cNvSpPr>
          <p:nvPr>
            <p:ph type="body" sz="half" idx="10"/>
          </p:nvPr>
        </p:nvSpPr>
        <p:spPr>
          <a:xfrm>
            <a:off x="5356656" y="3429000"/>
            <a:ext cx="2743738" cy="2360140"/>
          </a:xfrm>
          <a:prstGeom prst="rect">
            <a:avLst/>
          </a:prstGeom>
        </p:spPr>
        <p:txBody>
          <a:bodyPr>
            <a:normAutofit/>
          </a:bodyPr>
          <a:lstStyle>
            <a:lvl1pPr marL="0" indent="0">
              <a:buNone/>
              <a:defRPr sz="1350" b="0" i="0">
                <a:solidFill>
                  <a:schemeClr val="bg2">
                    <a:lumMod val="50000"/>
                  </a:schemeClr>
                </a:solidFill>
                <a:latin typeface="Avenir Medium" panose="02000503020000020003" pitchFamily="2"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13" name="Title 1">
            <a:extLst>
              <a:ext uri="{FF2B5EF4-FFF2-40B4-BE49-F238E27FC236}">
                <a16:creationId xmlns:a16="http://schemas.microsoft.com/office/drawing/2014/main" id="{3B99A002-DA3D-A841-884B-CFD539BC01C7}"/>
              </a:ext>
            </a:extLst>
          </p:cNvPr>
          <p:cNvSpPr>
            <a:spLocks noGrp="1"/>
          </p:cNvSpPr>
          <p:nvPr>
            <p:ph type="ctrTitle" hasCustomPrompt="1"/>
          </p:nvPr>
        </p:nvSpPr>
        <p:spPr>
          <a:xfrm>
            <a:off x="1043609" y="1321906"/>
            <a:ext cx="2746827" cy="1252536"/>
          </a:xfrm>
          <a:prstGeom prst="rect">
            <a:avLst/>
          </a:prstGeom>
        </p:spPr>
        <p:txBody>
          <a:bodyPr anchor="t">
            <a:normAutofit/>
          </a:bodyPr>
          <a:lstStyle>
            <a:lvl1pPr algn="l">
              <a:lnSpc>
                <a:spcPct val="100000"/>
              </a:lnSpc>
              <a:defRPr sz="2700" b="1" i="0">
                <a:solidFill>
                  <a:schemeClr val="accent3"/>
                </a:solidFill>
                <a:latin typeface="Avenir Black" panose="02000503020000020003" pitchFamily="2" charset="0"/>
                <a:cs typeface="Arial" panose="020B0604020202020204" pitchFamily="34" charset="0"/>
              </a:defRPr>
            </a:lvl1pPr>
          </a:lstStyle>
          <a:p>
            <a:r>
              <a:rPr lang="en-US"/>
              <a:t>Edit Title</a:t>
            </a:r>
          </a:p>
        </p:txBody>
      </p:sp>
    </p:spTree>
    <p:extLst>
      <p:ext uri="{BB962C8B-B14F-4D97-AF65-F5344CB8AC3E}">
        <p14:creationId xmlns:p14="http://schemas.microsoft.com/office/powerpoint/2010/main" val="2815584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6D2528-78FF-6F4C-B103-A42767582B68}"/>
              </a:ext>
            </a:extLst>
          </p:cNvPr>
          <p:cNvSpPr>
            <a:spLocks noGrp="1"/>
          </p:cNvSpPr>
          <p:nvPr>
            <p:ph type="pic" idx="1"/>
          </p:nvPr>
        </p:nvSpPr>
        <p:spPr>
          <a:xfrm>
            <a:off x="4572001" y="-1"/>
            <a:ext cx="4572000" cy="6172201"/>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39BAA704-0F51-4F47-86C5-49D14DF27575}"/>
              </a:ext>
            </a:extLst>
          </p:cNvPr>
          <p:cNvSpPr>
            <a:spLocks noGrp="1"/>
          </p:cNvSpPr>
          <p:nvPr>
            <p:ph type="body" sz="half" idx="2"/>
          </p:nvPr>
        </p:nvSpPr>
        <p:spPr>
          <a:xfrm>
            <a:off x="1043610" y="4283558"/>
            <a:ext cx="3212824" cy="1585430"/>
          </a:xfrm>
          <a:prstGeom prst="rect">
            <a:avLst/>
          </a:prstGeom>
        </p:spPr>
        <p:txBody>
          <a:bodyPr/>
          <a:lstStyle>
            <a:lvl1pPr marL="0" indent="0">
              <a:buNone/>
              <a:defRPr sz="1200" b="1" i="1">
                <a:solidFill>
                  <a:schemeClr val="bg2">
                    <a:lumMod val="50000"/>
                  </a:schemeClr>
                </a:solidFill>
                <a:latin typeface="Avenir Book Oblique" panose="02000503020000020003" pitchFamily="2"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18" name="Title 1">
            <a:extLst>
              <a:ext uri="{FF2B5EF4-FFF2-40B4-BE49-F238E27FC236}">
                <a16:creationId xmlns:a16="http://schemas.microsoft.com/office/drawing/2014/main" id="{50CB6B1B-39EC-FE4B-B6E3-DF834819388B}"/>
              </a:ext>
            </a:extLst>
          </p:cNvPr>
          <p:cNvSpPr>
            <a:spLocks noGrp="1"/>
          </p:cNvSpPr>
          <p:nvPr>
            <p:ph type="ctrTitle" hasCustomPrompt="1"/>
          </p:nvPr>
        </p:nvSpPr>
        <p:spPr>
          <a:xfrm>
            <a:off x="1043610" y="1321906"/>
            <a:ext cx="3212825" cy="695738"/>
          </a:xfrm>
          <a:prstGeom prst="rect">
            <a:avLst/>
          </a:prstGeom>
        </p:spPr>
        <p:txBody>
          <a:bodyPr anchor="t">
            <a:normAutofit/>
          </a:bodyPr>
          <a:lstStyle>
            <a:lvl1pPr algn="l">
              <a:lnSpc>
                <a:spcPct val="100000"/>
              </a:lnSpc>
              <a:defRPr sz="2700" b="1" i="0">
                <a:latin typeface="Avenir Black" panose="02000503020000020003" pitchFamily="2" charset="0"/>
                <a:cs typeface="Arial" panose="020B0604020202020204" pitchFamily="34" charset="0"/>
              </a:defRPr>
            </a:lvl1pPr>
          </a:lstStyle>
          <a:p>
            <a:r>
              <a:rPr lang="en-US"/>
              <a:t>Edit Title</a:t>
            </a:r>
          </a:p>
        </p:txBody>
      </p:sp>
      <p:sp>
        <p:nvSpPr>
          <p:cNvPr id="19" name="Text Placeholder 16">
            <a:extLst>
              <a:ext uri="{FF2B5EF4-FFF2-40B4-BE49-F238E27FC236}">
                <a16:creationId xmlns:a16="http://schemas.microsoft.com/office/drawing/2014/main" id="{365ED0C2-2C53-3149-9C7C-A67FD76BBF0F}"/>
              </a:ext>
            </a:extLst>
          </p:cNvPr>
          <p:cNvSpPr>
            <a:spLocks noGrp="1"/>
          </p:cNvSpPr>
          <p:nvPr>
            <p:ph type="body" sz="quarter" idx="10" hasCustomPrompt="1"/>
          </p:nvPr>
        </p:nvSpPr>
        <p:spPr>
          <a:xfrm>
            <a:off x="1043610" y="2017649"/>
            <a:ext cx="3212824" cy="1301819"/>
          </a:xfrm>
          <a:prstGeom prst="rect">
            <a:avLst/>
          </a:prstGeom>
        </p:spPr>
        <p:txBody>
          <a:bodyPr/>
          <a:lstStyle>
            <a:lvl1pPr marL="0" indent="0">
              <a:buNone/>
              <a:defRPr b="0" i="0">
                <a:latin typeface="Avenir Light" panose="020B0402020203020204" pitchFamily="34" charset="77"/>
              </a:defRPr>
            </a:lvl1pPr>
          </a:lstStyle>
          <a:p>
            <a:pPr lvl="0"/>
            <a:r>
              <a:rPr lang="en-US"/>
              <a:t>Edit subtitle</a:t>
            </a:r>
          </a:p>
        </p:txBody>
      </p:sp>
    </p:spTree>
    <p:extLst>
      <p:ext uri="{BB962C8B-B14F-4D97-AF65-F5344CB8AC3E}">
        <p14:creationId xmlns:p14="http://schemas.microsoft.com/office/powerpoint/2010/main" val="872026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icture with Header and Paragraph">
    <p:spTree>
      <p:nvGrpSpPr>
        <p:cNvPr id="1" name=""/>
        <p:cNvGrpSpPr/>
        <p:nvPr/>
      </p:nvGrpSpPr>
      <p:grpSpPr>
        <a:xfrm>
          <a:off x="0" y="0"/>
          <a:ext cx="0" cy="0"/>
          <a:chOff x="0" y="0"/>
          <a:chExt cx="0" cy="0"/>
        </a:xfrm>
      </p:grpSpPr>
      <p:sp>
        <p:nvSpPr>
          <p:cNvPr id="10" name="Text Placeholder 16">
            <a:extLst>
              <a:ext uri="{FF2B5EF4-FFF2-40B4-BE49-F238E27FC236}">
                <a16:creationId xmlns:a16="http://schemas.microsoft.com/office/drawing/2014/main" id="{62FB0337-3C17-0D48-9879-0F5968A62376}"/>
              </a:ext>
            </a:extLst>
          </p:cNvPr>
          <p:cNvSpPr>
            <a:spLocks noGrp="1"/>
          </p:cNvSpPr>
          <p:nvPr>
            <p:ph type="body" sz="quarter" idx="10" hasCustomPrompt="1"/>
          </p:nvPr>
        </p:nvSpPr>
        <p:spPr>
          <a:xfrm>
            <a:off x="4887570" y="1321910"/>
            <a:ext cx="3212824" cy="513707"/>
          </a:xfrm>
          <a:prstGeom prst="rect">
            <a:avLst/>
          </a:prstGeom>
        </p:spPr>
        <p:txBody>
          <a:bodyPr/>
          <a:lstStyle>
            <a:lvl1pPr marL="0" indent="0">
              <a:buFont typeface="+mj-lt"/>
              <a:buNone/>
              <a:defRPr b="1" i="0">
                <a:solidFill>
                  <a:schemeClr val="tx1"/>
                </a:solidFill>
                <a:latin typeface="Avenir Black" panose="02000503020000020003" pitchFamily="2" charset="0"/>
              </a:defRPr>
            </a:lvl1pPr>
          </a:lstStyle>
          <a:p>
            <a:pPr lvl="0"/>
            <a:r>
              <a:rPr lang="en-US"/>
              <a:t>Edit Name</a:t>
            </a:r>
          </a:p>
          <a:p>
            <a:pPr lvl="0"/>
            <a:endParaRPr lang="en-US"/>
          </a:p>
        </p:txBody>
      </p:sp>
      <p:sp>
        <p:nvSpPr>
          <p:cNvPr id="11" name="Text Placeholder 16">
            <a:extLst>
              <a:ext uri="{FF2B5EF4-FFF2-40B4-BE49-F238E27FC236}">
                <a16:creationId xmlns:a16="http://schemas.microsoft.com/office/drawing/2014/main" id="{5AD48216-397D-004D-BEC4-0C8AAE70F72C}"/>
              </a:ext>
            </a:extLst>
          </p:cNvPr>
          <p:cNvSpPr>
            <a:spLocks noGrp="1"/>
          </p:cNvSpPr>
          <p:nvPr>
            <p:ph type="body" sz="quarter" idx="12" hasCustomPrompt="1"/>
          </p:nvPr>
        </p:nvSpPr>
        <p:spPr>
          <a:xfrm>
            <a:off x="4887570" y="1835615"/>
            <a:ext cx="3212824" cy="353943"/>
          </a:xfrm>
          <a:prstGeom prst="rect">
            <a:avLst/>
          </a:prstGeom>
        </p:spPr>
        <p:txBody>
          <a:bodyPr/>
          <a:lstStyle>
            <a:lvl1pPr marL="0" indent="0">
              <a:buFont typeface="+mj-lt"/>
              <a:buNone/>
              <a:defRPr sz="1800" b="0" i="1">
                <a:solidFill>
                  <a:schemeClr val="bg2">
                    <a:lumMod val="25000"/>
                  </a:schemeClr>
                </a:solidFill>
                <a:latin typeface="Avenir Medium Oblique" panose="02000503020000020003" pitchFamily="2" charset="0"/>
              </a:defRPr>
            </a:lvl1pPr>
          </a:lstStyle>
          <a:p>
            <a:pPr lvl="0"/>
            <a:r>
              <a:rPr lang="en-US"/>
              <a:t>Edit Title</a:t>
            </a:r>
          </a:p>
          <a:p>
            <a:pPr lvl="0"/>
            <a:endParaRPr lang="en-US"/>
          </a:p>
        </p:txBody>
      </p:sp>
      <p:sp>
        <p:nvSpPr>
          <p:cNvPr id="13" name="Text Placeholder 16">
            <a:extLst>
              <a:ext uri="{FF2B5EF4-FFF2-40B4-BE49-F238E27FC236}">
                <a16:creationId xmlns:a16="http://schemas.microsoft.com/office/drawing/2014/main" id="{A79C0D91-37B5-A34B-8C06-54AE714424A0}"/>
              </a:ext>
            </a:extLst>
          </p:cNvPr>
          <p:cNvSpPr>
            <a:spLocks noGrp="1"/>
          </p:cNvSpPr>
          <p:nvPr>
            <p:ph type="body" sz="quarter" idx="13" hasCustomPrompt="1"/>
          </p:nvPr>
        </p:nvSpPr>
        <p:spPr>
          <a:xfrm>
            <a:off x="4887570" y="2216924"/>
            <a:ext cx="3212824" cy="353943"/>
          </a:xfrm>
          <a:prstGeom prst="rect">
            <a:avLst/>
          </a:prstGeom>
        </p:spPr>
        <p:txBody>
          <a:bodyPr/>
          <a:lstStyle>
            <a:lvl1pPr marL="0" indent="0">
              <a:buFont typeface="+mj-lt"/>
              <a:buNone/>
              <a:defRPr sz="1800" b="0" i="0">
                <a:solidFill>
                  <a:schemeClr val="bg2">
                    <a:lumMod val="25000"/>
                  </a:schemeClr>
                </a:solidFill>
                <a:latin typeface="Avenir Book" panose="02000503020000020003" pitchFamily="2" charset="0"/>
              </a:defRPr>
            </a:lvl1pPr>
          </a:lstStyle>
          <a:p>
            <a:pPr lvl="0"/>
            <a:r>
              <a:rPr lang="en-US"/>
              <a:t>Edit Email</a:t>
            </a:r>
          </a:p>
          <a:p>
            <a:pPr lvl="0"/>
            <a:endParaRPr lang="en-US"/>
          </a:p>
        </p:txBody>
      </p:sp>
      <p:sp>
        <p:nvSpPr>
          <p:cNvPr id="14" name="Picture Placeholder 2">
            <a:extLst>
              <a:ext uri="{FF2B5EF4-FFF2-40B4-BE49-F238E27FC236}">
                <a16:creationId xmlns:a16="http://schemas.microsoft.com/office/drawing/2014/main" id="{F821A18C-EFFA-8642-9228-3ADF99CE5235}"/>
              </a:ext>
            </a:extLst>
          </p:cNvPr>
          <p:cNvSpPr>
            <a:spLocks noGrp="1"/>
          </p:cNvSpPr>
          <p:nvPr>
            <p:ph type="pic" sz="quarter" idx="14"/>
          </p:nvPr>
        </p:nvSpPr>
        <p:spPr>
          <a:xfrm>
            <a:off x="1143000" y="1321911"/>
            <a:ext cx="2597528" cy="3465851"/>
          </a:xfrm>
          <a:prstGeom prst="ellipse">
            <a:avLst/>
          </a:prstGeom>
        </p:spPr>
        <p:txBody>
          <a:bodyPr/>
          <a:lstStyle/>
          <a:p>
            <a:endParaRPr lang="en-US"/>
          </a:p>
        </p:txBody>
      </p:sp>
    </p:spTree>
    <p:extLst>
      <p:ext uri="{BB962C8B-B14F-4D97-AF65-F5344CB8AC3E}">
        <p14:creationId xmlns:p14="http://schemas.microsoft.com/office/powerpoint/2010/main" val="224763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yellow)">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8D9303-974C-A146-B538-AD577695D668}"/>
              </a:ext>
            </a:extLst>
          </p:cNvPr>
          <p:cNvSpPr>
            <a:spLocks noGrp="1"/>
          </p:cNvSpPr>
          <p:nvPr>
            <p:ph type="ctrTitle" hasCustomPrompt="1"/>
          </p:nvPr>
        </p:nvSpPr>
        <p:spPr>
          <a:xfrm>
            <a:off x="1043608" y="1321905"/>
            <a:ext cx="3528392" cy="2188058"/>
          </a:xfrm>
          <a:prstGeom prst="rect">
            <a:avLst/>
          </a:prstGeom>
        </p:spPr>
        <p:txBody>
          <a:bodyPr anchor="t">
            <a:normAutofit/>
          </a:bodyPr>
          <a:lstStyle>
            <a:lvl1pPr algn="l">
              <a:lnSpc>
                <a:spcPct val="100000"/>
              </a:lnSpc>
              <a:defRPr sz="4050" b="1">
                <a:solidFill>
                  <a:schemeClr val="bg2">
                    <a:lumMod val="25000"/>
                  </a:schemeClr>
                </a:solidFill>
                <a:latin typeface="Arial" panose="020B0604020202020204" pitchFamily="34" charset="0"/>
                <a:cs typeface="Arial" panose="020B0604020202020204" pitchFamily="34" charset="0"/>
              </a:defRPr>
            </a:lvl1pPr>
          </a:lstStyle>
          <a:p>
            <a:r>
              <a:rPr lang="en-US"/>
              <a:t>Edit Title</a:t>
            </a:r>
          </a:p>
        </p:txBody>
      </p:sp>
    </p:spTree>
    <p:extLst>
      <p:ext uri="{BB962C8B-B14F-4D97-AF65-F5344CB8AC3E}">
        <p14:creationId xmlns:p14="http://schemas.microsoft.com/office/powerpoint/2010/main" val="733717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yellow)">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8D9303-974C-A146-B538-AD577695D668}"/>
              </a:ext>
            </a:extLst>
          </p:cNvPr>
          <p:cNvSpPr>
            <a:spLocks noGrp="1"/>
          </p:cNvSpPr>
          <p:nvPr>
            <p:ph type="ctrTitle" hasCustomPrompt="1"/>
          </p:nvPr>
        </p:nvSpPr>
        <p:spPr>
          <a:xfrm>
            <a:off x="1043608" y="1321905"/>
            <a:ext cx="3528392" cy="2188058"/>
          </a:xfrm>
          <a:prstGeom prst="rect">
            <a:avLst/>
          </a:prstGeom>
        </p:spPr>
        <p:txBody>
          <a:bodyPr anchor="t">
            <a:normAutofit/>
          </a:bodyPr>
          <a:lstStyle>
            <a:lvl1pPr algn="l">
              <a:lnSpc>
                <a:spcPct val="100000"/>
              </a:lnSpc>
              <a:defRPr sz="4050" b="1">
                <a:solidFill>
                  <a:schemeClr val="bg2">
                    <a:lumMod val="25000"/>
                  </a:schemeClr>
                </a:solidFill>
                <a:latin typeface="Arial" panose="020B0604020202020204" pitchFamily="34" charset="0"/>
                <a:cs typeface="Arial" panose="020B0604020202020204" pitchFamily="34" charset="0"/>
              </a:defRPr>
            </a:lvl1pPr>
          </a:lstStyle>
          <a:p>
            <a:r>
              <a:rPr lang="en-US"/>
              <a:t>Edit Title</a:t>
            </a:r>
          </a:p>
        </p:txBody>
      </p:sp>
      <p:sp>
        <p:nvSpPr>
          <p:cNvPr id="6" name="Text Placeholder 16">
            <a:extLst>
              <a:ext uri="{FF2B5EF4-FFF2-40B4-BE49-F238E27FC236}">
                <a16:creationId xmlns:a16="http://schemas.microsoft.com/office/drawing/2014/main" id="{44872307-62F4-8146-9ECF-907DCB2B4C7C}"/>
              </a:ext>
            </a:extLst>
          </p:cNvPr>
          <p:cNvSpPr>
            <a:spLocks noGrp="1"/>
          </p:cNvSpPr>
          <p:nvPr>
            <p:ph type="body" sz="quarter" idx="10" hasCustomPrompt="1"/>
          </p:nvPr>
        </p:nvSpPr>
        <p:spPr>
          <a:xfrm>
            <a:off x="4887570" y="1321906"/>
            <a:ext cx="3212824" cy="4571998"/>
          </a:xfrm>
          <a:prstGeom prst="rect">
            <a:avLst/>
          </a:prstGeom>
        </p:spPr>
        <p:txBody>
          <a:bodyPr/>
          <a:lstStyle>
            <a:lvl1pPr marL="385754" indent="-385754">
              <a:buFont typeface="+mj-lt"/>
              <a:buAutoNum type="arabicPeriod"/>
              <a:defRPr b="0" i="0">
                <a:solidFill>
                  <a:schemeClr val="bg2">
                    <a:lumMod val="25000"/>
                  </a:schemeClr>
                </a:solidFill>
                <a:latin typeface="Avenir Light" panose="020B0402020203020204" pitchFamily="34" charset="77"/>
              </a:defRPr>
            </a:lvl1pPr>
          </a:lstStyle>
          <a:p>
            <a:pPr lvl="0"/>
            <a:r>
              <a:rPr lang="en-US"/>
              <a:t>Edit subtitle</a:t>
            </a:r>
          </a:p>
        </p:txBody>
      </p:sp>
    </p:spTree>
    <p:extLst>
      <p:ext uri="{BB962C8B-B14F-4D97-AF65-F5344CB8AC3E}">
        <p14:creationId xmlns:p14="http://schemas.microsoft.com/office/powerpoint/2010/main" val="3802718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yellow)">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44872307-62F4-8146-9ECF-907DCB2B4C7C}"/>
              </a:ext>
            </a:extLst>
          </p:cNvPr>
          <p:cNvSpPr>
            <a:spLocks noGrp="1"/>
          </p:cNvSpPr>
          <p:nvPr>
            <p:ph type="body" sz="quarter" idx="10" hasCustomPrompt="1"/>
          </p:nvPr>
        </p:nvSpPr>
        <p:spPr>
          <a:xfrm>
            <a:off x="4887570" y="1321910"/>
            <a:ext cx="3212824" cy="513707"/>
          </a:xfrm>
          <a:prstGeom prst="rect">
            <a:avLst/>
          </a:prstGeom>
        </p:spPr>
        <p:txBody>
          <a:bodyPr/>
          <a:lstStyle>
            <a:lvl1pPr marL="0" indent="0">
              <a:buFont typeface="+mj-lt"/>
              <a:buNone/>
              <a:defRPr b="1" i="0">
                <a:solidFill>
                  <a:schemeClr val="bg2">
                    <a:lumMod val="25000"/>
                  </a:schemeClr>
                </a:solidFill>
                <a:latin typeface="Avenir Black" panose="02000503020000020003" pitchFamily="2" charset="0"/>
              </a:defRPr>
            </a:lvl1pPr>
          </a:lstStyle>
          <a:p>
            <a:pPr lvl="0"/>
            <a:r>
              <a:rPr lang="en-US"/>
              <a:t>Edit Name</a:t>
            </a:r>
          </a:p>
          <a:p>
            <a:pPr lvl="0"/>
            <a:endParaRPr lang="en-US"/>
          </a:p>
        </p:txBody>
      </p:sp>
      <p:sp>
        <p:nvSpPr>
          <p:cNvPr id="10" name="Text Placeholder 16">
            <a:extLst>
              <a:ext uri="{FF2B5EF4-FFF2-40B4-BE49-F238E27FC236}">
                <a16:creationId xmlns:a16="http://schemas.microsoft.com/office/drawing/2014/main" id="{4BBAE589-30BF-B84C-9842-7C7E8D7F245D}"/>
              </a:ext>
            </a:extLst>
          </p:cNvPr>
          <p:cNvSpPr>
            <a:spLocks noGrp="1"/>
          </p:cNvSpPr>
          <p:nvPr>
            <p:ph type="body" sz="quarter" idx="12" hasCustomPrompt="1"/>
          </p:nvPr>
        </p:nvSpPr>
        <p:spPr>
          <a:xfrm>
            <a:off x="4887570" y="1835615"/>
            <a:ext cx="3212824" cy="353943"/>
          </a:xfrm>
          <a:prstGeom prst="rect">
            <a:avLst/>
          </a:prstGeom>
        </p:spPr>
        <p:txBody>
          <a:bodyPr/>
          <a:lstStyle>
            <a:lvl1pPr marL="0" indent="0">
              <a:buFont typeface="+mj-lt"/>
              <a:buNone/>
              <a:defRPr sz="1800" b="0" i="1">
                <a:solidFill>
                  <a:schemeClr val="bg2">
                    <a:lumMod val="25000"/>
                  </a:schemeClr>
                </a:solidFill>
                <a:latin typeface="Avenir Medium Oblique" panose="02000503020000020003" pitchFamily="2" charset="0"/>
              </a:defRPr>
            </a:lvl1pPr>
          </a:lstStyle>
          <a:p>
            <a:pPr lvl="0"/>
            <a:r>
              <a:rPr lang="en-US"/>
              <a:t>Edit Title</a:t>
            </a:r>
          </a:p>
          <a:p>
            <a:pPr lvl="0"/>
            <a:endParaRPr lang="en-US"/>
          </a:p>
        </p:txBody>
      </p:sp>
      <p:sp>
        <p:nvSpPr>
          <p:cNvPr id="11" name="Text Placeholder 16">
            <a:extLst>
              <a:ext uri="{FF2B5EF4-FFF2-40B4-BE49-F238E27FC236}">
                <a16:creationId xmlns:a16="http://schemas.microsoft.com/office/drawing/2014/main" id="{DF91D49D-0713-2D49-B584-D78AC6583F0E}"/>
              </a:ext>
            </a:extLst>
          </p:cNvPr>
          <p:cNvSpPr>
            <a:spLocks noGrp="1"/>
          </p:cNvSpPr>
          <p:nvPr>
            <p:ph type="body" sz="quarter" idx="13" hasCustomPrompt="1"/>
          </p:nvPr>
        </p:nvSpPr>
        <p:spPr>
          <a:xfrm>
            <a:off x="4887570" y="2216924"/>
            <a:ext cx="3212824" cy="353943"/>
          </a:xfrm>
          <a:prstGeom prst="rect">
            <a:avLst/>
          </a:prstGeom>
        </p:spPr>
        <p:txBody>
          <a:bodyPr/>
          <a:lstStyle>
            <a:lvl1pPr marL="0" indent="0">
              <a:buFont typeface="+mj-lt"/>
              <a:buNone/>
              <a:defRPr sz="1800" b="0" i="0">
                <a:solidFill>
                  <a:schemeClr val="bg2">
                    <a:lumMod val="25000"/>
                  </a:schemeClr>
                </a:solidFill>
                <a:latin typeface="Avenir Book" panose="02000503020000020003" pitchFamily="2" charset="0"/>
              </a:defRPr>
            </a:lvl1pPr>
          </a:lstStyle>
          <a:p>
            <a:pPr lvl="0"/>
            <a:r>
              <a:rPr lang="en-US"/>
              <a:t>Edit Email</a:t>
            </a:r>
          </a:p>
          <a:p>
            <a:pPr lvl="0"/>
            <a:endParaRPr lang="en-US"/>
          </a:p>
        </p:txBody>
      </p:sp>
      <p:sp>
        <p:nvSpPr>
          <p:cNvPr id="3" name="Picture Placeholder 2">
            <a:extLst>
              <a:ext uri="{FF2B5EF4-FFF2-40B4-BE49-F238E27FC236}">
                <a16:creationId xmlns:a16="http://schemas.microsoft.com/office/drawing/2014/main" id="{38B51118-C50B-FB4E-8550-BE5AC0494FBF}"/>
              </a:ext>
            </a:extLst>
          </p:cNvPr>
          <p:cNvSpPr>
            <a:spLocks noGrp="1"/>
          </p:cNvSpPr>
          <p:nvPr>
            <p:ph type="pic" sz="quarter" idx="14"/>
          </p:nvPr>
        </p:nvSpPr>
        <p:spPr>
          <a:xfrm>
            <a:off x="1143000" y="1321911"/>
            <a:ext cx="2597528" cy="3465851"/>
          </a:xfrm>
          <a:prstGeom prst="ellipse">
            <a:avLst/>
          </a:prstGeom>
        </p:spPr>
        <p:txBody>
          <a:bodyPr/>
          <a:lstStyle/>
          <a:p>
            <a:endParaRPr lang="en-US"/>
          </a:p>
        </p:txBody>
      </p:sp>
    </p:spTree>
    <p:extLst>
      <p:ext uri="{BB962C8B-B14F-4D97-AF65-F5344CB8AC3E}">
        <p14:creationId xmlns:p14="http://schemas.microsoft.com/office/powerpoint/2010/main" val="3988182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gre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8D9303-974C-A146-B538-AD577695D668}"/>
              </a:ext>
            </a:extLst>
          </p:cNvPr>
          <p:cNvSpPr>
            <a:spLocks noGrp="1"/>
          </p:cNvSpPr>
          <p:nvPr>
            <p:ph type="ctrTitle" hasCustomPrompt="1"/>
          </p:nvPr>
        </p:nvSpPr>
        <p:spPr>
          <a:xfrm>
            <a:off x="1043608" y="1321905"/>
            <a:ext cx="3528392" cy="2188058"/>
          </a:xfrm>
          <a:prstGeom prst="rect">
            <a:avLst/>
          </a:prstGeom>
        </p:spPr>
        <p:txBody>
          <a:bodyPr anchor="t">
            <a:normAutofit/>
          </a:bodyPr>
          <a:lstStyle>
            <a:lvl1pPr algn="l">
              <a:lnSpc>
                <a:spcPct val="100000"/>
              </a:lnSpc>
              <a:defRPr sz="4050" b="1">
                <a:solidFill>
                  <a:schemeClr val="bg1"/>
                </a:solidFill>
                <a:latin typeface="Arial" panose="020B0604020202020204" pitchFamily="34" charset="0"/>
                <a:cs typeface="Arial" panose="020B0604020202020204" pitchFamily="34" charset="0"/>
              </a:defRPr>
            </a:lvl1pPr>
          </a:lstStyle>
          <a:p>
            <a:r>
              <a:rPr lang="en-US"/>
              <a:t>Edit Title</a:t>
            </a:r>
          </a:p>
        </p:txBody>
      </p:sp>
    </p:spTree>
    <p:extLst>
      <p:ext uri="{BB962C8B-B14F-4D97-AF65-F5344CB8AC3E}">
        <p14:creationId xmlns:p14="http://schemas.microsoft.com/office/powerpoint/2010/main" val="126045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8D9303-974C-A146-B538-AD577695D668}"/>
              </a:ext>
            </a:extLst>
          </p:cNvPr>
          <p:cNvSpPr>
            <a:spLocks noGrp="1"/>
          </p:cNvSpPr>
          <p:nvPr>
            <p:ph type="ctrTitle" hasCustomPrompt="1"/>
          </p:nvPr>
        </p:nvSpPr>
        <p:spPr>
          <a:xfrm>
            <a:off x="1043608" y="1321905"/>
            <a:ext cx="3528392" cy="2188058"/>
          </a:xfrm>
          <a:prstGeom prst="rect">
            <a:avLst/>
          </a:prstGeom>
        </p:spPr>
        <p:txBody>
          <a:bodyPr anchor="t">
            <a:normAutofit/>
          </a:bodyPr>
          <a:lstStyle>
            <a:lvl1pPr algn="l">
              <a:lnSpc>
                <a:spcPct val="100000"/>
              </a:lnSpc>
              <a:defRPr sz="4050" b="1">
                <a:solidFill>
                  <a:schemeClr val="bg1"/>
                </a:solidFill>
                <a:latin typeface="Arial" panose="020B0604020202020204" pitchFamily="34" charset="0"/>
                <a:cs typeface="Arial" panose="020B0604020202020204" pitchFamily="34" charset="0"/>
              </a:defRPr>
            </a:lvl1pPr>
          </a:lstStyle>
          <a:p>
            <a:r>
              <a:rPr lang="en-US"/>
              <a:t>Edit Title</a:t>
            </a:r>
          </a:p>
        </p:txBody>
      </p:sp>
      <p:sp>
        <p:nvSpPr>
          <p:cNvPr id="5" name="Text Placeholder 16">
            <a:extLst>
              <a:ext uri="{FF2B5EF4-FFF2-40B4-BE49-F238E27FC236}">
                <a16:creationId xmlns:a16="http://schemas.microsoft.com/office/drawing/2014/main" id="{68385111-C0BD-5946-BD63-4C6EFDE2213F}"/>
              </a:ext>
            </a:extLst>
          </p:cNvPr>
          <p:cNvSpPr>
            <a:spLocks noGrp="1"/>
          </p:cNvSpPr>
          <p:nvPr>
            <p:ph type="body" sz="quarter" idx="10" hasCustomPrompt="1"/>
          </p:nvPr>
        </p:nvSpPr>
        <p:spPr>
          <a:xfrm>
            <a:off x="4887570" y="1321906"/>
            <a:ext cx="3212824" cy="4571998"/>
          </a:xfrm>
          <a:prstGeom prst="rect">
            <a:avLst/>
          </a:prstGeom>
        </p:spPr>
        <p:txBody>
          <a:bodyPr/>
          <a:lstStyle>
            <a:lvl1pPr marL="385754" indent="-385754">
              <a:buFont typeface="+mj-lt"/>
              <a:buAutoNum type="arabicPeriod"/>
              <a:defRPr b="0" i="0">
                <a:solidFill>
                  <a:schemeClr val="bg1"/>
                </a:solidFill>
                <a:latin typeface="Avenir Light" panose="020B0402020203020204" pitchFamily="34" charset="77"/>
              </a:defRPr>
            </a:lvl1pPr>
          </a:lstStyle>
          <a:p>
            <a:pPr lvl="0"/>
            <a:r>
              <a:rPr lang="en-US"/>
              <a:t>Edit subtitle</a:t>
            </a:r>
          </a:p>
        </p:txBody>
      </p:sp>
    </p:spTree>
    <p:extLst>
      <p:ext uri="{BB962C8B-B14F-4D97-AF65-F5344CB8AC3E}">
        <p14:creationId xmlns:p14="http://schemas.microsoft.com/office/powerpoint/2010/main" val="5725469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4.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1D116C-D3E5-48DA-9175-73A62ABDFEF7}"/>
              </a:ext>
            </a:extLst>
          </p:cNvPr>
          <p:cNvPicPr>
            <a:picLocks noChangeAspect="1"/>
          </p:cNvPicPr>
          <p:nvPr userDrawn="1"/>
        </p:nvPicPr>
        <p:blipFill>
          <a:blip r:embed="rId6"/>
          <a:stretch>
            <a:fillRect/>
          </a:stretch>
        </p:blipFill>
        <p:spPr>
          <a:xfrm>
            <a:off x="203978" y="6404447"/>
            <a:ext cx="1471352" cy="179365"/>
          </a:xfrm>
          <a:prstGeom prst="rect">
            <a:avLst/>
          </a:prstGeom>
        </p:spPr>
      </p:pic>
    </p:spTree>
    <p:extLst>
      <p:ext uri="{BB962C8B-B14F-4D97-AF65-F5344CB8AC3E}">
        <p14:creationId xmlns:p14="http://schemas.microsoft.com/office/powerpoint/2010/main" val="237239720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2" r:id="rId4"/>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CB6671-6FBA-0045-8773-41BE76173D98}"/>
              </a:ext>
            </a:extLst>
          </p:cNvPr>
          <p:cNvSpPr/>
          <p:nvPr userDrawn="1"/>
        </p:nvSpPr>
        <p:spPr>
          <a:xfrm>
            <a:off x="0" y="-61108"/>
            <a:ext cx="9144000" cy="6172200"/>
          </a:xfrm>
          <a:prstGeom prst="rect">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279785A0-CD8B-4325-AFD2-3B1A15B9DD85}"/>
              </a:ext>
            </a:extLst>
          </p:cNvPr>
          <p:cNvPicPr>
            <a:picLocks noChangeAspect="1"/>
          </p:cNvPicPr>
          <p:nvPr userDrawn="1"/>
        </p:nvPicPr>
        <p:blipFill>
          <a:blip r:embed="rId5"/>
          <a:stretch>
            <a:fillRect/>
          </a:stretch>
        </p:blipFill>
        <p:spPr>
          <a:xfrm>
            <a:off x="203978" y="6404447"/>
            <a:ext cx="1471352" cy="179365"/>
          </a:xfrm>
          <a:prstGeom prst="rect">
            <a:avLst/>
          </a:prstGeom>
        </p:spPr>
      </p:pic>
    </p:spTree>
    <p:extLst>
      <p:ext uri="{BB962C8B-B14F-4D97-AF65-F5344CB8AC3E}">
        <p14:creationId xmlns:p14="http://schemas.microsoft.com/office/powerpoint/2010/main" val="36923415"/>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6" r:id="rId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FDAFF7-E8AF-D743-9030-26DA328E9C58}"/>
              </a:ext>
            </a:extLst>
          </p:cNvPr>
          <p:cNvSpPr/>
          <p:nvPr userDrawn="1"/>
        </p:nvSpPr>
        <p:spPr>
          <a:xfrm>
            <a:off x="-52181" y="-69574"/>
            <a:ext cx="9258300" cy="6172200"/>
          </a:xfrm>
          <a:prstGeom prst="rect">
            <a:avLst/>
          </a:prstGeom>
          <a:solidFill>
            <a:schemeClr val="tx1">
              <a:lumMod val="85000"/>
              <a:lumOff val="15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350">
              <a:solidFill>
                <a:srgbClr val="1F242A"/>
              </a:solidFill>
            </a:endParaRPr>
          </a:p>
        </p:txBody>
      </p:sp>
      <p:pic>
        <p:nvPicPr>
          <p:cNvPr id="2" name="Picture 1">
            <a:extLst>
              <a:ext uri="{FF2B5EF4-FFF2-40B4-BE49-F238E27FC236}">
                <a16:creationId xmlns:a16="http://schemas.microsoft.com/office/drawing/2014/main" id="{2E328783-D1D4-4C3B-8FD1-B4984993764A}"/>
              </a:ext>
            </a:extLst>
          </p:cNvPr>
          <p:cNvPicPr>
            <a:picLocks noChangeAspect="1"/>
          </p:cNvPicPr>
          <p:nvPr userDrawn="1"/>
        </p:nvPicPr>
        <p:blipFill>
          <a:blip r:embed="rId5"/>
          <a:stretch>
            <a:fillRect/>
          </a:stretch>
        </p:blipFill>
        <p:spPr>
          <a:xfrm>
            <a:off x="203978" y="6404447"/>
            <a:ext cx="1471352" cy="179365"/>
          </a:xfrm>
          <a:prstGeom prst="rect">
            <a:avLst/>
          </a:prstGeom>
        </p:spPr>
      </p:pic>
    </p:spTree>
    <p:extLst>
      <p:ext uri="{BB962C8B-B14F-4D97-AF65-F5344CB8AC3E}">
        <p14:creationId xmlns:p14="http://schemas.microsoft.com/office/powerpoint/2010/main" val="225729402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FDAFF7-E8AF-D743-9030-26DA328E9C58}"/>
              </a:ext>
            </a:extLst>
          </p:cNvPr>
          <p:cNvSpPr/>
          <p:nvPr userDrawn="1"/>
        </p:nvSpPr>
        <p:spPr>
          <a:xfrm>
            <a:off x="-52181" y="-69574"/>
            <a:ext cx="9258300" cy="6172200"/>
          </a:xfrm>
          <a:prstGeom prst="rect">
            <a:avLst/>
          </a:prstGeom>
          <a:solidFill>
            <a:schemeClr val="bg2"/>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0AFBBEE4-AD85-44F2-AE08-D3B551FB2CC9}"/>
              </a:ext>
            </a:extLst>
          </p:cNvPr>
          <p:cNvPicPr>
            <a:picLocks noChangeAspect="1"/>
          </p:cNvPicPr>
          <p:nvPr userDrawn="1"/>
        </p:nvPicPr>
        <p:blipFill>
          <a:blip r:embed="rId7"/>
          <a:stretch>
            <a:fillRect/>
          </a:stretch>
        </p:blipFill>
        <p:spPr>
          <a:xfrm>
            <a:off x="203978" y="6404447"/>
            <a:ext cx="1471352" cy="179365"/>
          </a:xfrm>
          <a:prstGeom prst="rect">
            <a:avLst/>
          </a:prstGeom>
        </p:spPr>
      </p:pic>
    </p:spTree>
    <p:extLst>
      <p:ext uri="{BB962C8B-B14F-4D97-AF65-F5344CB8AC3E}">
        <p14:creationId xmlns:p14="http://schemas.microsoft.com/office/powerpoint/2010/main" val="50680613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5" r:id="rId4"/>
    <p:sldLayoutId id="2147483716" r:id="rId5"/>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CB6671-6FBA-0045-8773-41BE76173D98}"/>
              </a:ext>
            </a:extLst>
          </p:cNvPr>
          <p:cNvSpPr/>
          <p:nvPr userDrawn="1"/>
        </p:nvSpPr>
        <p:spPr>
          <a:xfrm>
            <a:off x="0" y="-61108"/>
            <a:ext cx="9144000" cy="6172200"/>
          </a:xfrm>
          <a:prstGeom prst="rect">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5E8B4C27-2A1D-4FDE-A96A-2869C6E5344C}"/>
              </a:ext>
            </a:extLst>
          </p:cNvPr>
          <p:cNvPicPr>
            <a:picLocks noChangeAspect="1"/>
          </p:cNvPicPr>
          <p:nvPr userDrawn="1"/>
        </p:nvPicPr>
        <p:blipFill>
          <a:blip r:embed="rId5"/>
          <a:stretch>
            <a:fillRect/>
          </a:stretch>
        </p:blipFill>
        <p:spPr>
          <a:xfrm>
            <a:off x="203978" y="6404447"/>
            <a:ext cx="1471352" cy="179365"/>
          </a:xfrm>
          <a:prstGeom prst="rect">
            <a:avLst/>
          </a:prstGeom>
        </p:spPr>
      </p:pic>
    </p:spTree>
    <p:extLst>
      <p:ext uri="{BB962C8B-B14F-4D97-AF65-F5344CB8AC3E}">
        <p14:creationId xmlns:p14="http://schemas.microsoft.com/office/powerpoint/2010/main" val="311716595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s://leadershipfreak.wordpress.com/tag/new-hire/" TargetMode="External"/><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8A00475-9812-4B75-A2E2-1D3757A219CD}"/>
              </a:ext>
            </a:extLst>
          </p:cNvPr>
          <p:cNvPicPr>
            <a:picLocks noChangeAspect="1"/>
          </p:cNvPicPr>
          <p:nvPr/>
        </p:nvPicPr>
        <p:blipFill>
          <a:blip r:embed="rId2"/>
          <a:stretch>
            <a:fillRect/>
          </a:stretch>
        </p:blipFill>
        <p:spPr>
          <a:xfrm>
            <a:off x="-65740" y="-70506"/>
            <a:ext cx="9275479" cy="2380825"/>
          </a:xfrm>
          <a:prstGeom prst="rect">
            <a:avLst/>
          </a:prstGeom>
        </p:spPr>
      </p:pic>
      <p:pic>
        <p:nvPicPr>
          <p:cNvPr id="1026" name="Picture 2" descr="Karen Acree, PhD.">
            <a:extLst>
              <a:ext uri="{FF2B5EF4-FFF2-40B4-BE49-F238E27FC236}">
                <a16:creationId xmlns:a16="http://schemas.microsoft.com/office/drawing/2014/main" id="{8FC433E2-3721-4C31-8622-A1689916A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75"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l Knapp">
            <a:extLst>
              <a:ext uri="{FF2B5EF4-FFF2-40B4-BE49-F238E27FC236}">
                <a16:creationId xmlns:a16="http://schemas.microsoft.com/office/drawing/2014/main" id="{929AAAC6-4B0F-4FB0-8C90-0CA48DD81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662"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anet Lee">
            <a:extLst>
              <a:ext uri="{FF2B5EF4-FFF2-40B4-BE49-F238E27FC236}">
                <a16:creationId xmlns:a16="http://schemas.microsoft.com/office/drawing/2014/main" id="{E1586A5B-BC2A-41C0-B5B0-5952C9CA39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50" r="7250"/>
          <a:stretch/>
        </p:blipFill>
        <p:spPr bwMode="auto">
          <a:xfrm>
            <a:off x="4834646"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94CAA52-4950-4F5B-91D8-61CF60216963}"/>
              </a:ext>
            </a:extLst>
          </p:cNvPr>
          <p:cNvSpPr>
            <a:spLocks noGrp="1"/>
          </p:cNvSpPr>
          <p:nvPr>
            <p:ph type="ctrTitle"/>
          </p:nvPr>
        </p:nvSpPr>
        <p:spPr>
          <a:xfrm>
            <a:off x="309336" y="4723231"/>
            <a:ext cx="1954169" cy="831268"/>
          </a:xfrm>
        </p:spPr>
        <p:txBody>
          <a:bodyPr>
            <a:noAutofit/>
          </a:bodyPr>
          <a:lstStyle/>
          <a:p>
            <a:r>
              <a:rPr lang="en-US" sz="1500"/>
              <a:t>Karen Acree, PhD.</a:t>
            </a:r>
            <a:br>
              <a:rPr lang="en-US" sz="1500"/>
            </a:br>
            <a:r>
              <a:rPr lang="en-US" sz="1200" b="0" i="0">
                <a:solidFill>
                  <a:srgbClr val="000000"/>
                </a:solidFill>
                <a:effectLst/>
                <a:latin typeface="Segoe UI" panose="020B0502040204020203" pitchFamily="34" charset="0"/>
              </a:rPr>
              <a:t>Director, Online Services</a:t>
            </a:r>
            <a:br>
              <a:rPr lang="en-US" sz="1200"/>
            </a:br>
            <a:r>
              <a:rPr lang="en-US" sz="1200" b="0" i="0">
                <a:solidFill>
                  <a:srgbClr val="000000"/>
                </a:solidFill>
                <a:effectLst/>
                <a:latin typeface="Segoe UI" panose="020B0502040204020203" pitchFamily="34" charset="0"/>
              </a:rPr>
              <a:t>San Juan College</a:t>
            </a:r>
            <a:endParaRPr lang="en-US" sz="1200"/>
          </a:p>
        </p:txBody>
      </p:sp>
      <p:pic>
        <p:nvPicPr>
          <p:cNvPr id="1032" name="Picture 8" descr="Shane Lovellette">
            <a:extLst>
              <a:ext uri="{FF2B5EF4-FFF2-40B4-BE49-F238E27FC236}">
                <a16:creationId xmlns:a16="http://schemas.microsoft.com/office/drawing/2014/main" id="{9812FDCA-EA33-4515-B1F8-C7B5658E77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320" t="-1967" r="17320" b="1967"/>
          <a:stretch/>
        </p:blipFill>
        <p:spPr bwMode="auto">
          <a:xfrm>
            <a:off x="7058633"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72101F34-3979-4F89-8564-04A8B32E46AA}"/>
              </a:ext>
            </a:extLst>
          </p:cNvPr>
          <p:cNvSpPr txBox="1">
            <a:spLocks/>
          </p:cNvSpPr>
          <p:nvPr/>
        </p:nvSpPr>
        <p:spPr>
          <a:xfrm>
            <a:off x="2526631" y="4660722"/>
            <a:ext cx="1999769" cy="1103641"/>
          </a:xfrm>
          <a:prstGeom prst="rect">
            <a:avLst/>
          </a:prstGeom>
        </p:spPr>
        <p:txBody>
          <a:bodyPr anchor="t">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pPr>
              <a:lnSpc>
                <a:spcPct val="150000"/>
              </a:lnSpc>
            </a:pPr>
            <a:r>
              <a:rPr lang="en-US" sz="1500"/>
              <a:t>Bill Knapp</a:t>
            </a:r>
          </a:p>
          <a:p>
            <a:r>
              <a:rPr lang="en-US" sz="1200" b="0" i="0">
                <a:solidFill>
                  <a:srgbClr val="000000"/>
                </a:solidFill>
                <a:effectLst/>
                <a:latin typeface="Segoe UI" panose="020B0502040204020203" pitchFamily="34" charset="0"/>
              </a:rPr>
              <a:t>Executive Director: Distance Learning &amp; Instructional Technology</a:t>
            </a:r>
            <a:br>
              <a:rPr lang="en-US" sz="1200"/>
            </a:br>
            <a:r>
              <a:rPr lang="en-US" sz="1200" b="0" i="0">
                <a:solidFill>
                  <a:srgbClr val="000000"/>
                </a:solidFill>
                <a:effectLst/>
                <a:latin typeface="Segoe UI" panose="020B0502040204020203" pitchFamily="34" charset="0"/>
              </a:rPr>
              <a:t>Grand Rapids Community College</a:t>
            </a:r>
            <a:endParaRPr lang="en-US" sz="1200"/>
          </a:p>
        </p:txBody>
      </p:sp>
      <p:sp>
        <p:nvSpPr>
          <p:cNvPr id="17" name="Title 2">
            <a:extLst>
              <a:ext uri="{FF2B5EF4-FFF2-40B4-BE49-F238E27FC236}">
                <a16:creationId xmlns:a16="http://schemas.microsoft.com/office/drawing/2014/main" id="{E652E760-1F17-4256-A898-93554B93C766}"/>
              </a:ext>
            </a:extLst>
          </p:cNvPr>
          <p:cNvSpPr txBox="1">
            <a:spLocks/>
          </p:cNvSpPr>
          <p:nvPr/>
        </p:nvSpPr>
        <p:spPr>
          <a:xfrm>
            <a:off x="4732179" y="4729716"/>
            <a:ext cx="1954169" cy="831268"/>
          </a:xfrm>
          <a:prstGeom prst="rect">
            <a:avLst/>
          </a:prstGeom>
        </p:spPr>
        <p:txBody>
          <a:bodyPr anchor="t">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r>
              <a:rPr lang="en-US" sz="1500"/>
              <a:t>Janet Lee</a:t>
            </a:r>
          </a:p>
          <a:p>
            <a:r>
              <a:rPr lang="en-US" sz="1200" b="0">
                <a:solidFill>
                  <a:srgbClr val="000000"/>
                </a:solidFill>
                <a:latin typeface="Segoe UI" panose="020B0502040204020203" pitchFamily="34" charset="0"/>
              </a:rPr>
              <a:t>Instructional Designer</a:t>
            </a:r>
            <a:br>
              <a:rPr lang="en-US" sz="1200"/>
            </a:br>
            <a:r>
              <a:rPr lang="en-US" sz="1200" b="0">
                <a:solidFill>
                  <a:srgbClr val="000000"/>
                </a:solidFill>
                <a:latin typeface="Segoe UI" panose="020B0502040204020203" pitchFamily="34" charset="0"/>
              </a:rPr>
              <a:t>Hillsborough Community College</a:t>
            </a:r>
            <a:endParaRPr lang="en-US" sz="1200"/>
          </a:p>
        </p:txBody>
      </p:sp>
      <p:sp>
        <p:nvSpPr>
          <p:cNvPr id="6" name="Title 2">
            <a:extLst>
              <a:ext uri="{FF2B5EF4-FFF2-40B4-BE49-F238E27FC236}">
                <a16:creationId xmlns:a16="http://schemas.microsoft.com/office/drawing/2014/main" id="{D7E9DCAB-DDC3-495C-AF73-0D745B446431}"/>
              </a:ext>
            </a:extLst>
          </p:cNvPr>
          <p:cNvSpPr txBox="1">
            <a:spLocks/>
          </p:cNvSpPr>
          <p:nvPr/>
        </p:nvSpPr>
        <p:spPr>
          <a:xfrm>
            <a:off x="6966298" y="4729716"/>
            <a:ext cx="1954169" cy="831268"/>
          </a:xfrm>
          <a:prstGeom prst="rect">
            <a:avLst/>
          </a:prstGeom>
        </p:spPr>
        <p:txBody>
          <a:bodyPr anchor="t">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r>
              <a:rPr lang="en-US" sz="1500"/>
              <a:t>Shane Lovellette</a:t>
            </a:r>
          </a:p>
          <a:p>
            <a:r>
              <a:rPr lang="en-US" sz="1200" b="0">
                <a:solidFill>
                  <a:srgbClr val="000000"/>
                </a:solidFill>
                <a:latin typeface="Segoe UI" panose="020B0502040204020203" pitchFamily="34" charset="0"/>
              </a:rPr>
              <a:t>Education Strategy Lead</a:t>
            </a:r>
            <a:br>
              <a:rPr lang="en-US" sz="1200"/>
            </a:br>
            <a:r>
              <a:rPr lang="en-US" sz="1200" b="0">
                <a:solidFill>
                  <a:srgbClr val="000000"/>
                </a:solidFill>
                <a:latin typeface="Segoe UI" panose="020B0502040204020203" pitchFamily="34" charset="0"/>
              </a:rPr>
              <a:t>TechSmith Corporation</a:t>
            </a:r>
          </a:p>
          <a:p>
            <a:r>
              <a:rPr lang="en-US" sz="1200" b="0">
                <a:solidFill>
                  <a:srgbClr val="000000"/>
                </a:solidFill>
                <a:latin typeface="Segoe UI" panose="020B0502040204020203" pitchFamily="34" charset="0"/>
              </a:rPr>
              <a:t>Moderator</a:t>
            </a:r>
            <a:endParaRPr lang="en-US" sz="1200"/>
          </a:p>
        </p:txBody>
      </p:sp>
      <p:sp>
        <p:nvSpPr>
          <p:cNvPr id="11" name="Title 14">
            <a:extLst>
              <a:ext uri="{FF2B5EF4-FFF2-40B4-BE49-F238E27FC236}">
                <a16:creationId xmlns:a16="http://schemas.microsoft.com/office/drawing/2014/main" id="{9CEB43AA-DFA6-4551-9899-7E2D6FCCF513}"/>
              </a:ext>
            </a:extLst>
          </p:cNvPr>
          <p:cNvSpPr txBox="1">
            <a:spLocks/>
          </p:cNvSpPr>
          <p:nvPr/>
        </p:nvSpPr>
        <p:spPr>
          <a:xfrm>
            <a:off x="2526631" y="6285391"/>
            <a:ext cx="6510371" cy="447638"/>
          </a:xfrm>
          <a:prstGeom prst="rect">
            <a:avLst/>
          </a:prstGeom>
        </p:spPr>
        <p:txBody>
          <a:bodyPr anchor="t">
            <a:normAutofit fontScale="70000" lnSpcReduction="20000"/>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pPr algn="ctr"/>
            <a:r>
              <a:rPr lang="en-US" dirty="0"/>
              <a:t>Tuesday October 13, 2 PM ET</a:t>
            </a:r>
          </a:p>
        </p:txBody>
      </p:sp>
    </p:spTree>
    <p:extLst>
      <p:ext uri="{BB962C8B-B14F-4D97-AF65-F5344CB8AC3E}">
        <p14:creationId xmlns:p14="http://schemas.microsoft.com/office/powerpoint/2010/main" val="219524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990" y="641141"/>
            <a:ext cx="6602135" cy="565322"/>
          </a:xfrm>
        </p:spPr>
        <p:txBody>
          <a:bodyPr>
            <a:noAutofit/>
          </a:bodyPr>
          <a:lstStyle/>
          <a:p>
            <a:r>
              <a:rPr lang="en-US" sz="4800" b="0" dirty="0"/>
              <a:t>Not so much</a:t>
            </a:r>
            <a:r>
              <a:rPr lang="mr-IN" sz="4800" b="0" dirty="0"/>
              <a:t>…</a:t>
            </a:r>
            <a:endParaRPr lang="en-US" sz="4800" b="0" dirty="0"/>
          </a:p>
        </p:txBody>
      </p:sp>
      <p:sp>
        <p:nvSpPr>
          <p:cNvPr id="3" name="Text Placeholder 2"/>
          <p:cNvSpPr>
            <a:spLocks noGrp="1"/>
          </p:cNvSpPr>
          <p:nvPr>
            <p:ph type="body" sz="quarter" idx="10"/>
          </p:nvPr>
        </p:nvSpPr>
        <p:spPr>
          <a:xfrm>
            <a:off x="389990" y="1752676"/>
            <a:ext cx="4442792" cy="2595119"/>
          </a:xfrm>
        </p:spPr>
        <p:txBody>
          <a:bodyPr/>
          <a:lstStyle/>
          <a:p>
            <a:pPr>
              <a:buFont typeface="Arial" charset="0"/>
              <a:buChar char="•"/>
            </a:pPr>
            <a:r>
              <a:rPr lang="en-US" sz="3200" dirty="0">
                <a:solidFill>
                  <a:schemeClr val="tx1"/>
                </a:solidFill>
              </a:rPr>
              <a:t>SWD &amp; Dev Ed courses not typically offered online</a:t>
            </a:r>
          </a:p>
          <a:p>
            <a:pPr>
              <a:buFont typeface="Arial" charset="0"/>
              <a:buChar char="•"/>
            </a:pPr>
            <a:r>
              <a:rPr lang="en-US" sz="3200" dirty="0">
                <a:solidFill>
                  <a:schemeClr val="tx1"/>
                </a:solidFill>
              </a:rPr>
              <a:t>Instructional Design support understaffed</a:t>
            </a:r>
          </a:p>
          <a:p>
            <a:pPr>
              <a:buFont typeface="Arial" charset="0"/>
              <a:buChar char="•"/>
            </a:pPr>
            <a:r>
              <a:rPr lang="en-US" sz="3200" dirty="0">
                <a:solidFill>
                  <a:schemeClr val="tx1"/>
                </a:solidFill>
              </a:rPr>
              <a:t>Labs</a:t>
            </a:r>
          </a:p>
          <a:p>
            <a:pPr>
              <a:buFont typeface="Arial" charset="0"/>
              <a:buChar char="•"/>
            </a:pPr>
            <a:r>
              <a:rPr lang="en-US" sz="3200" dirty="0">
                <a:solidFill>
                  <a:schemeClr val="tx1"/>
                </a:solidFill>
              </a:rPr>
              <a:t>Testing Center offline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856" y="1822050"/>
            <a:ext cx="3666154" cy="32138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3207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D00315-1072-2544-AA7C-E88D1C0DDB13}"/>
              </a:ext>
            </a:extLst>
          </p:cNvPr>
          <p:cNvSpPr/>
          <p:nvPr/>
        </p:nvSpPr>
        <p:spPr>
          <a:xfrm>
            <a:off x="3968318" y="1303102"/>
            <a:ext cx="5104661" cy="3600986"/>
          </a:xfrm>
          <a:prstGeom prst="rect">
            <a:avLst/>
          </a:prstGeom>
        </p:spPr>
        <p:txBody>
          <a:bodyPr wrap="square">
            <a:spAutoFit/>
          </a:bodyPr>
          <a:lstStyle/>
          <a:p>
            <a:pPr algn="ctr" fontAlgn="base"/>
            <a:r>
              <a:rPr lang="en-US" sz="2800" b="1" dirty="0">
                <a:solidFill>
                  <a:srgbClr val="000000"/>
                </a:solidFill>
                <a:latin typeface="Calibri" panose="020F0502020204030204" pitchFamily="34" charset="0"/>
              </a:rPr>
              <a:t>Janet Lee, </a:t>
            </a:r>
          </a:p>
          <a:p>
            <a:pPr algn="ctr" fontAlgn="base"/>
            <a:r>
              <a:rPr lang="en-US" sz="2000" dirty="0">
                <a:solidFill>
                  <a:srgbClr val="000000"/>
                </a:solidFill>
                <a:latin typeface="Calibri" panose="020F0502020204030204" pitchFamily="34" charset="0"/>
              </a:rPr>
              <a:t>Instructional Designer, </a:t>
            </a:r>
          </a:p>
          <a:p>
            <a:pPr algn="ctr" fontAlgn="base"/>
            <a:r>
              <a:rPr lang="en-US" sz="2000" dirty="0">
                <a:solidFill>
                  <a:srgbClr val="000000"/>
                </a:solidFill>
                <a:latin typeface="Calibri" panose="020F0502020204030204" pitchFamily="34" charset="0"/>
              </a:rPr>
              <a:t>Hillsborough Community College</a:t>
            </a:r>
            <a:br>
              <a:rPr lang="en-US" sz="2000" dirty="0">
                <a:solidFill>
                  <a:srgbClr val="000000"/>
                </a:solidFill>
                <a:latin typeface="Calibri" panose="020F0502020204030204" pitchFamily="34" charset="0"/>
              </a:rPr>
            </a:br>
            <a:endParaRPr lang="en-US" sz="2000" dirty="0">
              <a:solidFill>
                <a:srgbClr val="000000"/>
              </a:solidFill>
              <a:latin typeface="Calibri" panose="020F0502020204030204" pitchFamily="34" charset="0"/>
            </a:endParaRPr>
          </a:p>
          <a:p>
            <a:pPr fontAlgn="base"/>
            <a:r>
              <a:rPr lang="en-US" sz="2000" dirty="0">
                <a:solidFill>
                  <a:srgbClr val="000000"/>
                </a:solidFill>
                <a:latin typeface="Calibri" panose="020F0502020204030204" pitchFamily="34" charset="0"/>
              </a:rPr>
              <a:t>Janet Lee specializes in practical professional development strategies for face-to-face to online live transitions. Her international K-12/higher education experience includes curriculum development publications, virtual in-service coordination, media literacy, and micro-learning film production.</a:t>
            </a:r>
          </a:p>
        </p:txBody>
      </p:sp>
      <p:pic>
        <p:nvPicPr>
          <p:cNvPr id="5" name="Picture 4" descr="A person wearing glasses&#10;&#10;Description automatically generated">
            <a:extLst>
              <a:ext uri="{FF2B5EF4-FFF2-40B4-BE49-F238E27FC236}">
                <a16:creationId xmlns:a16="http://schemas.microsoft.com/office/drawing/2014/main" id="{2187CCC1-D1C3-654C-B660-FC4067D31818}"/>
              </a:ext>
            </a:extLst>
          </p:cNvPr>
          <p:cNvPicPr>
            <a:picLocks noChangeAspect="1"/>
          </p:cNvPicPr>
          <p:nvPr/>
        </p:nvPicPr>
        <p:blipFill>
          <a:blip r:embed="rId2"/>
          <a:stretch>
            <a:fillRect/>
          </a:stretch>
        </p:blipFill>
        <p:spPr>
          <a:xfrm>
            <a:off x="392112" y="1303102"/>
            <a:ext cx="3067405" cy="3496842"/>
          </a:xfrm>
          <a:prstGeom prst="rect">
            <a:avLst/>
          </a:prstGeom>
        </p:spPr>
      </p:pic>
    </p:spTree>
    <p:extLst>
      <p:ext uri="{BB962C8B-B14F-4D97-AF65-F5344CB8AC3E}">
        <p14:creationId xmlns:p14="http://schemas.microsoft.com/office/powerpoint/2010/main" val="1205803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51EB-1075-4860-9C80-D4CCB665C3C7}"/>
              </a:ext>
            </a:extLst>
          </p:cNvPr>
          <p:cNvSpPr>
            <a:spLocks noGrp="1"/>
          </p:cNvSpPr>
          <p:nvPr>
            <p:ph type="ctrTitle"/>
          </p:nvPr>
        </p:nvSpPr>
        <p:spPr>
          <a:xfrm>
            <a:off x="1462966" y="4359708"/>
            <a:ext cx="7512173" cy="820520"/>
          </a:xfrm>
        </p:spPr>
        <p:txBody>
          <a:bodyPr>
            <a:normAutofit/>
          </a:bodyPr>
          <a:lstStyle/>
          <a:p>
            <a:r>
              <a:rPr lang="en-US" sz="3600" dirty="0"/>
              <a:t>Hillsborough Community College</a:t>
            </a:r>
          </a:p>
        </p:txBody>
      </p:sp>
      <p:pic>
        <p:nvPicPr>
          <p:cNvPr id="4" name="Picture 3" descr="Logo&#10;&#10;Description automatically generated">
            <a:extLst>
              <a:ext uri="{FF2B5EF4-FFF2-40B4-BE49-F238E27FC236}">
                <a16:creationId xmlns:a16="http://schemas.microsoft.com/office/drawing/2014/main" id="{11345D07-38A5-7544-AA12-71688790C73B}"/>
              </a:ext>
            </a:extLst>
          </p:cNvPr>
          <p:cNvPicPr>
            <a:picLocks noChangeAspect="1"/>
          </p:cNvPicPr>
          <p:nvPr/>
        </p:nvPicPr>
        <p:blipFill>
          <a:blip r:embed="rId3"/>
          <a:stretch>
            <a:fillRect/>
          </a:stretch>
        </p:blipFill>
        <p:spPr>
          <a:xfrm>
            <a:off x="381001" y="4196843"/>
            <a:ext cx="983385" cy="983385"/>
          </a:xfrm>
          <a:prstGeom prst="rect">
            <a:avLst/>
          </a:prstGeom>
        </p:spPr>
      </p:pic>
      <p:pic>
        <p:nvPicPr>
          <p:cNvPr id="6146" name="Picture 2" descr="Hillsborough Community College - Hillsborough Community College - Study in  the USA Tampa FL">
            <a:extLst>
              <a:ext uri="{FF2B5EF4-FFF2-40B4-BE49-F238E27FC236}">
                <a16:creationId xmlns:a16="http://schemas.microsoft.com/office/drawing/2014/main" id="{83E805B9-81A8-624D-BA0F-00C617CE6D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947" y="1181402"/>
            <a:ext cx="4314825" cy="28765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A013DA9-1362-214F-A068-1B480931AE6E}"/>
              </a:ext>
            </a:extLst>
          </p:cNvPr>
          <p:cNvPicPr>
            <a:picLocks noChangeAspect="1"/>
          </p:cNvPicPr>
          <p:nvPr/>
        </p:nvPicPr>
        <p:blipFill rotWithShape="1">
          <a:blip r:embed="rId5"/>
          <a:srcRect l="14791" t="14388" r="16998"/>
          <a:stretch/>
        </p:blipFill>
        <p:spPr>
          <a:xfrm>
            <a:off x="5219053" y="1212793"/>
            <a:ext cx="3429000" cy="2869133"/>
          </a:xfrm>
          <a:prstGeom prst="rect">
            <a:avLst/>
          </a:prstGeom>
        </p:spPr>
      </p:pic>
    </p:spTree>
    <p:extLst>
      <p:ext uri="{BB962C8B-B14F-4D97-AF65-F5344CB8AC3E}">
        <p14:creationId xmlns:p14="http://schemas.microsoft.com/office/powerpoint/2010/main" val="2380285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8A00475-9812-4B75-A2E2-1D3757A219CD}"/>
              </a:ext>
            </a:extLst>
          </p:cNvPr>
          <p:cNvPicPr>
            <a:picLocks noChangeAspect="1"/>
          </p:cNvPicPr>
          <p:nvPr/>
        </p:nvPicPr>
        <p:blipFill>
          <a:blip r:embed="rId2"/>
          <a:stretch>
            <a:fillRect/>
          </a:stretch>
        </p:blipFill>
        <p:spPr>
          <a:xfrm>
            <a:off x="-65740" y="-70506"/>
            <a:ext cx="9275479" cy="2380825"/>
          </a:xfrm>
          <a:prstGeom prst="rect">
            <a:avLst/>
          </a:prstGeom>
        </p:spPr>
      </p:pic>
      <p:pic>
        <p:nvPicPr>
          <p:cNvPr id="1026" name="Picture 2" descr="Karen Acree, PhD.">
            <a:extLst>
              <a:ext uri="{FF2B5EF4-FFF2-40B4-BE49-F238E27FC236}">
                <a16:creationId xmlns:a16="http://schemas.microsoft.com/office/drawing/2014/main" id="{8FC433E2-3721-4C31-8622-A1689916A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75"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l Knapp">
            <a:extLst>
              <a:ext uri="{FF2B5EF4-FFF2-40B4-BE49-F238E27FC236}">
                <a16:creationId xmlns:a16="http://schemas.microsoft.com/office/drawing/2014/main" id="{929AAAC6-4B0F-4FB0-8C90-0CA48DD81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662"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anet Lee">
            <a:extLst>
              <a:ext uri="{FF2B5EF4-FFF2-40B4-BE49-F238E27FC236}">
                <a16:creationId xmlns:a16="http://schemas.microsoft.com/office/drawing/2014/main" id="{E1586A5B-BC2A-41C0-B5B0-5952C9CA39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50" r="7250"/>
          <a:stretch/>
        </p:blipFill>
        <p:spPr bwMode="auto">
          <a:xfrm>
            <a:off x="4834646"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94CAA52-4950-4F5B-91D8-61CF60216963}"/>
              </a:ext>
            </a:extLst>
          </p:cNvPr>
          <p:cNvSpPr>
            <a:spLocks noGrp="1"/>
          </p:cNvSpPr>
          <p:nvPr>
            <p:ph type="ctrTitle"/>
          </p:nvPr>
        </p:nvSpPr>
        <p:spPr>
          <a:xfrm>
            <a:off x="309336" y="4723231"/>
            <a:ext cx="1954169" cy="831268"/>
          </a:xfrm>
        </p:spPr>
        <p:txBody>
          <a:bodyPr>
            <a:noAutofit/>
          </a:bodyPr>
          <a:lstStyle/>
          <a:p>
            <a:r>
              <a:rPr lang="en-US" sz="1500"/>
              <a:t>Karen Acree, PhD.</a:t>
            </a:r>
            <a:br>
              <a:rPr lang="en-US" sz="1500"/>
            </a:br>
            <a:r>
              <a:rPr lang="en-US" sz="1200" b="0" i="0">
                <a:solidFill>
                  <a:srgbClr val="000000"/>
                </a:solidFill>
                <a:effectLst/>
                <a:latin typeface="Segoe UI" panose="020B0502040204020203" pitchFamily="34" charset="0"/>
              </a:rPr>
              <a:t>Director, Online Services</a:t>
            </a:r>
            <a:br>
              <a:rPr lang="en-US" sz="1200"/>
            </a:br>
            <a:r>
              <a:rPr lang="en-US" sz="1200" b="0" i="0">
                <a:solidFill>
                  <a:srgbClr val="000000"/>
                </a:solidFill>
                <a:effectLst/>
                <a:latin typeface="Segoe UI" panose="020B0502040204020203" pitchFamily="34" charset="0"/>
              </a:rPr>
              <a:t>San Juan College</a:t>
            </a:r>
            <a:endParaRPr lang="en-US" sz="1200"/>
          </a:p>
        </p:txBody>
      </p:sp>
      <p:pic>
        <p:nvPicPr>
          <p:cNvPr id="1032" name="Picture 8" descr="Shane Lovellette">
            <a:extLst>
              <a:ext uri="{FF2B5EF4-FFF2-40B4-BE49-F238E27FC236}">
                <a16:creationId xmlns:a16="http://schemas.microsoft.com/office/drawing/2014/main" id="{9812FDCA-EA33-4515-B1F8-C7B5658E77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320" t="-1967" r="17320" b="1967"/>
          <a:stretch/>
        </p:blipFill>
        <p:spPr bwMode="auto">
          <a:xfrm>
            <a:off x="7058633"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72101F34-3979-4F89-8564-04A8B32E46AA}"/>
              </a:ext>
            </a:extLst>
          </p:cNvPr>
          <p:cNvSpPr txBox="1">
            <a:spLocks/>
          </p:cNvSpPr>
          <p:nvPr/>
        </p:nvSpPr>
        <p:spPr>
          <a:xfrm>
            <a:off x="2526631" y="4660722"/>
            <a:ext cx="1999769" cy="1103641"/>
          </a:xfrm>
          <a:prstGeom prst="rect">
            <a:avLst/>
          </a:prstGeom>
        </p:spPr>
        <p:txBody>
          <a:bodyPr anchor="t">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pPr>
              <a:lnSpc>
                <a:spcPct val="150000"/>
              </a:lnSpc>
            </a:pPr>
            <a:r>
              <a:rPr lang="en-US" sz="1500"/>
              <a:t>Bill Knapp</a:t>
            </a:r>
          </a:p>
          <a:p>
            <a:r>
              <a:rPr lang="en-US" sz="1200" b="0" i="0">
                <a:solidFill>
                  <a:srgbClr val="000000"/>
                </a:solidFill>
                <a:effectLst/>
                <a:latin typeface="Segoe UI" panose="020B0502040204020203" pitchFamily="34" charset="0"/>
              </a:rPr>
              <a:t>Executive Director: Distance Learning &amp; Instructional Technology</a:t>
            </a:r>
            <a:br>
              <a:rPr lang="en-US" sz="1200"/>
            </a:br>
            <a:r>
              <a:rPr lang="en-US" sz="1200" b="0" i="0">
                <a:solidFill>
                  <a:srgbClr val="000000"/>
                </a:solidFill>
                <a:effectLst/>
                <a:latin typeface="Segoe UI" panose="020B0502040204020203" pitchFamily="34" charset="0"/>
              </a:rPr>
              <a:t>Grand Rapids Community College</a:t>
            </a:r>
            <a:endParaRPr lang="en-US" sz="1200"/>
          </a:p>
        </p:txBody>
      </p:sp>
      <p:sp>
        <p:nvSpPr>
          <p:cNvPr id="17" name="Title 2">
            <a:extLst>
              <a:ext uri="{FF2B5EF4-FFF2-40B4-BE49-F238E27FC236}">
                <a16:creationId xmlns:a16="http://schemas.microsoft.com/office/drawing/2014/main" id="{E652E760-1F17-4256-A898-93554B93C766}"/>
              </a:ext>
            </a:extLst>
          </p:cNvPr>
          <p:cNvSpPr txBox="1">
            <a:spLocks/>
          </p:cNvSpPr>
          <p:nvPr/>
        </p:nvSpPr>
        <p:spPr>
          <a:xfrm>
            <a:off x="4732179" y="4729716"/>
            <a:ext cx="1954169" cy="831268"/>
          </a:xfrm>
          <a:prstGeom prst="rect">
            <a:avLst/>
          </a:prstGeom>
        </p:spPr>
        <p:txBody>
          <a:bodyPr anchor="t">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r>
              <a:rPr lang="en-US" sz="1500"/>
              <a:t>Janet Lee</a:t>
            </a:r>
          </a:p>
          <a:p>
            <a:r>
              <a:rPr lang="en-US" sz="1200" b="0">
                <a:solidFill>
                  <a:srgbClr val="000000"/>
                </a:solidFill>
                <a:latin typeface="Segoe UI" panose="020B0502040204020203" pitchFamily="34" charset="0"/>
              </a:rPr>
              <a:t>Instructional Designer</a:t>
            </a:r>
            <a:br>
              <a:rPr lang="en-US" sz="1200"/>
            </a:br>
            <a:r>
              <a:rPr lang="en-US" sz="1200" b="0">
                <a:solidFill>
                  <a:srgbClr val="000000"/>
                </a:solidFill>
                <a:latin typeface="Segoe UI" panose="020B0502040204020203" pitchFamily="34" charset="0"/>
              </a:rPr>
              <a:t>Hillsborough Community College</a:t>
            </a:r>
            <a:endParaRPr lang="en-US" sz="1200"/>
          </a:p>
        </p:txBody>
      </p:sp>
      <p:sp>
        <p:nvSpPr>
          <p:cNvPr id="6" name="Title 2">
            <a:extLst>
              <a:ext uri="{FF2B5EF4-FFF2-40B4-BE49-F238E27FC236}">
                <a16:creationId xmlns:a16="http://schemas.microsoft.com/office/drawing/2014/main" id="{D7E9DCAB-DDC3-495C-AF73-0D745B446431}"/>
              </a:ext>
            </a:extLst>
          </p:cNvPr>
          <p:cNvSpPr txBox="1">
            <a:spLocks/>
          </p:cNvSpPr>
          <p:nvPr/>
        </p:nvSpPr>
        <p:spPr>
          <a:xfrm>
            <a:off x="6966298" y="4729716"/>
            <a:ext cx="1954169" cy="831268"/>
          </a:xfrm>
          <a:prstGeom prst="rect">
            <a:avLst/>
          </a:prstGeom>
        </p:spPr>
        <p:txBody>
          <a:bodyPr anchor="t">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r>
              <a:rPr lang="en-US" sz="1500"/>
              <a:t>Shane Lovellette</a:t>
            </a:r>
          </a:p>
          <a:p>
            <a:r>
              <a:rPr lang="en-US" sz="1200" b="0">
                <a:solidFill>
                  <a:srgbClr val="000000"/>
                </a:solidFill>
                <a:latin typeface="Segoe UI" panose="020B0502040204020203" pitchFamily="34" charset="0"/>
              </a:rPr>
              <a:t>Education Strategy Lead</a:t>
            </a:r>
            <a:br>
              <a:rPr lang="en-US" sz="1200"/>
            </a:br>
            <a:r>
              <a:rPr lang="en-US" sz="1200" b="0">
                <a:solidFill>
                  <a:srgbClr val="000000"/>
                </a:solidFill>
                <a:latin typeface="Segoe UI" panose="020B0502040204020203" pitchFamily="34" charset="0"/>
              </a:rPr>
              <a:t>TechSmith Corporation</a:t>
            </a:r>
          </a:p>
          <a:p>
            <a:r>
              <a:rPr lang="en-US" sz="1200" b="0">
                <a:solidFill>
                  <a:srgbClr val="000000"/>
                </a:solidFill>
                <a:latin typeface="Segoe UI" panose="020B0502040204020203" pitchFamily="34" charset="0"/>
              </a:rPr>
              <a:t>Moderator</a:t>
            </a:r>
            <a:endParaRPr lang="en-US" sz="1200"/>
          </a:p>
        </p:txBody>
      </p:sp>
      <p:sp>
        <p:nvSpPr>
          <p:cNvPr id="11" name="Title 14">
            <a:extLst>
              <a:ext uri="{FF2B5EF4-FFF2-40B4-BE49-F238E27FC236}">
                <a16:creationId xmlns:a16="http://schemas.microsoft.com/office/drawing/2014/main" id="{9CEB43AA-DFA6-4551-9899-7E2D6FCCF513}"/>
              </a:ext>
            </a:extLst>
          </p:cNvPr>
          <p:cNvSpPr txBox="1">
            <a:spLocks/>
          </p:cNvSpPr>
          <p:nvPr/>
        </p:nvSpPr>
        <p:spPr>
          <a:xfrm>
            <a:off x="2526631" y="6285391"/>
            <a:ext cx="6510371" cy="447638"/>
          </a:xfrm>
          <a:prstGeom prst="rect">
            <a:avLst/>
          </a:prstGeom>
        </p:spPr>
        <p:txBody>
          <a:bodyPr anchor="t">
            <a:normAutofit fontScale="70000" lnSpcReduction="20000"/>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pPr algn="ctr"/>
            <a:r>
              <a:rPr lang="en-US" dirty="0"/>
              <a:t>Tuesday October 13, 2 PM ET</a:t>
            </a:r>
          </a:p>
        </p:txBody>
      </p:sp>
    </p:spTree>
    <p:extLst>
      <p:ext uri="{BB962C8B-B14F-4D97-AF65-F5344CB8AC3E}">
        <p14:creationId xmlns:p14="http://schemas.microsoft.com/office/powerpoint/2010/main" val="3644300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1A063A6E-CCFE-BE4B-B23E-6F27F35C20E8}"/>
              </a:ext>
            </a:extLst>
          </p:cNvPr>
          <p:cNvPicPr>
            <a:picLocks noChangeAspect="1"/>
          </p:cNvPicPr>
          <p:nvPr/>
        </p:nvPicPr>
        <p:blipFill>
          <a:blip r:embed="rId3"/>
          <a:stretch>
            <a:fillRect/>
          </a:stretch>
        </p:blipFill>
        <p:spPr>
          <a:xfrm>
            <a:off x="208883" y="459235"/>
            <a:ext cx="8726233" cy="5142574"/>
          </a:xfrm>
          <a:prstGeom prst="rect">
            <a:avLst/>
          </a:prstGeom>
        </p:spPr>
      </p:pic>
    </p:spTree>
    <p:extLst>
      <p:ext uri="{BB962C8B-B14F-4D97-AF65-F5344CB8AC3E}">
        <p14:creationId xmlns:p14="http://schemas.microsoft.com/office/powerpoint/2010/main" val="3261290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9F66CE-F784-BB49-BBFB-5DD235B5A996}"/>
              </a:ext>
            </a:extLst>
          </p:cNvPr>
          <p:cNvSpPr>
            <a:spLocks noGrp="1"/>
          </p:cNvSpPr>
          <p:nvPr>
            <p:ph type="body" sz="quarter" idx="10"/>
          </p:nvPr>
        </p:nvSpPr>
        <p:spPr/>
        <p:txBody>
          <a:bodyPr/>
          <a:lstStyle/>
          <a:p>
            <a:endParaRPr lang="en-US"/>
          </a:p>
        </p:txBody>
      </p:sp>
      <p:pic>
        <p:nvPicPr>
          <p:cNvPr id="3074" name="Picture 2">
            <a:extLst>
              <a:ext uri="{FF2B5EF4-FFF2-40B4-BE49-F238E27FC236}">
                <a16:creationId xmlns:a16="http://schemas.microsoft.com/office/drawing/2014/main" id="{850CA1E1-0948-EA4B-A349-094F012FD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86" y="232218"/>
            <a:ext cx="8801228" cy="559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994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85430-7B11-5E4E-A1D6-1ECD2D75CCCF}"/>
              </a:ext>
            </a:extLst>
          </p:cNvPr>
          <p:cNvSpPr>
            <a:spLocks noGrp="1"/>
          </p:cNvSpPr>
          <p:nvPr>
            <p:ph type="ctrTitle"/>
          </p:nvPr>
        </p:nvSpPr>
        <p:spPr>
          <a:xfrm>
            <a:off x="0" y="253568"/>
            <a:ext cx="4199138" cy="1641044"/>
          </a:xfrm>
        </p:spPr>
        <p:txBody>
          <a:bodyPr>
            <a:noAutofit/>
          </a:bodyPr>
          <a:lstStyle/>
          <a:p>
            <a:r>
              <a:rPr lang="en-US" sz="4400" dirty="0"/>
              <a:t>Online  Engagement Repository</a:t>
            </a:r>
          </a:p>
        </p:txBody>
      </p:sp>
      <p:pic>
        <p:nvPicPr>
          <p:cNvPr id="4098" name="Picture 2">
            <a:extLst>
              <a:ext uri="{FF2B5EF4-FFF2-40B4-BE49-F238E27FC236}">
                <a16:creationId xmlns:a16="http://schemas.microsoft.com/office/drawing/2014/main" id="{621F3A31-6D23-594E-B84E-7A6FC3CC7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099" y="340835"/>
            <a:ext cx="4626937" cy="236528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1969DD8-94C4-3B45-8707-955F0580DA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15" t="16667" r="32500" b="18310"/>
          <a:stretch/>
        </p:blipFill>
        <p:spPr bwMode="auto">
          <a:xfrm>
            <a:off x="85162" y="2706116"/>
            <a:ext cx="4113976" cy="249190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4A340D14-DD70-1146-B7CA-43AAF64528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04" t="17265" r="29038" b="27700"/>
          <a:stretch/>
        </p:blipFill>
        <p:spPr bwMode="auto">
          <a:xfrm>
            <a:off x="4572000" y="3171548"/>
            <a:ext cx="4311136" cy="249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127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48F8-3BDC-D145-8CA5-DECE26200063}"/>
              </a:ext>
            </a:extLst>
          </p:cNvPr>
          <p:cNvSpPr>
            <a:spLocks noGrp="1"/>
          </p:cNvSpPr>
          <p:nvPr>
            <p:ph type="ctrTitle"/>
          </p:nvPr>
        </p:nvSpPr>
        <p:spPr>
          <a:xfrm>
            <a:off x="97161" y="963047"/>
            <a:ext cx="5821684" cy="837512"/>
          </a:xfrm>
        </p:spPr>
        <p:txBody>
          <a:bodyPr>
            <a:normAutofit/>
          </a:bodyPr>
          <a:lstStyle/>
          <a:p>
            <a:r>
              <a:rPr lang="en-US" sz="4400" dirty="0"/>
              <a:t>Role of Video at HCC</a:t>
            </a:r>
          </a:p>
        </p:txBody>
      </p:sp>
      <p:pic>
        <p:nvPicPr>
          <p:cNvPr id="1026" name="Picture 2">
            <a:extLst>
              <a:ext uri="{FF2B5EF4-FFF2-40B4-BE49-F238E27FC236}">
                <a16:creationId xmlns:a16="http://schemas.microsoft.com/office/drawing/2014/main" id="{62189640-E029-3F42-9E10-F6C8801DD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5614" y="914631"/>
            <a:ext cx="2954471" cy="22158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6423205-CED3-C94C-92D3-D3045643C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0810" y="3326007"/>
            <a:ext cx="3509264" cy="19739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standing in front of a store&#10;&#10;Description automatically generated">
            <a:extLst>
              <a:ext uri="{FF2B5EF4-FFF2-40B4-BE49-F238E27FC236}">
                <a16:creationId xmlns:a16="http://schemas.microsoft.com/office/drawing/2014/main" id="{FC955677-7331-CD43-BF6A-B5EAB709155D}"/>
              </a:ext>
            </a:extLst>
          </p:cNvPr>
          <p:cNvPicPr>
            <a:picLocks noChangeAspect="1"/>
          </p:cNvPicPr>
          <p:nvPr/>
        </p:nvPicPr>
        <p:blipFill>
          <a:blip r:embed="rId5"/>
          <a:stretch>
            <a:fillRect/>
          </a:stretch>
        </p:blipFill>
        <p:spPr>
          <a:xfrm>
            <a:off x="1743915" y="1913241"/>
            <a:ext cx="4047985" cy="1217243"/>
          </a:xfrm>
          <a:prstGeom prst="rect">
            <a:avLst/>
          </a:prstGeom>
        </p:spPr>
      </p:pic>
      <p:pic>
        <p:nvPicPr>
          <p:cNvPr id="7" name="Picture 6" descr="A person looking at the camera&#10;&#10;Description automatically generated">
            <a:extLst>
              <a:ext uri="{FF2B5EF4-FFF2-40B4-BE49-F238E27FC236}">
                <a16:creationId xmlns:a16="http://schemas.microsoft.com/office/drawing/2014/main" id="{8AA7FD6F-8C32-BF44-96BD-8CE31914B790}"/>
              </a:ext>
            </a:extLst>
          </p:cNvPr>
          <p:cNvPicPr>
            <a:picLocks noChangeAspect="1"/>
          </p:cNvPicPr>
          <p:nvPr/>
        </p:nvPicPr>
        <p:blipFill>
          <a:blip r:embed="rId6"/>
          <a:stretch>
            <a:fillRect/>
          </a:stretch>
        </p:blipFill>
        <p:spPr>
          <a:xfrm>
            <a:off x="2739514" y="3569151"/>
            <a:ext cx="2621812" cy="1473364"/>
          </a:xfrm>
          <a:prstGeom prst="rect">
            <a:avLst/>
          </a:prstGeom>
        </p:spPr>
      </p:pic>
      <p:pic>
        <p:nvPicPr>
          <p:cNvPr id="9" name="Picture 8" descr="A person standing in front of a stage&#10;&#10;Description automatically generated">
            <a:extLst>
              <a:ext uri="{FF2B5EF4-FFF2-40B4-BE49-F238E27FC236}">
                <a16:creationId xmlns:a16="http://schemas.microsoft.com/office/drawing/2014/main" id="{BDE0BF15-22F8-E247-A5AD-A6212D6A2DF4}"/>
              </a:ext>
            </a:extLst>
          </p:cNvPr>
          <p:cNvPicPr>
            <a:picLocks noChangeAspect="1"/>
          </p:cNvPicPr>
          <p:nvPr/>
        </p:nvPicPr>
        <p:blipFill>
          <a:blip r:embed="rId7"/>
          <a:stretch>
            <a:fillRect/>
          </a:stretch>
        </p:blipFill>
        <p:spPr>
          <a:xfrm>
            <a:off x="97161" y="3569151"/>
            <a:ext cx="2482870" cy="1402343"/>
          </a:xfrm>
          <a:prstGeom prst="rect">
            <a:avLst/>
          </a:prstGeom>
        </p:spPr>
      </p:pic>
      <p:pic>
        <p:nvPicPr>
          <p:cNvPr id="11" name="Picture 10">
            <a:extLst>
              <a:ext uri="{FF2B5EF4-FFF2-40B4-BE49-F238E27FC236}">
                <a16:creationId xmlns:a16="http://schemas.microsoft.com/office/drawing/2014/main" id="{E949F20E-B482-4B42-ACE6-D466FB7BBB26}"/>
              </a:ext>
            </a:extLst>
          </p:cNvPr>
          <p:cNvPicPr>
            <a:picLocks noChangeAspect="1"/>
          </p:cNvPicPr>
          <p:nvPr/>
        </p:nvPicPr>
        <p:blipFill>
          <a:blip r:embed="rId8"/>
          <a:stretch>
            <a:fillRect/>
          </a:stretch>
        </p:blipFill>
        <p:spPr>
          <a:xfrm>
            <a:off x="144765" y="1839444"/>
            <a:ext cx="1455436" cy="1267637"/>
          </a:xfrm>
          <a:prstGeom prst="rect">
            <a:avLst/>
          </a:prstGeom>
        </p:spPr>
      </p:pic>
    </p:spTree>
    <p:extLst>
      <p:ext uri="{BB962C8B-B14F-4D97-AF65-F5344CB8AC3E}">
        <p14:creationId xmlns:p14="http://schemas.microsoft.com/office/powerpoint/2010/main" val="3850689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8A00475-9812-4B75-A2E2-1D3757A219CD}"/>
              </a:ext>
            </a:extLst>
          </p:cNvPr>
          <p:cNvPicPr>
            <a:picLocks noChangeAspect="1"/>
          </p:cNvPicPr>
          <p:nvPr/>
        </p:nvPicPr>
        <p:blipFill>
          <a:blip r:embed="rId2"/>
          <a:stretch>
            <a:fillRect/>
          </a:stretch>
        </p:blipFill>
        <p:spPr>
          <a:xfrm>
            <a:off x="-65740" y="-70506"/>
            <a:ext cx="9275479" cy="2380825"/>
          </a:xfrm>
          <a:prstGeom prst="rect">
            <a:avLst/>
          </a:prstGeom>
        </p:spPr>
      </p:pic>
      <p:pic>
        <p:nvPicPr>
          <p:cNvPr id="1026" name="Picture 2" descr="Karen Acree, PhD.">
            <a:extLst>
              <a:ext uri="{FF2B5EF4-FFF2-40B4-BE49-F238E27FC236}">
                <a16:creationId xmlns:a16="http://schemas.microsoft.com/office/drawing/2014/main" id="{8FC433E2-3721-4C31-8622-A1689916A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75"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l Knapp">
            <a:extLst>
              <a:ext uri="{FF2B5EF4-FFF2-40B4-BE49-F238E27FC236}">
                <a16:creationId xmlns:a16="http://schemas.microsoft.com/office/drawing/2014/main" id="{929AAAC6-4B0F-4FB0-8C90-0CA48DD81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662"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anet Lee">
            <a:extLst>
              <a:ext uri="{FF2B5EF4-FFF2-40B4-BE49-F238E27FC236}">
                <a16:creationId xmlns:a16="http://schemas.microsoft.com/office/drawing/2014/main" id="{E1586A5B-BC2A-41C0-B5B0-5952C9CA39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50" r="7250"/>
          <a:stretch/>
        </p:blipFill>
        <p:spPr bwMode="auto">
          <a:xfrm>
            <a:off x="4834646"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94CAA52-4950-4F5B-91D8-61CF60216963}"/>
              </a:ext>
            </a:extLst>
          </p:cNvPr>
          <p:cNvSpPr>
            <a:spLocks noGrp="1"/>
          </p:cNvSpPr>
          <p:nvPr>
            <p:ph type="ctrTitle"/>
          </p:nvPr>
        </p:nvSpPr>
        <p:spPr>
          <a:xfrm>
            <a:off x="309336" y="4723231"/>
            <a:ext cx="1954169" cy="831268"/>
          </a:xfrm>
        </p:spPr>
        <p:txBody>
          <a:bodyPr>
            <a:noAutofit/>
          </a:bodyPr>
          <a:lstStyle/>
          <a:p>
            <a:r>
              <a:rPr lang="en-US" sz="1500"/>
              <a:t>Karen Acree, PhD.</a:t>
            </a:r>
            <a:br>
              <a:rPr lang="en-US" sz="1500"/>
            </a:br>
            <a:r>
              <a:rPr lang="en-US" sz="1200" b="0" i="0">
                <a:solidFill>
                  <a:srgbClr val="000000"/>
                </a:solidFill>
                <a:effectLst/>
                <a:latin typeface="Segoe UI" panose="020B0502040204020203" pitchFamily="34" charset="0"/>
              </a:rPr>
              <a:t>Director, Online Services</a:t>
            </a:r>
            <a:br>
              <a:rPr lang="en-US" sz="1200"/>
            </a:br>
            <a:r>
              <a:rPr lang="en-US" sz="1200" b="0" i="0">
                <a:solidFill>
                  <a:srgbClr val="000000"/>
                </a:solidFill>
                <a:effectLst/>
                <a:latin typeface="Segoe UI" panose="020B0502040204020203" pitchFamily="34" charset="0"/>
              </a:rPr>
              <a:t>San Juan College</a:t>
            </a:r>
            <a:endParaRPr lang="en-US" sz="1200"/>
          </a:p>
        </p:txBody>
      </p:sp>
      <p:pic>
        <p:nvPicPr>
          <p:cNvPr id="1032" name="Picture 8" descr="Shane Lovellette">
            <a:extLst>
              <a:ext uri="{FF2B5EF4-FFF2-40B4-BE49-F238E27FC236}">
                <a16:creationId xmlns:a16="http://schemas.microsoft.com/office/drawing/2014/main" id="{9812FDCA-EA33-4515-B1F8-C7B5658E77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320" t="-1967" r="17320" b="1967"/>
          <a:stretch/>
        </p:blipFill>
        <p:spPr bwMode="auto">
          <a:xfrm>
            <a:off x="7058633"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72101F34-3979-4F89-8564-04A8B32E46AA}"/>
              </a:ext>
            </a:extLst>
          </p:cNvPr>
          <p:cNvSpPr txBox="1">
            <a:spLocks/>
          </p:cNvSpPr>
          <p:nvPr/>
        </p:nvSpPr>
        <p:spPr>
          <a:xfrm>
            <a:off x="2526631" y="4660722"/>
            <a:ext cx="1999769" cy="1103641"/>
          </a:xfrm>
          <a:prstGeom prst="rect">
            <a:avLst/>
          </a:prstGeom>
        </p:spPr>
        <p:txBody>
          <a:bodyPr anchor="t">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pPr>
              <a:lnSpc>
                <a:spcPct val="150000"/>
              </a:lnSpc>
            </a:pPr>
            <a:r>
              <a:rPr lang="en-US" sz="1500"/>
              <a:t>Bill Knapp</a:t>
            </a:r>
          </a:p>
          <a:p>
            <a:r>
              <a:rPr lang="en-US" sz="1200" b="0" i="0">
                <a:solidFill>
                  <a:srgbClr val="000000"/>
                </a:solidFill>
                <a:effectLst/>
                <a:latin typeface="Segoe UI" panose="020B0502040204020203" pitchFamily="34" charset="0"/>
              </a:rPr>
              <a:t>Executive Director: Distance Learning &amp; Instructional Technology</a:t>
            </a:r>
            <a:br>
              <a:rPr lang="en-US" sz="1200"/>
            </a:br>
            <a:r>
              <a:rPr lang="en-US" sz="1200" b="0" i="0">
                <a:solidFill>
                  <a:srgbClr val="000000"/>
                </a:solidFill>
                <a:effectLst/>
                <a:latin typeface="Segoe UI" panose="020B0502040204020203" pitchFamily="34" charset="0"/>
              </a:rPr>
              <a:t>Grand Rapids Community College</a:t>
            </a:r>
            <a:endParaRPr lang="en-US" sz="1200"/>
          </a:p>
        </p:txBody>
      </p:sp>
      <p:sp>
        <p:nvSpPr>
          <p:cNvPr id="17" name="Title 2">
            <a:extLst>
              <a:ext uri="{FF2B5EF4-FFF2-40B4-BE49-F238E27FC236}">
                <a16:creationId xmlns:a16="http://schemas.microsoft.com/office/drawing/2014/main" id="{E652E760-1F17-4256-A898-93554B93C766}"/>
              </a:ext>
            </a:extLst>
          </p:cNvPr>
          <p:cNvSpPr txBox="1">
            <a:spLocks/>
          </p:cNvSpPr>
          <p:nvPr/>
        </p:nvSpPr>
        <p:spPr>
          <a:xfrm>
            <a:off x="4732179" y="4729716"/>
            <a:ext cx="1954169" cy="831268"/>
          </a:xfrm>
          <a:prstGeom prst="rect">
            <a:avLst/>
          </a:prstGeom>
        </p:spPr>
        <p:txBody>
          <a:bodyPr anchor="t">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r>
              <a:rPr lang="en-US" sz="1500"/>
              <a:t>Janet Lee</a:t>
            </a:r>
          </a:p>
          <a:p>
            <a:r>
              <a:rPr lang="en-US" sz="1200" b="0">
                <a:solidFill>
                  <a:srgbClr val="000000"/>
                </a:solidFill>
                <a:latin typeface="Segoe UI" panose="020B0502040204020203" pitchFamily="34" charset="0"/>
              </a:rPr>
              <a:t>Instructional Designer</a:t>
            </a:r>
            <a:br>
              <a:rPr lang="en-US" sz="1200"/>
            </a:br>
            <a:r>
              <a:rPr lang="en-US" sz="1200" b="0">
                <a:solidFill>
                  <a:srgbClr val="000000"/>
                </a:solidFill>
                <a:latin typeface="Segoe UI" panose="020B0502040204020203" pitchFamily="34" charset="0"/>
              </a:rPr>
              <a:t>Hillsborough Community College</a:t>
            </a:r>
            <a:endParaRPr lang="en-US" sz="1200"/>
          </a:p>
        </p:txBody>
      </p:sp>
      <p:sp>
        <p:nvSpPr>
          <p:cNvPr id="6" name="Title 2">
            <a:extLst>
              <a:ext uri="{FF2B5EF4-FFF2-40B4-BE49-F238E27FC236}">
                <a16:creationId xmlns:a16="http://schemas.microsoft.com/office/drawing/2014/main" id="{D7E9DCAB-DDC3-495C-AF73-0D745B446431}"/>
              </a:ext>
            </a:extLst>
          </p:cNvPr>
          <p:cNvSpPr txBox="1">
            <a:spLocks/>
          </p:cNvSpPr>
          <p:nvPr/>
        </p:nvSpPr>
        <p:spPr>
          <a:xfrm>
            <a:off x="6966298" y="4729716"/>
            <a:ext cx="1954169" cy="831268"/>
          </a:xfrm>
          <a:prstGeom prst="rect">
            <a:avLst/>
          </a:prstGeom>
        </p:spPr>
        <p:txBody>
          <a:bodyPr anchor="t">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r>
              <a:rPr lang="en-US" sz="1500"/>
              <a:t>Shane Lovellette</a:t>
            </a:r>
          </a:p>
          <a:p>
            <a:r>
              <a:rPr lang="en-US" sz="1200" b="0">
                <a:solidFill>
                  <a:srgbClr val="000000"/>
                </a:solidFill>
                <a:latin typeface="Segoe UI" panose="020B0502040204020203" pitchFamily="34" charset="0"/>
              </a:rPr>
              <a:t>Education Strategy Lead</a:t>
            </a:r>
            <a:br>
              <a:rPr lang="en-US" sz="1200"/>
            </a:br>
            <a:r>
              <a:rPr lang="en-US" sz="1200" b="0">
                <a:solidFill>
                  <a:srgbClr val="000000"/>
                </a:solidFill>
                <a:latin typeface="Segoe UI" panose="020B0502040204020203" pitchFamily="34" charset="0"/>
              </a:rPr>
              <a:t>TechSmith Corporation</a:t>
            </a:r>
          </a:p>
          <a:p>
            <a:r>
              <a:rPr lang="en-US" sz="1200" b="0">
                <a:solidFill>
                  <a:srgbClr val="000000"/>
                </a:solidFill>
                <a:latin typeface="Segoe UI" panose="020B0502040204020203" pitchFamily="34" charset="0"/>
              </a:rPr>
              <a:t>Moderator</a:t>
            </a:r>
            <a:endParaRPr lang="en-US" sz="1200"/>
          </a:p>
        </p:txBody>
      </p:sp>
      <p:sp>
        <p:nvSpPr>
          <p:cNvPr id="11" name="Title 14">
            <a:extLst>
              <a:ext uri="{FF2B5EF4-FFF2-40B4-BE49-F238E27FC236}">
                <a16:creationId xmlns:a16="http://schemas.microsoft.com/office/drawing/2014/main" id="{9CEB43AA-DFA6-4551-9899-7E2D6FCCF513}"/>
              </a:ext>
            </a:extLst>
          </p:cNvPr>
          <p:cNvSpPr txBox="1">
            <a:spLocks/>
          </p:cNvSpPr>
          <p:nvPr/>
        </p:nvSpPr>
        <p:spPr>
          <a:xfrm>
            <a:off x="2526631" y="6285391"/>
            <a:ext cx="6510371" cy="447638"/>
          </a:xfrm>
          <a:prstGeom prst="rect">
            <a:avLst/>
          </a:prstGeom>
        </p:spPr>
        <p:txBody>
          <a:bodyPr anchor="t">
            <a:normAutofit fontScale="70000" lnSpcReduction="20000"/>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pPr algn="ctr"/>
            <a:r>
              <a:rPr lang="en-US" dirty="0"/>
              <a:t>Tuesday October 13, 2 PM ET</a:t>
            </a:r>
          </a:p>
        </p:txBody>
      </p:sp>
    </p:spTree>
    <p:extLst>
      <p:ext uri="{BB962C8B-B14F-4D97-AF65-F5344CB8AC3E}">
        <p14:creationId xmlns:p14="http://schemas.microsoft.com/office/powerpoint/2010/main" val="3522739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8A00475-9812-4B75-A2E2-1D3757A219CD}"/>
              </a:ext>
            </a:extLst>
          </p:cNvPr>
          <p:cNvPicPr>
            <a:picLocks noChangeAspect="1"/>
          </p:cNvPicPr>
          <p:nvPr/>
        </p:nvPicPr>
        <p:blipFill>
          <a:blip r:embed="rId2"/>
          <a:stretch>
            <a:fillRect/>
          </a:stretch>
        </p:blipFill>
        <p:spPr>
          <a:xfrm>
            <a:off x="-65740" y="-70506"/>
            <a:ext cx="9275479" cy="2380825"/>
          </a:xfrm>
          <a:prstGeom prst="rect">
            <a:avLst/>
          </a:prstGeom>
        </p:spPr>
      </p:pic>
      <p:pic>
        <p:nvPicPr>
          <p:cNvPr id="1026" name="Picture 2" descr="Karen Acree, PhD.">
            <a:extLst>
              <a:ext uri="{FF2B5EF4-FFF2-40B4-BE49-F238E27FC236}">
                <a16:creationId xmlns:a16="http://schemas.microsoft.com/office/drawing/2014/main" id="{8FC433E2-3721-4C31-8622-A1689916A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75"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l Knapp">
            <a:extLst>
              <a:ext uri="{FF2B5EF4-FFF2-40B4-BE49-F238E27FC236}">
                <a16:creationId xmlns:a16="http://schemas.microsoft.com/office/drawing/2014/main" id="{929AAAC6-4B0F-4FB0-8C90-0CA48DD81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662"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anet Lee">
            <a:extLst>
              <a:ext uri="{FF2B5EF4-FFF2-40B4-BE49-F238E27FC236}">
                <a16:creationId xmlns:a16="http://schemas.microsoft.com/office/drawing/2014/main" id="{E1586A5B-BC2A-41C0-B5B0-5952C9CA39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50" r="7250"/>
          <a:stretch/>
        </p:blipFill>
        <p:spPr bwMode="auto">
          <a:xfrm>
            <a:off x="4834646"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94CAA52-4950-4F5B-91D8-61CF60216963}"/>
              </a:ext>
            </a:extLst>
          </p:cNvPr>
          <p:cNvSpPr>
            <a:spLocks noGrp="1"/>
          </p:cNvSpPr>
          <p:nvPr>
            <p:ph type="ctrTitle"/>
          </p:nvPr>
        </p:nvSpPr>
        <p:spPr>
          <a:xfrm>
            <a:off x="309336" y="4723231"/>
            <a:ext cx="1954169" cy="831268"/>
          </a:xfrm>
        </p:spPr>
        <p:txBody>
          <a:bodyPr>
            <a:noAutofit/>
          </a:bodyPr>
          <a:lstStyle/>
          <a:p>
            <a:r>
              <a:rPr lang="en-US" sz="1500" dirty="0"/>
              <a:t>Karen Acree, PhD.</a:t>
            </a:r>
            <a:br>
              <a:rPr lang="en-US" sz="1500" dirty="0"/>
            </a:br>
            <a:r>
              <a:rPr lang="en-US" sz="1200" b="0" i="0" dirty="0">
                <a:solidFill>
                  <a:srgbClr val="000000"/>
                </a:solidFill>
                <a:effectLst/>
                <a:latin typeface="Segoe UI" panose="020B0502040204020203" pitchFamily="34" charset="0"/>
              </a:rPr>
              <a:t>Director, Online Services</a:t>
            </a:r>
            <a:br>
              <a:rPr lang="en-US" sz="1200" dirty="0"/>
            </a:br>
            <a:r>
              <a:rPr lang="en-US" sz="1200" b="0" i="0" dirty="0">
                <a:solidFill>
                  <a:srgbClr val="000000"/>
                </a:solidFill>
                <a:effectLst/>
                <a:latin typeface="Segoe UI" panose="020B0502040204020203" pitchFamily="34" charset="0"/>
              </a:rPr>
              <a:t>San Juan College</a:t>
            </a:r>
            <a:endParaRPr lang="en-US" sz="1200" dirty="0"/>
          </a:p>
        </p:txBody>
      </p:sp>
      <p:pic>
        <p:nvPicPr>
          <p:cNvPr id="1032" name="Picture 8" descr="Shane Lovellette">
            <a:extLst>
              <a:ext uri="{FF2B5EF4-FFF2-40B4-BE49-F238E27FC236}">
                <a16:creationId xmlns:a16="http://schemas.microsoft.com/office/drawing/2014/main" id="{9812FDCA-EA33-4515-B1F8-C7B5658E77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320" t="-1967" r="17320" b="1967"/>
          <a:stretch/>
        </p:blipFill>
        <p:spPr bwMode="auto">
          <a:xfrm>
            <a:off x="7058633"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72101F34-3979-4F89-8564-04A8B32E46AA}"/>
              </a:ext>
            </a:extLst>
          </p:cNvPr>
          <p:cNvSpPr txBox="1">
            <a:spLocks/>
          </p:cNvSpPr>
          <p:nvPr/>
        </p:nvSpPr>
        <p:spPr>
          <a:xfrm>
            <a:off x="2526631" y="4660722"/>
            <a:ext cx="1999769" cy="1103641"/>
          </a:xfrm>
          <a:prstGeom prst="rect">
            <a:avLst/>
          </a:prstGeom>
        </p:spPr>
        <p:txBody>
          <a:bodyPr anchor="t">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pPr>
              <a:lnSpc>
                <a:spcPct val="150000"/>
              </a:lnSpc>
            </a:pPr>
            <a:r>
              <a:rPr lang="en-US" sz="1500"/>
              <a:t>Bill Knapp</a:t>
            </a:r>
          </a:p>
          <a:p>
            <a:r>
              <a:rPr lang="en-US" sz="1200" b="0" i="0">
                <a:solidFill>
                  <a:srgbClr val="000000"/>
                </a:solidFill>
                <a:effectLst/>
                <a:latin typeface="Segoe UI" panose="020B0502040204020203" pitchFamily="34" charset="0"/>
              </a:rPr>
              <a:t>Executive Director: Distance Learning &amp; Instructional Technology</a:t>
            </a:r>
            <a:br>
              <a:rPr lang="en-US" sz="1200"/>
            </a:br>
            <a:r>
              <a:rPr lang="en-US" sz="1200" b="0" i="0">
                <a:solidFill>
                  <a:srgbClr val="000000"/>
                </a:solidFill>
                <a:effectLst/>
                <a:latin typeface="Segoe UI" panose="020B0502040204020203" pitchFamily="34" charset="0"/>
              </a:rPr>
              <a:t>Grand Rapids Community College</a:t>
            </a:r>
            <a:endParaRPr lang="en-US" sz="1200"/>
          </a:p>
        </p:txBody>
      </p:sp>
      <p:sp>
        <p:nvSpPr>
          <p:cNvPr id="17" name="Title 2">
            <a:extLst>
              <a:ext uri="{FF2B5EF4-FFF2-40B4-BE49-F238E27FC236}">
                <a16:creationId xmlns:a16="http://schemas.microsoft.com/office/drawing/2014/main" id="{E652E760-1F17-4256-A898-93554B93C766}"/>
              </a:ext>
            </a:extLst>
          </p:cNvPr>
          <p:cNvSpPr txBox="1">
            <a:spLocks/>
          </p:cNvSpPr>
          <p:nvPr/>
        </p:nvSpPr>
        <p:spPr>
          <a:xfrm>
            <a:off x="4732179" y="4729716"/>
            <a:ext cx="1954169" cy="831268"/>
          </a:xfrm>
          <a:prstGeom prst="rect">
            <a:avLst/>
          </a:prstGeom>
        </p:spPr>
        <p:txBody>
          <a:bodyPr anchor="t">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r>
              <a:rPr lang="en-US" sz="1500"/>
              <a:t>Janet Lee</a:t>
            </a:r>
          </a:p>
          <a:p>
            <a:r>
              <a:rPr lang="en-US" sz="1200" b="0">
                <a:solidFill>
                  <a:srgbClr val="000000"/>
                </a:solidFill>
                <a:latin typeface="Segoe UI" panose="020B0502040204020203" pitchFamily="34" charset="0"/>
              </a:rPr>
              <a:t>Instructional Designer</a:t>
            </a:r>
            <a:br>
              <a:rPr lang="en-US" sz="1200"/>
            </a:br>
            <a:r>
              <a:rPr lang="en-US" sz="1200" b="0">
                <a:solidFill>
                  <a:srgbClr val="000000"/>
                </a:solidFill>
                <a:latin typeface="Segoe UI" panose="020B0502040204020203" pitchFamily="34" charset="0"/>
              </a:rPr>
              <a:t>Hillsborough Community College</a:t>
            </a:r>
            <a:endParaRPr lang="en-US" sz="1200"/>
          </a:p>
        </p:txBody>
      </p:sp>
      <p:sp>
        <p:nvSpPr>
          <p:cNvPr id="6" name="Title 2">
            <a:extLst>
              <a:ext uri="{FF2B5EF4-FFF2-40B4-BE49-F238E27FC236}">
                <a16:creationId xmlns:a16="http://schemas.microsoft.com/office/drawing/2014/main" id="{D7E9DCAB-DDC3-495C-AF73-0D745B446431}"/>
              </a:ext>
            </a:extLst>
          </p:cNvPr>
          <p:cNvSpPr txBox="1">
            <a:spLocks/>
          </p:cNvSpPr>
          <p:nvPr/>
        </p:nvSpPr>
        <p:spPr>
          <a:xfrm>
            <a:off x="6966298" y="4729716"/>
            <a:ext cx="1954169" cy="831268"/>
          </a:xfrm>
          <a:prstGeom prst="rect">
            <a:avLst/>
          </a:prstGeom>
        </p:spPr>
        <p:txBody>
          <a:bodyPr anchor="t">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r>
              <a:rPr lang="en-US" sz="1500"/>
              <a:t>Shane Lovellette</a:t>
            </a:r>
          </a:p>
          <a:p>
            <a:r>
              <a:rPr lang="en-US" sz="1200" b="0">
                <a:solidFill>
                  <a:srgbClr val="000000"/>
                </a:solidFill>
                <a:latin typeface="Segoe UI" panose="020B0502040204020203" pitchFamily="34" charset="0"/>
              </a:rPr>
              <a:t>Education Strategy Lead</a:t>
            </a:r>
            <a:br>
              <a:rPr lang="en-US" sz="1200"/>
            </a:br>
            <a:r>
              <a:rPr lang="en-US" sz="1200" b="0">
                <a:solidFill>
                  <a:srgbClr val="000000"/>
                </a:solidFill>
                <a:latin typeface="Segoe UI" panose="020B0502040204020203" pitchFamily="34" charset="0"/>
              </a:rPr>
              <a:t>TechSmith Corporation</a:t>
            </a:r>
          </a:p>
          <a:p>
            <a:r>
              <a:rPr lang="en-US" sz="1200" b="0">
                <a:solidFill>
                  <a:srgbClr val="000000"/>
                </a:solidFill>
                <a:latin typeface="Segoe UI" panose="020B0502040204020203" pitchFamily="34" charset="0"/>
              </a:rPr>
              <a:t>Moderator</a:t>
            </a:r>
            <a:endParaRPr lang="en-US" sz="1200"/>
          </a:p>
        </p:txBody>
      </p:sp>
      <p:sp>
        <p:nvSpPr>
          <p:cNvPr id="11" name="Title 2">
            <a:extLst>
              <a:ext uri="{FF2B5EF4-FFF2-40B4-BE49-F238E27FC236}">
                <a16:creationId xmlns:a16="http://schemas.microsoft.com/office/drawing/2014/main" id="{90925B1A-D7A6-4D45-B663-EFA80F30962C}"/>
              </a:ext>
            </a:extLst>
          </p:cNvPr>
          <p:cNvSpPr txBox="1">
            <a:spLocks/>
          </p:cNvSpPr>
          <p:nvPr/>
        </p:nvSpPr>
        <p:spPr>
          <a:xfrm>
            <a:off x="-65740" y="-70506"/>
            <a:ext cx="3528032" cy="2380825"/>
          </a:xfrm>
          <a:prstGeom prst="rect">
            <a:avLst/>
          </a:prstGeom>
          <a:solidFill>
            <a:schemeClr val="bg1"/>
          </a:solidFill>
        </p:spPr>
        <p:txBody>
          <a:bodyPr anchor="ctr">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pPr algn="ctr"/>
            <a:r>
              <a:rPr lang="en-US" sz="9600" dirty="0"/>
              <a:t>Q&amp;A</a:t>
            </a:r>
          </a:p>
        </p:txBody>
      </p:sp>
    </p:spTree>
    <p:extLst>
      <p:ext uri="{BB962C8B-B14F-4D97-AF65-F5344CB8AC3E}">
        <p14:creationId xmlns:p14="http://schemas.microsoft.com/office/powerpoint/2010/main" val="2390624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EBD124B-716E-5B49-AC5F-9DCCDE52B7D7}"/>
              </a:ext>
            </a:extLst>
          </p:cNvPr>
          <p:cNvSpPr>
            <a:spLocks noGrp="1"/>
          </p:cNvSpPr>
          <p:nvPr>
            <p:ph type="ctrTitle"/>
          </p:nvPr>
        </p:nvSpPr>
        <p:spPr>
          <a:xfrm>
            <a:off x="653738" y="600307"/>
            <a:ext cx="7836522" cy="656649"/>
          </a:xfrm>
        </p:spPr>
        <p:txBody>
          <a:bodyPr>
            <a:normAutofit/>
          </a:bodyPr>
          <a:lstStyle/>
          <a:p>
            <a:pPr algn="ctr">
              <a:spcBef>
                <a:spcPts val="0"/>
              </a:spcBef>
              <a:buClr>
                <a:srgbClr val="FFC82E"/>
              </a:buClr>
              <a:buSzPts val="3200"/>
            </a:pPr>
            <a:r>
              <a:rPr lang="en-US" sz="2700" b="0" dirty="0">
                <a:solidFill>
                  <a:schemeClr val="bg2">
                    <a:lumMod val="25000"/>
                  </a:schemeClr>
                </a:solidFill>
                <a:latin typeface="+mn-lt"/>
              </a:rPr>
              <a:t>TechSmith can help with every step of the process </a:t>
            </a:r>
            <a:endParaRPr lang="en-US" sz="2700" dirty="0">
              <a:latin typeface="+mn-lt"/>
            </a:endParaRPr>
          </a:p>
        </p:txBody>
      </p:sp>
      <p:grpSp>
        <p:nvGrpSpPr>
          <p:cNvPr id="5" name="Group 4">
            <a:extLst>
              <a:ext uri="{FF2B5EF4-FFF2-40B4-BE49-F238E27FC236}">
                <a16:creationId xmlns:a16="http://schemas.microsoft.com/office/drawing/2014/main" id="{DC9B359B-3E8A-4D55-BD76-AEA0DA438AF5}"/>
              </a:ext>
            </a:extLst>
          </p:cNvPr>
          <p:cNvGrpSpPr/>
          <p:nvPr/>
        </p:nvGrpSpPr>
        <p:grpSpPr>
          <a:xfrm>
            <a:off x="934898" y="1480007"/>
            <a:ext cx="7274203" cy="4529613"/>
            <a:chOff x="1509351" y="1543050"/>
            <a:chExt cx="6138811" cy="4078040"/>
          </a:xfrm>
        </p:grpSpPr>
        <p:pic>
          <p:nvPicPr>
            <p:cNvPr id="2" name="Picture 1">
              <a:extLst>
                <a:ext uri="{FF2B5EF4-FFF2-40B4-BE49-F238E27FC236}">
                  <a16:creationId xmlns:a16="http://schemas.microsoft.com/office/drawing/2014/main" id="{7EB37443-73E0-A644-BC67-F739D97D12D6}"/>
                </a:ext>
              </a:extLst>
            </p:cNvPr>
            <p:cNvPicPr>
              <a:picLocks noChangeAspect="1"/>
            </p:cNvPicPr>
            <p:nvPr/>
          </p:nvPicPr>
          <p:blipFill>
            <a:blip r:embed="rId3"/>
            <a:stretch>
              <a:fillRect/>
            </a:stretch>
          </p:blipFill>
          <p:spPr>
            <a:xfrm>
              <a:off x="1509351" y="1543050"/>
              <a:ext cx="6138811" cy="3946907"/>
            </a:xfrm>
            <a:prstGeom prst="rect">
              <a:avLst/>
            </a:prstGeom>
          </p:spPr>
        </p:pic>
        <p:grpSp>
          <p:nvGrpSpPr>
            <p:cNvPr id="11" name="Group 10">
              <a:extLst>
                <a:ext uri="{FF2B5EF4-FFF2-40B4-BE49-F238E27FC236}">
                  <a16:creationId xmlns:a16="http://schemas.microsoft.com/office/drawing/2014/main" id="{93D7DDAE-38D1-F443-A69B-100BD1040513}"/>
                </a:ext>
              </a:extLst>
            </p:cNvPr>
            <p:cNvGrpSpPr/>
            <p:nvPr/>
          </p:nvGrpSpPr>
          <p:grpSpPr>
            <a:xfrm>
              <a:off x="4035932" y="3863771"/>
              <a:ext cx="652046" cy="538523"/>
              <a:chOff x="5935014" y="1773059"/>
              <a:chExt cx="1255293" cy="1036742"/>
            </a:xfrm>
          </p:grpSpPr>
          <p:pic>
            <p:nvPicPr>
              <p:cNvPr id="12" name="Picture 11">
                <a:extLst>
                  <a:ext uri="{FF2B5EF4-FFF2-40B4-BE49-F238E27FC236}">
                    <a16:creationId xmlns:a16="http://schemas.microsoft.com/office/drawing/2014/main" id="{27B4F728-83F5-FE41-BEBC-90EE6DB5837E}"/>
                  </a:ext>
                </a:extLst>
              </p:cNvPr>
              <p:cNvPicPr>
                <a:picLocks noChangeAspect="1"/>
              </p:cNvPicPr>
              <p:nvPr/>
            </p:nvPicPr>
            <p:blipFill>
              <a:blip r:embed="rId4"/>
              <a:stretch>
                <a:fillRect/>
              </a:stretch>
            </p:blipFill>
            <p:spPr>
              <a:xfrm>
                <a:off x="6196898" y="1773059"/>
                <a:ext cx="609600" cy="609601"/>
              </a:xfrm>
              <a:prstGeom prst="rect">
                <a:avLst/>
              </a:prstGeom>
            </p:spPr>
          </p:pic>
          <p:pic>
            <p:nvPicPr>
              <p:cNvPr id="19" name="Picture 18">
                <a:extLst>
                  <a:ext uri="{FF2B5EF4-FFF2-40B4-BE49-F238E27FC236}">
                    <a16:creationId xmlns:a16="http://schemas.microsoft.com/office/drawing/2014/main" id="{F2F21BCA-EFEE-1A4C-B79F-D17494C6635C}"/>
                  </a:ext>
                </a:extLst>
              </p:cNvPr>
              <p:cNvPicPr>
                <a:picLocks noChangeAspect="1"/>
              </p:cNvPicPr>
              <p:nvPr/>
            </p:nvPicPr>
            <p:blipFill>
              <a:blip r:embed="rId5"/>
              <a:stretch>
                <a:fillRect/>
              </a:stretch>
            </p:blipFill>
            <p:spPr>
              <a:xfrm>
                <a:off x="5935014" y="2520814"/>
                <a:ext cx="1255293" cy="288987"/>
              </a:xfrm>
              <a:prstGeom prst="rect">
                <a:avLst/>
              </a:prstGeom>
            </p:spPr>
          </p:pic>
        </p:grpSp>
        <p:pic>
          <p:nvPicPr>
            <p:cNvPr id="20" name="Picture 19">
              <a:extLst>
                <a:ext uri="{FF2B5EF4-FFF2-40B4-BE49-F238E27FC236}">
                  <a16:creationId xmlns:a16="http://schemas.microsoft.com/office/drawing/2014/main" id="{5F7A6D69-582E-2445-B2EB-E1E9A20E0ED2}"/>
                </a:ext>
              </a:extLst>
            </p:cNvPr>
            <p:cNvPicPr>
              <a:picLocks noChangeAspect="1"/>
            </p:cNvPicPr>
            <p:nvPr/>
          </p:nvPicPr>
          <p:blipFill rotWithShape="1">
            <a:blip r:embed="rId6"/>
            <a:srcRect l="11401" t="5978"/>
            <a:stretch/>
          </p:blipFill>
          <p:spPr>
            <a:xfrm>
              <a:off x="3602317" y="2202808"/>
              <a:ext cx="2224892" cy="235618"/>
            </a:xfrm>
            <a:prstGeom prst="rect">
              <a:avLst/>
            </a:prstGeom>
          </p:spPr>
        </p:pic>
        <p:sp>
          <p:nvSpPr>
            <p:cNvPr id="21" name="TextBox 20">
              <a:extLst>
                <a:ext uri="{FF2B5EF4-FFF2-40B4-BE49-F238E27FC236}">
                  <a16:creationId xmlns:a16="http://schemas.microsoft.com/office/drawing/2014/main" id="{02BAF944-DD9B-9047-9AB7-3D6DDF58430A}"/>
                </a:ext>
              </a:extLst>
            </p:cNvPr>
            <p:cNvSpPr txBox="1"/>
            <p:nvPr/>
          </p:nvSpPr>
          <p:spPr>
            <a:xfrm>
              <a:off x="2057403" y="5097349"/>
              <a:ext cx="1456244" cy="369332"/>
            </a:xfrm>
            <a:prstGeom prst="rect">
              <a:avLst/>
            </a:prstGeom>
            <a:noFill/>
          </p:spPr>
          <p:txBody>
            <a:bodyPr wrap="square" rtlCol="0">
              <a:spAutoFit/>
            </a:bodyPr>
            <a:lstStyle/>
            <a:p>
              <a:pPr algn="ctr"/>
              <a:r>
                <a:rPr lang="en-US" sz="900" dirty="0">
                  <a:latin typeface="Proxima Nova" panose="02000506030000020004" pitchFamily="2" charset="77"/>
                </a:rPr>
                <a:t>Camtasia for</a:t>
              </a:r>
              <a:br>
                <a:rPr lang="en-US" sz="900" dirty="0">
                  <a:latin typeface="Proxima Nova" panose="02000506030000020004" pitchFamily="2" charset="77"/>
                </a:rPr>
              </a:br>
              <a:r>
                <a:rPr lang="en-US" sz="900" dirty="0">
                  <a:latin typeface="Proxima Nova" panose="02000506030000020004" pitchFamily="2" charset="77"/>
                </a:rPr>
                <a:t>advanced video editing</a:t>
              </a:r>
              <a:endParaRPr lang="en-US" sz="900" dirty="0"/>
            </a:p>
          </p:txBody>
        </p:sp>
        <p:sp>
          <p:nvSpPr>
            <p:cNvPr id="22" name="TextBox 21">
              <a:extLst>
                <a:ext uri="{FF2B5EF4-FFF2-40B4-BE49-F238E27FC236}">
                  <a16:creationId xmlns:a16="http://schemas.microsoft.com/office/drawing/2014/main" id="{77CE6A86-9FCC-174C-9F28-22723D86B322}"/>
                </a:ext>
              </a:extLst>
            </p:cNvPr>
            <p:cNvSpPr txBox="1"/>
            <p:nvPr/>
          </p:nvSpPr>
          <p:spPr>
            <a:xfrm>
              <a:off x="3498448" y="5001854"/>
              <a:ext cx="1582039" cy="315823"/>
            </a:xfrm>
            <a:prstGeom prst="rect">
              <a:avLst/>
            </a:prstGeom>
            <a:noFill/>
          </p:spPr>
          <p:txBody>
            <a:bodyPr wrap="square" rtlCol="0">
              <a:spAutoFit/>
            </a:bodyPr>
            <a:lstStyle/>
            <a:p>
              <a:pPr algn="ctr"/>
              <a:r>
                <a:rPr lang="en-US" sz="900" dirty="0">
                  <a:latin typeface="Proxima Nova" panose="02000506030000020004" pitchFamily="2" charset="77"/>
                </a:rPr>
                <a:t>Knowmia for easily recording videos</a:t>
              </a:r>
              <a:endParaRPr lang="en-US" sz="900" dirty="0"/>
            </a:p>
          </p:txBody>
        </p:sp>
        <p:sp>
          <p:nvSpPr>
            <p:cNvPr id="23" name="TextBox 22">
              <a:extLst>
                <a:ext uri="{FF2B5EF4-FFF2-40B4-BE49-F238E27FC236}">
                  <a16:creationId xmlns:a16="http://schemas.microsoft.com/office/drawing/2014/main" id="{6C4206E1-F58B-BD4F-9C8C-4DC879706C2F}"/>
                </a:ext>
              </a:extLst>
            </p:cNvPr>
            <p:cNvSpPr txBox="1"/>
            <p:nvPr/>
          </p:nvSpPr>
          <p:spPr>
            <a:xfrm>
              <a:off x="5080488" y="5113259"/>
              <a:ext cx="1423991" cy="507831"/>
            </a:xfrm>
            <a:prstGeom prst="rect">
              <a:avLst/>
            </a:prstGeom>
            <a:noFill/>
          </p:spPr>
          <p:txBody>
            <a:bodyPr wrap="square" rtlCol="0">
              <a:spAutoFit/>
            </a:bodyPr>
            <a:lstStyle/>
            <a:p>
              <a:pPr algn="ctr"/>
              <a:r>
                <a:rPr lang="en-US" sz="900" dirty="0">
                  <a:latin typeface="Proxima Nova" panose="02000506030000020004" pitchFamily="2" charset="77"/>
                </a:rPr>
                <a:t>Snagit for screen capture and image editing needs</a:t>
              </a:r>
              <a:endParaRPr lang="en-US" sz="900" dirty="0"/>
            </a:p>
          </p:txBody>
        </p:sp>
        <p:sp>
          <p:nvSpPr>
            <p:cNvPr id="24" name="TextBox 23">
              <a:extLst>
                <a:ext uri="{FF2B5EF4-FFF2-40B4-BE49-F238E27FC236}">
                  <a16:creationId xmlns:a16="http://schemas.microsoft.com/office/drawing/2014/main" id="{597C1B28-DBC5-144D-A4FD-649EBC75978D}"/>
                </a:ext>
              </a:extLst>
            </p:cNvPr>
            <p:cNvSpPr txBox="1"/>
            <p:nvPr/>
          </p:nvSpPr>
          <p:spPr>
            <a:xfrm>
              <a:off x="6425175" y="4932918"/>
              <a:ext cx="815325" cy="434256"/>
            </a:xfrm>
            <a:prstGeom prst="rect">
              <a:avLst/>
            </a:prstGeom>
            <a:noFill/>
          </p:spPr>
          <p:txBody>
            <a:bodyPr wrap="square" rtlCol="0">
              <a:spAutoFit/>
            </a:bodyPr>
            <a:lstStyle/>
            <a:p>
              <a:pPr algn="ctr"/>
              <a:r>
                <a:rPr lang="en-US" sz="900" dirty="0">
                  <a:latin typeface="Proxima Nova" panose="02000506030000020004" pitchFamily="2" charset="77"/>
                </a:rPr>
                <a:t>Fuse for capturing on-the-go content</a:t>
              </a:r>
              <a:endParaRPr lang="en-US" sz="900" dirty="0"/>
            </a:p>
          </p:txBody>
        </p:sp>
      </p:grpSp>
      <p:sp>
        <p:nvSpPr>
          <p:cNvPr id="6" name="TextBox 5">
            <a:extLst>
              <a:ext uri="{FF2B5EF4-FFF2-40B4-BE49-F238E27FC236}">
                <a16:creationId xmlns:a16="http://schemas.microsoft.com/office/drawing/2014/main" id="{BC1A8E3C-9D3D-4BB6-92B9-ECE94CAC063D}"/>
              </a:ext>
            </a:extLst>
          </p:cNvPr>
          <p:cNvSpPr txBox="1"/>
          <p:nvPr/>
        </p:nvSpPr>
        <p:spPr>
          <a:xfrm>
            <a:off x="5220070" y="6294269"/>
            <a:ext cx="4367814" cy="369332"/>
          </a:xfrm>
          <a:prstGeom prst="rect">
            <a:avLst/>
          </a:prstGeom>
          <a:noFill/>
        </p:spPr>
        <p:txBody>
          <a:bodyPr wrap="square" rtlCol="0">
            <a:spAutoFit/>
          </a:bodyPr>
          <a:lstStyle/>
          <a:p>
            <a:r>
              <a:rPr lang="en-US" dirty="0"/>
              <a:t>Learn More: techsmith.com/education</a:t>
            </a:r>
          </a:p>
        </p:txBody>
      </p:sp>
    </p:spTree>
    <p:extLst>
      <p:ext uri="{BB962C8B-B14F-4D97-AF65-F5344CB8AC3E}">
        <p14:creationId xmlns:p14="http://schemas.microsoft.com/office/powerpoint/2010/main" val="734053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8A00475-9812-4B75-A2E2-1D3757A219CD}"/>
              </a:ext>
            </a:extLst>
          </p:cNvPr>
          <p:cNvPicPr>
            <a:picLocks noChangeAspect="1"/>
          </p:cNvPicPr>
          <p:nvPr/>
        </p:nvPicPr>
        <p:blipFill>
          <a:blip r:embed="rId2"/>
          <a:stretch>
            <a:fillRect/>
          </a:stretch>
        </p:blipFill>
        <p:spPr>
          <a:xfrm>
            <a:off x="-65740" y="-70506"/>
            <a:ext cx="9275479" cy="2380825"/>
          </a:xfrm>
          <a:prstGeom prst="rect">
            <a:avLst/>
          </a:prstGeom>
        </p:spPr>
      </p:pic>
      <p:pic>
        <p:nvPicPr>
          <p:cNvPr id="1026" name="Picture 2" descr="Karen Acree, PhD.">
            <a:extLst>
              <a:ext uri="{FF2B5EF4-FFF2-40B4-BE49-F238E27FC236}">
                <a16:creationId xmlns:a16="http://schemas.microsoft.com/office/drawing/2014/main" id="{8FC433E2-3721-4C31-8622-A1689916A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75"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l Knapp">
            <a:extLst>
              <a:ext uri="{FF2B5EF4-FFF2-40B4-BE49-F238E27FC236}">
                <a16:creationId xmlns:a16="http://schemas.microsoft.com/office/drawing/2014/main" id="{929AAAC6-4B0F-4FB0-8C90-0CA48DD81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662"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anet Lee">
            <a:extLst>
              <a:ext uri="{FF2B5EF4-FFF2-40B4-BE49-F238E27FC236}">
                <a16:creationId xmlns:a16="http://schemas.microsoft.com/office/drawing/2014/main" id="{E1586A5B-BC2A-41C0-B5B0-5952C9CA39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50" r="7250"/>
          <a:stretch/>
        </p:blipFill>
        <p:spPr bwMode="auto">
          <a:xfrm>
            <a:off x="4834646"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94CAA52-4950-4F5B-91D8-61CF60216963}"/>
              </a:ext>
            </a:extLst>
          </p:cNvPr>
          <p:cNvSpPr>
            <a:spLocks noGrp="1"/>
          </p:cNvSpPr>
          <p:nvPr>
            <p:ph type="ctrTitle"/>
          </p:nvPr>
        </p:nvSpPr>
        <p:spPr>
          <a:xfrm>
            <a:off x="309336" y="4723231"/>
            <a:ext cx="1954169" cy="831268"/>
          </a:xfrm>
        </p:spPr>
        <p:txBody>
          <a:bodyPr>
            <a:noAutofit/>
          </a:bodyPr>
          <a:lstStyle/>
          <a:p>
            <a:r>
              <a:rPr lang="en-US" sz="1500"/>
              <a:t>Karen Acree, PhD.</a:t>
            </a:r>
            <a:br>
              <a:rPr lang="en-US" sz="1500"/>
            </a:br>
            <a:r>
              <a:rPr lang="en-US" sz="1200" b="0" i="0">
                <a:solidFill>
                  <a:srgbClr val="000000"/>
                </a:solidFill>
                <a:effectLst/>
                <a:latin typeface="Segoe UI" panose="020B0502040204020203" pitchFamily="34" charset="0"/>
              </a:rPr>
              <a:t>Director, Online Services</a:t>
            </a:r>
            <a:br>
              <a:rPr lang="en-US" sz="1200"/>
            </a:br>
            <a:r>
              <a:rPr lang="en-US" sz="1200" b="0" i="0">
                <a:solidFill>
                  <a:srgbClr val="000000"/>
                </a:solidFill>
                <a:effectLst/>
                <a:latin typeface="Segoe UI" panose="020B0502040204020203" pitchFamily="34" charset="0"/>
              </a:rPr>
              <a:t>San Juan College</a:t>
            </a:r>
            <a:endParaRPr lang="en-US" sz="1200"/>
          </a:p>
        </p:txBody>
      </p:sp>
      <p:pic>
        <p:nvPicPr>
          <p:cNvPr id="1032" name="Picture 8" descr="Shane Lovellette">
            <a:extLst>
              <a:ext uri="{FF2B5EF4-FFF2-40B4-BE49-F238E27FC236}">
                <a16:creationId xmlns:a16="http://schemas.microsoft.com/office/drawing/2014/main" id="{9812FDCA-EA33-4515-B1F8-C7B5658E77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320" t="-1967" r="17320" b="1967"/>
          <a:stretch/>
        </p:blipFill>
        <p:spPr bwMode="auto">
          <a:xfrm>
            <a:off x="7058633" y="2529191"/>
            <a:ext cx="1607496" cy="214332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72101F34-3979-4F89-8564-04A8B32E46AA}"/>
              </a:ext>
            </a:extLst>
          </p:cNvPr>
          <p:cNvSpPr txBox="1">
            <a:spLocks/>
          </p:cNvSpPr>
          <p:nvPr/>
        </p:nvSpPr>
        <p:spPr>
          <a:xfrm>
            <a:off x="2526631" y="4660722"/>
            <a:ext cx="1999769" cy="1103641"/>
          </a:xfrm>
          <a:prstGeom prst="rect">
            <a:avLst/>
          </a:prstGeom>
        </p:spPr>
        <p:txBody>
          <a:bodyPr anchor="t">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pPr>
              <a:lnSpc>
                <a:spcPct val="150000"/>
              </a:lnSpc>
            </a:pPr>
            <a:r>
              <a:rPr lang="en-US" sz="1500"/>
              <a:t>Bill Knapp</a:t>
            </a:r>
          </a:p>
          <a:p>
            <a:r>
              <a:rPr lang="en-US" sz="1200" b="0" i="0">
                <a:solidFill>
                  <a:srgbClr val="000000"/>
                </a:solidFill>
                <a:effectLst/>
                <a:latin typeface="Segoe UI" panose="020B0502040204020203" pitchFamily="34" charset="0"/>
              </a:rPr>
              <a:t>Executive Director: Distance Learning &amp; Instructional Technology</a:t>
            </a:r>
            <a:br>
              <a:rPr lang="en-US" sz="1200"/>
            </a:br>
            <a:r>
              <a:rPr lang="en-US" sz="1200" b="0" i="0">
                <a:solidFill>
                  <a:srgbClr val="000000"/>
                </a:solidFill>
                <a:effectLst/>
                <a:latin typeface="Segoe UI" panose="020B0502040204020203" pitchFamily="34" charset="0"/>
              </a:rPr>
              <a:t>Grand Rapids Community College</a:t>
            </a:r>
            <a:endParaRPr lang="en-US" sz="1200"/>
          </a:p>
        </p:txBody>
      </p:sp>
      <p:sp>
        <p:nvSpPr>
          <p:cNvPr id="17" name="Title 2">
            <a:extLst>
              <a:ext uri="{FF2B5EF4-FFF2-40B4-BE49-F238E27FC236}">
                <a16:creationId xmlns:a16="http://schemas.microsoft.com/office/drawing/2014/main" id="{E652E760-1F17-4256-A898-93554B93C766}"/>
              </a:ext>
            </a:extLst>
          </p:cNvPr>
          <p:cNvSpPr txBox="1">
            <a:spLocks/>
          </p:cNvSpPr>
          <p:nvPr/>
        </p:nvSpPr>
        <p:spPr>
          <a:xfrm>
            <a:off x="4732179" y="4729716"/>
            <a:ext cx="1954169" cy="831268"/>
          </a:xfrm>
          <a:prstGeom prst="rect">
            <a:avLst/>
          </a:prstGeom>
        </p:spPr>
        <p:txBody>
          <a:bodyPr anchor="t">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r>
              <a:rPr lang="en-US" sz="1500"/>
              <a:t>Janet Lee</a:t>
            </a:r>
          </a:p>
          <a:p>
            <a:r>
              <a:rPr lang="en-US" sz="1200" b="0">
                <a:solidFill>
                  <a:srgbClr val="000000"/>
                </a:solidFill>
                <a:latin typeface="Segoe UI" panose="020B0502040204020203" pitchFamily="34" charset="0"/>
              </a:rPr>
              <a:t>Instructional Designer</a:t>
            </a:r>
            <a:br>
              <a:rPr lang="en-US" sz="1200"/>
            </a:br>
            <a:r>
              <a:rPr lang="en-US" sz="1200" b="0">
                <a:solidFill>
                  <a:srgbClr val="000000"/>
                </a:solidFill>
                <a:latin typeface="Segoe UI" panose="020B0502040204020203" pitchFamily="34" charset="0"/>
              </a:rPr>
              <a:t>Hillsborough Community College</a:t>
            </a:r>
            <a:endParaRPr lang="en-US" sz="1200"/>
          </a:p>
        </p:txBody>
      </p:sp>
      <p:sp>
        <p:nvSpPr>
          <p:cNvPr id="6" name="Title 2">
            <a:extLst>
              <a:ext uri="{FF2B5EF4-FFF2-40B4-BE49-F238E27FC236}">
                <a16:creationId xmlns:a16="http://schemas.microsoft.com/office/drawing/2014/main" id="{D7E9DCAB-DDC3-495C-AF73-0D745B446431}"/>
              </a:ext>
            </a:extLst>
          </p:cNvPr>
          <p:cNvSpPr txBox="1">
            <a:spLocks/>
          </p:cNvSpPr>
          <p:nvPr/>
        </p:nvSpPr>
        <p:spPr>
          <a:xfrm>
            <a:off x="6966298" y="4729716"/>
            <a:ext cx="1954169" cy="831268"/>
          </a:xfrm>
          <a:prstGeom prst="rect">
            <a:avLst/>
          </a:prstGeom>
        </p:spPr>
        <p:txBody>
          <a:bodyPr anchor="t">
            <a:noAutofit/>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r>
              <a:rPr lang="en-US" sz="1500"/>
              <a:t>Shane Lovellette</a:t>
            </a:r>
          </a:p>
          <a:p>
            <a:r>
              <a:rPr lang="en-US" sz="1200" b="0">
                <a:solidFill>
                  <a:srgbClr val="000000"/>
                </a:solidFill>
                <a:latin typeface="Segoe UI" panose="020B0502040204020203" pitchFamily="34" charset="0"/>
              </a:rPr>
              <a:t>Education Strategy Lead</a:t>
            </a:r>
            <a:br>
              <a:rPr lang="en-US" sz="1200"/>
            </a:br>
            <a:r>
              <a:rPr lang="en-US" sz="1200" b="0">
                <a:solidFill>
                  <a:srgbClr val="000000"/>
                </a:solidFill>
                <a:latin typeface="Segoe UI" panose="020B0502040204020203" pitchFamily="34" charset="0"/>
              </a:rPr>
              <a:t>TechSmith Corporation</a:t>
            </a:r>
          </a:p>
          <a:p>
            <a:r>
              <a:rPr lang="en-US" sz="1200" b="0">
                <a:solidFill>
                  <a:srgbClr val="000000"/>
                </a:solidFill>
                <a:latin typeface="Segoe UI" panose="020B0502040204020203" pitchFamily="34" charset="0"/>
              </a:rPr>
              <a:t>Moderator</a:t>
            </a:r>
            <a:endParaRPr lang="en-US" sz="1200"/>
          </a:p>
        </p:txBody>
      </p:sp>
      <p:sp>
        <p:nvSpPr>
          <p:cNvPr id="11" name="Title 14">
            <a:extLst>
              <a:ext uri="{FF2B5EF4-FFF2-40B4-BE49-F238E27FC236}">
                <a16:creationId xmlns:a16="http://schemas.microsoft.com/office/drawing/2014/main" id="{9CEB43AA-DFA6-4551-9899-7E2D6FCCF513}"/>
              </a:ext>
            </a:extLst>
          </p:cNvPr>
          <p:cNvSpPr txBox="1">
            <a:spLocks/>
          </p:cNvSpPr>
          <p:nvPr/>
        </p:nvSpPr>
        <p:spPr>
          <a:xfrm>
            <a:off x="2526631" y="6285391"/>
            <a:ext cx="6510371" cy="447638"/>
          </a:xfrm>
          <a:prstGeom prst="rect">
            <a:avLst/>
          </a:prstGeom>
        </p:spPr>
        <p:txBody>
          <a:bodyPr anchor="t">
            <a:normAutofit fontScale="70000" lnSpcReduction="20000"/>
          </a:bodyPr>
          <a:lstStyle>
            <a:lvl1pPr algn="l" defTabSz="685783" rtl="0" eaLnBrk="1" latinLnBrk="0" hangingPunct="1">
              <a:lnSpc>
                <a:spcPct val="100000"/>
              </a:lnSpc>
              <a:spcBef>
                <a:spcPct val="0"/>
              </a:spcBef>
              <a:buNone/>
              <a:defRPr sz="4050" b="1" kern="1200">
                <a:solidFill>
                  <a:srgbClr val="2A3137"/>
                </a:solidFill>
                <a:latin typeface="Arial" panose="020B0604020202020204" pitchFamily="34" charset="0"/>
                <a:ea typeface="+mj-ea"/>
                <a:cs typeface="Arial" panose="020B0604020202020204" pitchFamily="34" charset="0"/>
              </a:defRPr>
            </a:lvl1pPr>
          </a:lstStyle>
          <a:p>
            <a:pPr algn="ctr"/>
            <a:r>
              <a:rPr lang="en-US" dirty="0"/>
              <a:t>Tuesday October 13, 2 PM ET</a:t>
            </a:r>
          </a:p>
        </p:txBody>
      </p:sp>
    </p:spTree>
    <p:extLst>
      <p:ext uri="{BB962C8B-B14F-4D97-AF65-F5344CB8AC3E}">
        <p14:creationId xmlns:p14="http://schemas.microsoft.com/office/powerpoint/2010/main" val="221522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51EB-1075-4860-9C80-D4CCB665C3C7}"/>
              </a:ext>
            </a:extLst>
          </p:cNvPr>
          <p:cNvSpPr>
            <a:spLocks noGrp="1"/>
          </p:cNvSpPr>
          <p:nvPr>
            <p:ph type="ctrTitle"/>
          </p:nvPr>
        </p:nvSpPr>
        <p:spPr>
          <a:xfrm>
            <a:off x="4425255" y="699885"/>
            <a:ext cx="3955032" cy="4555696"/>
          </a:xfrm>
        </p:spPr>
        <p:txBody>
          <a:bodyPr>
            <a:noAutofit/>
          </a:bodyPr>
          <a:lstStyle/>
          <a:p>
            <a:r>
              <a:rPr lang="en-US" sz="2800" dirty="0">
                <a:solidFill>
                  <a:schemeClr val="bg1"/>
                </a:solidFill>
              </a:rPr>
              <a:t>A Little About Me</a:t>
            </a:r>
            <a:br>
              <a:rPr lang="en-US" sz="2000" dirty="0">
                <a:solidFill>
                  <a:schemeClr val="bg1"/>
                </a:solidFill>
              </a:rPr>
            </a:br>
            <a:br>
              <a:rPr lang="en-US" sz="2000" b="0" dirty="0">
                <a:solidFill>
                  <a:schemeClr val="bg1"/>
                </a:solidFill>
              </a:rPr>
            </a:br>
            <a:r>
              <a:rPr lang="en-US" sz="2000" b="0" dirty="0">
                <a:solidFill>
                  <a:schemeClr val="bg1"/>
                </a:solidFill>
              </a:rPr>
              <a:t>I’ve been involved in higher education for 20 years, the last 13 at San Juan College</a:t>
            </a:r>
            <a:br>
              <a:rPr lang="en-US" sz="2000" b="0" dirty="0">
                <a:solidFill>
                  <a:schemeClr val="bg1"/>
                </a:solidFill>
              </a:rPr>
            </a:br>
            <a:br>
              <a:rPr lang="en-US" sz="2000" b="0" dirty="0">
                <a:solidFill>
                  <a:schemeClr val="bg1"/>
                </a:solidFill>
              </a:rPr>
            </a:br>
            <a:r>
              <a:rPr lang="en-US" sz="2000" b="0" dirty="0">
                <a:solidFill>
                  <a:schemeClr val="bg1"/>
                </a:solidFill>
              </a:rPr>
              <a:t>I love working with our faculty and students to ensure they have everything they need for a quality online experience</a:t>
            </a:r>
            <a:br>
              <a:rPr lang="en-US" sz="2000" b="0" dirty="0">
                <a:solidFill>
                  <a:schemeClr val="bg1"/>
                </a:solidFill>
              </a:rPr>
            </a:br>
            <a:br>
              <a:rPr lang="en-US" sz="2000" b="0" dirty="0">
                <a:solidFill>
                  <a:schemeClr val="bg1"/>
                </a:solidFill>
              </a:rPr>
            </a:br>
            <a:r>
              <a:rPr lang="en-US" sz="2000" b="0" dirty="0">
                <a:solidFill>
                  <a:schemeClr val="bg1"/>
                </a:solidFill>
              </a:rPr>
              <a:t>Instructional design with faculty is the fun part of my day</a:t>
            </a:r>
            <a:endParaRPr lang="en-US" sz="2000" dirty="0">
              <a:solidFill>
                <a:schemeClr val="bg1"/>
              </a:solidFill>
            </a:endParaRPr>
          </a:p>
        </p:txBody>
      </p:sp>
      <p:pic>
        <p:nvPicPr>
          <p:cNvPr id="1028" name="Picture 4">
            <a:extLst>
              <a:ext uri="{FF2B5EF4-FFF2-40B4-BE49-F238E27FC236}">
                <a16:creationId xmlns:a16="http://schemas.microsoft.com/office/drawing/2014/main" id="{D97738E7-8F64-4CBD-AD75-47577F142B11}"/>
              </a:ext>
            </a:extLst>
          </p:cNvPr>
          <p:cNvPicPr>
            <a:picLocks noChangeAspect="1" noChangeArrowheads="1"/>
          </p:cNvPicPr>
          <p:nvPr/>
        </p:nvPicPr>
        <p:blipFill>
          <a:blip r:embed="rId2"/>
          <a:stretch>
            <a:fillRect/>
          </a:stretch>
        </p:blipFill>
        <p:spPr bwMode="auto">
          <a:xfrm>
            <a:off x="1388401" y="1312517"/>
            <a:ext cx="1587362" cy="2116483"/>
          </a:xfrm>
          <a:prstGeom prst="ellipse">
            <a:avLst/>
          </a:prstGeom>
          <a:ln>
            <a:noFill/>
          </a:ln>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B60349-9F70-4D98-AE9E-96BF38881A32}"/>
              </a:ext>
            </a:extLst>
          </p:cNvPr>
          <p:cNvSpPr txBox="1"/>
          <p:nvPr/>
        </p:nvSpPr>
        <p:spPr>
          <a:xfrm>
            <a:off x="763713" y="3718639"/>
            <a:ext cx="2836739" cy="1015663"/>
          </a:xfrm>
          <a:prstGeom prst="rect">
            <a:avLst/>
          </a:prstGeom>
          <a:noFill/>
        </p:spPr>
        <p:txBody>
          <a:bodyPr wrap="square" rtlCol="0">
            <a:spAutoFit/>
          </a:bodyPr>
          <a:lstStyle/>
          <a:p>
            <a:pPr algn="ctr" defTabSz="685783"/>
            <a:r>
              <a:rPr lang="en-US" sz="2000" b="1" dirty="0">
                <a:solidFill>
                  <a:prstClr val="white"/>
                </a:solidFill>
                <a:latin typeface="Calibri" panose="020F0502020204030204"/>
              </a:rPr>
              <a:t>Karen Acree</a:t>
            </a:r>
          </a:p>
          <a:p>
            <a:pPr algn="ctr" defTabSz="685783"/>
            <a:r>
              <a:rPr lang="en-US" sz="2000" dirty="0">
                <a:solidFill>
                  <a:prstClr val="white"/>
                </a:solidFill>
                <a:latin typeface="Calibri" panose="020F0502020204030204"/>
              </a:rPr>
              <a:t>Director, Online Services</a:t>
            </a:r>
          </a:p>
          <a:p>
            <a:pPr algn="ctr" defTabSz="685783"/>
            <a:r>
              <a:rPr lang="en-US" sz="2000" dirty="0">
                <a:solidFill>
                  <a:prstClr val="white"/>
                </a:solidFill>
                <a:latin typeface="Calibri" panose="020F0502020204030204"/>
              </a:rPr>
              <a:t>San Juan College</a:t>
            </a:r>
          </a:p>
        </p:txBody>
      </p:sp>
      <p:pic>
        <p:nvPicPr>
          <p:cNvPr id="5" name="Picture 4">
            <a:extLst>
              <a:ext uri="{FF2B5EF4-FFF2-40B4-BE49-F238E27FC236}">
                <a16:creationId xmlns:a16="http://schemas.microsoft.com/office/drawing/2014/main" id="{AA0A8EB3-3088-4E44-AEED-FA6809477B73}"/>
              </a:ext>
            </a:extLst>
          </p:cNvPr>
          <p:cNvPicPr>
            <a:picLocks noChangeAspect="1"/>
          </p:cNvPicPr>
          <p:nvPr/>
        </p:nvPicPr>
        <p:blipFill>
          <a:blip r:embed="rId3"/>
          <a:stretch>
            <a:fillRect/>
          </a:stretch>
        </p:blipFill>
        <p:spPr>
          <a:xfrm>
            <a:off x="6763294" y="5174613"/>
            <a:ext cx="2380706" cy="548496"/>
          </a:xfrm>
          <a:prstGeom prst="rect">
            <a:avLst/>
          </a:prstGeom>
        </p:spPr>
      </p:pic>
    </p:spTree>
    <p:extLst>
      <p:ext uri="{BB962C8B-B14F-4D97-AF65-F5344CB8AC3E}">
        <p14:creationId xmlns:p14="http://schemas.microsoft.com/office/powerpoint/2010/main" val="3747369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C0FED-881C-4B74-998B-85B2051CBF66}"/>
              </a:ext>
            </a:extLst>
          </p:cNvPr>
          <p:cNvSpPr>
            <a:spLocks noGrp="1"/>
          </p:cNvSpPr>
          <p:nvPr>
            <p:ph type="ctrTitle"/>
          </p:nvPr>
        </p:nvSpPr>
        <p:spPr>
          <a:xfrm>
            <a:off x="359155" y="922790"/>
            <a:ext cx="3528392" cy="447998"/>
          </a:xfrm>
        </p:spPr>
        <p:txBody>
          <a:bodyPr>
            <a:noAutofit/>
          </a:bodyPr>
          <a:lstStyle/>
          <a:p>
            <a:r>
              <a:rPr lang="en-US" sz="3200" dirty="0">
                <a:solidFill>
                  <a:schemeClr val="bg1"/>
                </a:solidFill>
              </a:rPr>
              <a:t>Who are we?</a:t>
            </a:r>
          </a:p>
        </p:txBody>
      </p:sp>
      <p:pic>
        <p:nvPicPr>
          <p:cNvPr id="2052" name="Picture 4">
            <a:extLst>
              <a:ext uri="{FF2B5EF4-FFF2-40B4-BE49-F238E27FC236}">
                <a16:creationId xmlns:a16="http://schemas.microsoft.com/office/drawing/2014/main" id="{C7B87478-E215-48CD-ADC6-3F4C52350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760" y="1848681"/>
            <a:ext cx="3707606" cy="24717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E72D89A-A123-4CBE-B058-30A4CAC33C99}"/>
              </a:ext>
            </a:extLst>
          </p:cNvPr>
          <p:cNvSpPr/>
          <p:nvPr/>
        </p:nvSpPr>
        <p:spPr>
          <a:xfrm>
            <a:off x="4481111" y="3290500"/>
            <a:ext cx="227948" cy="300082"/>
          </a:xfrm>
          <a:prstGeom prst="rect">
            <a:avLst/>
          </a:prstGeom>
        </p:spPr>
        <p:txBody>
          <a:bodyPr wrap="none">
            <a:spAutoFit/>
          </a:bodyPr>
          <a:lstStyle/>
          <a:p>
            <a:pPr defTabSz="685783"/>
            <a:r>
              <a:rPr lang="en-US" sz="1350">
                <a:solidFill>
                  <a:srgbClr val="000000"/>
                </a:solidFill>
                <a:latin typeface="Times New Roman" panose="02020603050405020304" pitchFamily="18" charset="0"/>
              </a:rPr>
              <a:t> </a:t>
            </a:r>
            <a:endParaRPr lang="en-US" sz="1350">
              <a:solidFill>
                <a:prstClr val="black"/>
              </a:solidFill>
              <a:latin typeface="Calibri" panose="020F0502020204030204"/>
            </a:endParaRPr>
          </a:p>
        </p:txBody>
      </p:sp>
      <p:sp>
        <p:nvSpPr>
          <p:cNvPr id="5" name="TextBox 4">
            <a:extLst>
              <a:ext uri="{FF2B5EF4-FFF2-40B4-BE49-F238E27FC236}">
                <a16:creationId xmlns:a16="http://schemas.microsoft.com/office/drawing/2014/main" id="{552E6611-AD5F-4749-AEF2-8E8DBD5DE87F}"/>
              </a:ext>
            </a:extLst>
          </p:cNvPr>
          <p:cNvSpPr txBox="1"/>
          <p:nvPr/>
        </p:nvSpPr>
        <p:spPr>
          <a:xfrm>
            <a:off x="607730" y="1848681"/>
            <a:ext cx="4383531" cy="2862322"/>
          </a:xfrm>
          <a:prstGeom prst="rect">
            <a:avLst/>
          </a:prstGeom>
          <a:noFill/>
        </p:spPr>
        <p:txBody>
          <a:bodyPr wrap="square" rtlCol="0">
            <a:spAutoFit/>
          </a:bodyPr>
          <a:lstStyle/>
          <a:p>
            <a:pPr marL="214308" indent="-214308" defTabSz="685783" fontAlgn="base">
              <a:buFont typeface="Arial" panose="020B0604020202020204" pitchFamily="34" charset="0"/>
              <a:buChar char="•"/>
            </a:pPr>
            <a:r>
              <a:rPr lang="en-US" sz="2000" dirty="0">
                <a:solidFill>
                  <a:prstClr val="white"/>
                </a:solidFill>
                <a:latin typeface="Calibri" panose="020F0502020204030204"/>
              </a:rPr>
              <a:t>Native Serving Institution ​</a:t>
            </a:r>
          </a:p>
          <a:p>
            <a:pPr defTabSz="685783" fontAlgn="base"/>
            <a:r>
              <a:rPr lang="en-US" sz="2000" dirty="0">
                <a:solidFill>
                  <a:prstClr val="white"/>
                </a:solidFill>
                <a:latin typeface="Calibri" panose="020F0502020204030204"/>
              </a:rPr>
              <a:t>​</a:t>
            </a:r>
          </a:p>
          <a:p>
            <a:pPr marL="214308" indent="-214308" defTabSz="685783" fontAlgn="base">
              <a:buFont typeface="Arial" panose="020B0604020202020204" pitchFamily="34" charset="0"/>
              <a:buChar char="•"/>
            </a:pPr>
            <a:r>
              <a:rPr lang="en-US" sz="2000" dirty="0">
                <a:solidFill>
                  <a:prstClr val="white"/>
                </a:solidFill>
                <a:latin typeface="Calibri" panose="020F0502020204030204"/>
              </a:rPr>
              <a:t>32% Native American​</a:t>
            </a:r>
          </a:p>
          <a:p>
            <a:pPr marL="214308" indent="-214308" defTabSz="685783" fontAlgn="base">
              <a:buFont typeface="Arial" panose="020B0604020202020204" pitchFamily="34" charset="0"/>
              <a:buChar char="•"/>
            </a:pPr>
            <a:r>
              <a:rPr lang="en-US" sz="2000" dirty="0">
                <a:solidFill>
                  <a:prstClr val="white"/>
                </a:solidFill>
                <a:latin typeface="Calibri" panose="020F0502020204030204"/>
              </a:rPr>
              <a:t>18% Hispanic​</a:t>
            </a:r>
          </a:p>
          <a:p>
            <a:pPr defTabSz="685783" fontAlgn="base"/>
            <a:r>
              <a:rPr lang="en-US" sz="2000" dirty="0">
                <a:solidFill>
                  <a:prstClr val="white"/>
                </a:solidFill>
                <a:latin typeface="Calibri" panose="020F0502020204030204"/>
              </a:rPr>
              <a:t>​</a:t>
            </a:r>
          </a:p>
          <a:p>
            <a:pPr marL="214308" indent="-214308" defTabSz="685783" fontAlgn="base">
              <a:buFont typeface="Arial" panose="020B0604020202020204" pitchFamily="34" charset="0"/>
              <a:buChar char="•"/>
            </a:pPr>
            <a:r>
              <a:rPr lang="en-US" sz="2000" dirty="0">
                <a:solidFill>
                  <a:prstClr val="white"/>
                </a:solidFill>
                <a:latin typeface="Calibri" panose="020F0502020204030204"/>
              </a:rPr>
              <a:t>4,300 FTE ​</a:t>
            </a:r>
          </a:p>
          <a:p>
            <a:pPr marL="214308" indent="-214308" defTabSz="685783" fontAlgn="base">
              <a:buFont typeface="Arial" panose="020B0604020202020204" pitchFamily="34" charset="0"/>
              <a:buChar char="•"/>
            </a:pPr>
            <a:endParaRPr lang="en-US" sz="2000" dirty="0">
              <a:solidFill>
                <a:prstClr val="white"/>
              </a:solidFill>
              <a:latin typeface="Calibri" panose="020F0502020204030204"/>
            </a:endParaRPr>
          </a:p>
          <a:p>
            <a:pPr marL="214308" indent="-214308" defTabSz="685783" fontAlgn="base">
              <a:buFont typeface="Arial" panose="020B0604020202020204" pitchFamily="34" charset="0"/>
              <a:buChar char="•"/>
            </a:pPr>
            <a:r>
              <a:rPr lang="en-US" sz="2000" dirty="0">
                <a:solidFill>
                  <a:prstClr val="white"/>
                </a:solidFill>
                <a:latin typeface="Calibri" panose="020F0502020204030204"/>
              </a:rPr>
              <a:t>Located in​ Farmington, New Mexico</a:t>
            </a:r>
          </a:p>
          <a:p>
            <a:pPr marL="214308" indent="-214308" defTabSz="685783">
              <a:buFont typeface="Arial" panose="020B0604020202020204" pitchFamily="34" charset="0"/>
              <a:buChar char="•"/>
            </a:pPr>
            <a:endParaRPr lang="en-US" sz="2000" dirty="0">
              <a:solidFill>
                <a:prstClr val="black"/>
              </a:solidFill>
              <a:latin typeface="Calibri" panose="020F0502020204030204"/>
            </a:endParaRPr>
          </a:p>
        </p:txBody>
      </p:sp>
    </p:spTree>
    <p:extLst>
      <p:ext uri="{BB962C8B-B14F-4D97-AF65-F5344CB8AC3E}">
        <p14:creationId xmlns:p14="http://schemas.microsoft.com/office/powerpoint/2010/main" val="252607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C0FED-881C-4B74-998B-85B2051CBF66}"/>
              </a:ext>
            </a:extLst>
          </p:cNvPr>
          <p:cNvSpPr>
            <a:spLocks noGrp="1"/>
          </p:cNvSpPr>
          <p:nvPr>
            <p:ph type="ctrTitle"/>
          </p:nvPr>
        </p:nvSpPr>
        <p:spPr>
          <a:xfrm>
            <a:off x="341400" y="672713"/>
            <a:ext cx="3528392" cy="447998"/>
          </a:xfrm>
        </p:spPr>
        <p:txBody>
          <a:bodyPr>
            <a:noAutofit/>
          </a:bodyPr>
          <a:lstStyle/>
          <a:p>
            <a:r>
              <a:rPr lang="en-US" sz="3200" dirty="0">
                <a:solidFill>
                  <a:schemeClr val="bg1"/>
                </a:solidFill>
              </a:rPr>
              <a:t>Who are we?</a:t>
            </a:r>
          </a:p>
        </p:txBody>
      </p:sp>
      <p:sp>
        <p:nvSpPr>
          <p:cNvPr id="4" name="Rectangle 3">
            <a:extLst>
              <a:ext uri="{FF2B5EF4-FFF2-40B4-BE49-F238E27FC236}">
                <a16:creationId xmlns:a16="http://schemas.microsoft.com/office/drawing/2014/main" id="{6E72D89A-A123-4CBE-B058-30A4CAC33C99}"/>
              </a:ext>
            </a:extLst>
          </p:cNvPr>
          <p:cNvSpPr/>
          <p:nvPr/>
        </p:nvSpPr>
        <p:spPr>
          <a:xfrm>
            <a:off x="4481111" y="3290500"/>
            <a:ext cx="227948" cy="300082"/>
          </a:xfrm>
          <a:prstGeom prst="rect">
            <a:avLst/>
          </a:prstGeom>
        </p:spPr>
        <p:txBody>
          <a:bodyPr wrap="none">
            <a:spAutoFit/>
          </a:bodyPr>
          <a:lstStyle/>
          <a:p>
            <a:pPr defTabSz="685783"/>
            <a:r>
              <a:rPr lang="en-US" sz="1350">
                <a:solidFill>
                  <a:srgbClr val="000000"/>
                </a:solidFill>
                <a:latin typeface="Times New Roman" panose="02020603050405020304" pitchFamily="18" charset="0"/>
              </a:rPr>
              <a:t> </a:t>
            </a:r>
            <a:endParaRPr lang="en-US" sz="1350">
              <a:solidFill>
                <a:prstClr val="black"/>
              </a:solidFill>
              <a:latin typeface="Calibri" panose="020F0502020204030204"/>
            </a:endParaRPr>
          </a:p>
        </p:txBody>
      </p:sp>
      <p:sp>
        <p:nvSpPr>
          <p:cNvPr id="5" name="TextBox 4">
            <a:extLst>
              <a:ext uri="{FF2B5EF4-FFF2-40B4-BE49-F238E27FC236}">
                <a16:creationId xmlns:a16="http://schemas.microsoft.com/office/drawing/2014/main" id="{552E6611-AD5F-4749-AEF2-8E8DBD5DE87F}"/>
              </a:ext>
            </a:extLst>
          </p:cNvPr>
          <p:cNvSpPr txBox="1"/>
          <p:nvPr/>
        </p:nvSpPr>
        <p:spPr>
          <a:xfrm>
            <a:off x="581097" y="1690251"/>
            <a:ext cx="4757633" cy="2785378"/>
          </a:xfrm>
          <a:prstGeom prst="rect">
            <a:avLst/>
          </a:prstGeom>
          <a:noFill/>
        </p:spPr>
        <p:txBody>
          <a:bodyPr wrap="square" rtlCol="0">
            <a:spAutoFit/>
          </a:bodyPr>
          <a:lstStyle/>
          <a:p>
            <a:pPr marL="214308" indent="-214308" defTabSz="685783" fontAlgn="base">
              <a:buFont typeface="Arial" panose="020B0604020202020204" pitchFamily="34" charset="0"/>
              <a:buChar char="•"/>
            </a:pPr>
            <a:r>
              <a:rPr lang="en-US" sz="2000" dirty="0">
                <a:solidFill>
                  <a:prstClr val="white"/>
                </a:solidFill>
                <a:latin typeface="Calibri" panose="020F0502020204030204"/>
              </a:rPr>
              <a:t>AACC Pathways 2.0 participant ​</a:t>
            </a:r>
          </a:p>
          <a:p>
            <a:pPr defTabSz="685783" fontAlgn="base"/>
            <a:r>
              <a:rPr lang="en-US" sz="2000" dirty="0">
                <a:solidFill>
                  <a:prstClr val="white"/>
                </a:solidFill>
                <a:latin typeface="Calibri" panose="020F0502020204030204"/>
              </a:rPr>
              <a:t>​</a:t>
            </a:r>
          </a:p>
          <a:p>
            <a:pPr marL="214308" indent="-214308" defTabSz="685783" fontAlgn="base">
              <a:buFont typeface="Arial" panose="020B0604020202020204" pitchFamily="34" charset="0"/>
              <a:buChar char="•"/>
            </a:pPr>
            <a:r>
              <a:rPr lang="en-US" sz="2000" dirty="0">
                <a:solidFill>
                  <a:prstClr val="white"/>
                </a:solidFill>
                <a:latin typeface="Calibri" panose="020F0502020204030204"/>
              </a:rPr>
              <a:t>HLC Accredited (Formerly AQIP, now Open Pathway)</a:t>
            </a:r>
          </a:p>
          <a:p>
            <a:pPr defTabSz="685783" fontAlgn="base"/>
            <a:r>
              <a:rPr lang="en-US" sz="2000" dirty="0">
                <a:solidFill>
                  <a:prstClr val="white"/>
                </a:solidFill>
                <a:latin typeface="Calibri" panose="020F0502020204030204"/>
              </a:rPr>
              <a:t>​</a:t>
            </a:r>
          </a:p>
          <a:p>
            <a:pPr marL="214308" indent="-214308" defTabSz="685783" fontAlgn="base">
              <a:buFont typeface="Arial" panose="020B0604020202020204" pitchFamily="34" charset="0"/>
              <a:buChar char="•"/>
            </a:pPr>
            <a:r>
              <a:rPr lang="en-US" sz="2000" dirty="0">
                <a:solidFill>
                  <a:prstClr val="white"/>
                </a:solidFill>
                <a:latin typeface="Calibri" panose="020F0502020204030204"/>
              </a:rPr>
              <a:t>Faculty-led Quality Assurance Team</a:t>
            </a:r>
          </a:p>
          <a:p>
            <a:pPr marL="214308" indent="-214308" defTabSz="685783" fontAlgn="base">
              <a:buFont typeface="Arial" panose="020B0604020202020204" pitchFamily="34" charset="0"/>
              <a:buChar char="•"/>
            </a:pPr>
            <a:endParaRPr lang="en-US" sz="2000" dirty="0">
              <a:solidFill>
                <a:prstClr val="white"/>
              </a:solidFill>
              <a:latin typeface="Calibri" panose="020F0502020204030204"/>
            </a:endParaRPr>
          </a:p>
          <a:p>
            <a:pPr marL="214308" indent="-214308" defTabSz="685783" fontAlgn="base">
              <a:buFont typeface="Arial" panose="020B0604020202020204" pitchFamily="34" charset="0"/>
              <a:buChar char="•"/>
            </a:pPr>
            <a:r>
              <a:rPr lang="en-US" sz="2000" dirty="0">
                <a:solidFill>
                  <a:prstClr val="white"/>
                </a:solidFill>
                <a:latin typeface="Calibri" panose="020F0502020204030204"/>
              </a:rPr>
              <a:t>Strong strategic plan</a:t>
            </a:r>
          </a:p>
          <a:p>
            <a:pPr marL="214308" indent="-214308" defTabSz="685783">
              <a:buFont typeface="Arial" panose="020B0604020202020204" pitchFamily="34" charset="0"/>
              <a:buChar char="•"/>
            </a:pPr>
            <a:endParaRPr lang="en-US" sz="1500" dirty="0">
              <a:solidFill>
                <a:prstClr val="black"/>
              </a:solidFill>
              <a:latin typeface="Calibri" panose="020F0502020204030204"/>
            </a:endParaRPr>
          </a:p>
        </p:txBody>
      </p:sp>
      <p:sp>
        <p:nvSpPr>
          <p:cNvPr id="3" name="AutoShape 2" descr="data:image/jpg;base64,%20/9j/4AAQSkZJRgABAQEAYABgAAD/2wBDAAUDBAQEAwUEBAQFBQUGBwwIBwcHBw8LCwkMEQ8SEhEPERETFhwXExQaFRERGCEYGh0dHx8fExciJCIeJBweHx7/2wBDAQUFBQcGBw4ICA4eFBEUHh4eHh4eHh4eHh4eHh4eHh4eHh4eHh4eHh4eHh4eHh4eHh4eHh4eHh4eHh4eHh4eHh7/wAARCAGZAT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r40yNJ4mtkxwltgfixNcOq+tdr8Yx/xVMX/XuP5muNAr3sJ/BieDiv40hNo9KMce1LilAroOYT2opcVy/jjxbB4ejS1t4TeanOP3NuuT+LY7fzrOpVjTjzMcU5OyOkkZI1LyMqKOrMcAVnS69occmyTVrFW9DMtfP/ijxPfX14/9rahLfTg/8ets+2GP2JHGfpn61ixw32rWdybPSoEhhKCV1Y7o97BV785Jx0rzpZhNu0YnbHBN7s+pbW6s7sbrW4hmGM/u3DfyqwFFfKUN/No2pPbTpeaXd27mORoJSxVge4/wNep+DviTc2v2eHxBKl5p8x2xajH1U+jj1/X61pSx93aorE1MJKOq1PWwoFBHFEUkc0SyxsrxuAyspyCD3FOIrvuchHtBpNtSYpQOKLgEaoo5XJp5kK/cJAx0ptIaiw2xRLIoIDEA9eajNOIpMVSSQXGhcUYp1FFxXGMvtTdtSmkxTuBFtzWvoelzXkoSFd0jZA54HHes+GMyTKg4JPU9K9c8Fafbx28cy+Xv2jdt9a5cVX9nHQ3oU+dmBovw5nL+ZfSqVHIUdD9adrPw8uftEk9mwmQ8+UCFIP8ALFemJIMYxinh1Neb9bq817npLD07Wsct4C8Lroti815GjXMhyR12j0FbVynnt90AdAK0dy49qi+Rm7CuedRzfMzTkSXLEqR2cSjtmrKxbQMVIAoHUUhlC+9QVZEEkIbOcmqzwIo4XJ+lWmmyelMeePoRQQ7GFc2DKWk8wgNnkDkCsq0ayjuJM3ZUx8NuXk11btG/ydQe1QDRLGS5Fw8CM4O7PvWsZrZmThfYx4NNl1DVIm2zx2keCGBxvPv7V2NrCsCBEAAHpTo1GBxT6mUrnTTpqOoGmt0oc4FVpZwKm5UnYmsZmmtldsZyR+RxRUWjc6eh92/maKo0R5V8YR/xVEf/AF7j+ZrjAK7T4vjPiiP/AK4D+ZrjsV72F/gxPBxX8aQ3FLtpwoArc5ipqd1Fp+nXF9P/AKuCNpG+gFeD+L7rUpDDBbRyz69raGecxqS8MBztjX0yBz7CvWvixK0PgO/Kqx3lIyF6kFhkV4Xr3iC4k8e3WrWcclpjbCkVxbqzxIqhcFWBAPBrzMbNc1md2Ehe7Ogn+GGrWPggatEjHUAd72oTLCL+rd8elJBov/CL6BdQXJnu9Uvfsr3VvCgK2irOjKHOfvNnAHrXXabb3NxawXVr410YRygNia0ELgHsQpXmrWsrN4lFx4e8KPA6W7xy6hqMmXR5UwyRg5JJyBnk4FCowWsVqaOtJvlkeafEDw5cXGrf25pqve2+rXTgJ5eJIJmb/UuuThqytZ0XVvAurR22qW6y211GrSwg5SVe4B/vqe/Y+xr222u7zVLGe+0S3jtNaS4A1OwkkWPEwGN4LK3OBwe4rnPH2o6ra6SreLdChmtiSsTPcQSMGIxlRtU59xUTowSc/wDhiqdeTtG3+Zf+EWrSWs48Oz3BuLOaH7Vpc5/ii7p9R6diDXpmK+ffhzeMuiWF4rENpGtRohPXyZ+Cv5g/99GvoQjFdWFlzQOPEQ5ZDSKbTyKSuk5xtFLijFADcUYpxFGKAG4oAp2KBQMbigLTsU5FBpMDV0DS0vgzbsMpHfnFdvZ6lZaZCkIcIRwQDk/jXnMUkkRzG5X6GnefLv3FiW9c1y1aDqvV6G0KvKtEevWmtxTIpjlVge1aMN0soO0ivF7W/urZy0MrKT15rp9B197e1czy7i3IFcVXByiro6IYm+56M0jbeGFQ+ZJ/exXI2Xii3clpGK+xqynjGxLhFVmz7Vz+xn2N/bR7nTCZ14JpzXPHNc/ceIbRUBY7SexrPuPEVvnaJhyO1Sqcn0B1Uup0s11zgGoGmY5rmI9UeSdVjYuGI6dq6/RbVGjEk3zE0Sg47jjLmegWKu7DJrYgjIHNAhjUDYoAqVag6IQsO7VHMwUZzTbiUoDWXc3LNxmk2XKY+6uiCfm6VSmus87qq3MhyfmqhLKckd6Zhds7HQjnS4T65/maKZ4e/wCQPb/7v9aKs7EeZfFz/kZ0/wCuA/ma47Fdn8Wv+RnT/rgP5muRC17mGf7mJ4OK/jSGAU5Vz9KeBSgcVtc5zk/iiv8AxS6KP4r62H/kVa808deFri/8Ww6hazw2/wBqmuvmljZld4pW4IAP8PPPYGvTfieCdCs0/vanaj/yIKS68P23iTwhd6bcsYzJd3TRSjrG/nyYYfyPqCa5KkPaSaOmlP2aUv66HIpqHxKtUjWPUNEkt1UYVrZkXb6D5RgYq9qk91o7v4n8OJaia6eO31TTTJ8gnchUkHockZ9RXAeL9c8Y6FoqeDNTaSGKF/lnBOZoh91Q3dQfx7Grul6pP4u0fzJJJrHVLSazhuLuIg/bA0yqjOD/ABJjIPr9aw9sm3FXubOi2ua2h2N/a/8ACOQvJ/Z9v4k1+7k338ssyKI/9kZOQB0AFcR4+jv/ABFYRsvgS9sbqAkpNBcGVCncFcfyNR+J/Gc2m30NjoMbW8djdNJdSXB8x72YHazP/snHQetb1lqWqfEbxFFBo+nR6Zo0UW29lMKsTuHzANj73ZcdOtJzjVbgn8ioRkrTaOe0/wAM3Wh/D2HxRLqEzJdTRP8AYNoVGw52sx7nABH1Nenalr99OkrRymHGeEpvxls1i8ARWdnCRFFPEqRoucIv+AFYmpXc8kb+Rp7Iv96Vtn6AH9cGuXFXpT5IvQum1WjzS7nJeJPFfiK0uP8AR9Yu4+ez1qeDviTrgvobbUil9CxAJZQrj8R1/GuM8Vs5my2wHPQE/wCFReGGzrFsCMZkUZ7damnVnHZjlRptbH1B1HelAp4U+hpK948h7jaKdShaYDMUU/bRtoGNFOTrTgppQKkAIpNtPNAoGMC8e9OGfWlpKAAMcdeataWrNeRhfXvVSpbWVobhJV6qc1MloxxeprapcFm+Rdrr3rPO2XC7vmB5b2qdriNpWkl+cuSW5/Kq6W7yQPOo+VTisoRsjWUrvQ0NNm+w3kUiNuTPzE16ZoVybqBJVwEPIHtXkMTNjZwfrXp/g65jOlR4XG3g1x4yFkmb4aWtjrA/yCmGZR3FU5Ljg7eRVGe5xnrXnne5l+8uARgVQdgAc96qSXVV5bvdQTzFqSKM5LEiqckUanIaonuWPFNUs9AJnYaB/wAgiD6H+dFHh/8A5BFv/un+dFWda2PNvisM+Jk/64j+Zrkgtdd8VP8AkZV/64D+dcpjivbw38KJ4WL/AIshuKWlxS4rU5Ti/i1dQ2OhWF1csVhi1O3eQgZwqtk8d+lbHgq4hvvDVvfW7FobmSaaNiMZVpXIOO3BFUfiMoZdAjbBDazB1/E1reFFA8P22BgEyMB9ZGP9ayj/ABGbO3s0S6zpGm6xaG01Szhu4eyyLnB9Qeo/CuQj+GGlWTSnRtSv9PSWSOR48rKu6NtyfeGeD7134o21bhF7omNWcVZM85tPhF4c+3yXupXN7qMsjmR1dgiMxOTkKP613enWFnptolnYWsVtbxjCxxLtAq3ijFEYRj8KsE605qzehT1W3kudMureFkWWSF0RmHAYjAJ/GvLLnw9ebHj1aO+a53kk5LRke23g16/ikxXLi8JHEJXdmi6Nd0tLHlFx4R0OW0RZILcS7eT84JNYS+EIE1ez/sW3uJpVlUyhQSi8+v8AjXuLQxltxjUn1207aAMAAD0FcdLKnFpuZ1Sx2mxFtPrSFfapdvtSYr2LnnEYAx0pdv4U/FFADMUYp9FAxmKXFPxRigBmKXFOxRigLjCKMU/FGKAI8Uo6U7bS4oGIKkjkdFKqxAbgim7aUJUtIL2EUV1Pg/7e4ZbWOefnG1R8q/U1k6Vo93qF5FbQqoMmTuZhgAdSa9Y0KysdD01bW3Znydzt3ZvWuPF1YqPL1OzC0XKV3ojPS01KFVaWMZI5CnOKbIX3BZlZc98V00UiSLlfy9KiuYFlHRfxFea7HoulpdM5byYS5O/d7VDNHCpyRWteaTOitJZhC2RhCe2euaRvD0juJHuAT3XHWiyM+SXYxAFY/KuaeCseeK1JNMmgXaFX/eJ6Vn3On3DI7KwLAEgdyfSklcl3R1Hh/nSIPof50U3w6GXRrdXGGC4I9Dmimdy2PO/il/yMin/piP51ym2us+KH/Ixr/wBcR/OuWVfWvZw38JHhYv8AjSGbaNtSbaNoxmtzlOS8fDN74YX11qL9FetXwkP+Ka08+sIP5nNYXxQv7PS7nw1fahMILSHVVklkIJCqI3545rf8GbZPCelOvzK1pGwPsVBrGD/eSNX/AA0aeKXGakxSba2MhpX0o28e9PxQKAI9tG2paTHNAyPbSFeKloxQBDtpCtTbfamlaBEWKMU8rzS4oAZik2mpggq7aeS22JYAXBJDE1EpWRcY3KtrZTzhiq4CjJZuBUMkexypwSO4rqyLWOzZrqbPH+rXHNc9eNDJNmGMxpjpnPNZ06rm3oXOCiipipYLWSYnaKWNV3jKk+3rV12uLdVdEMSgYFXJtaIiMVuyjNbSw8SKRUaRsxwqlvoK1bAWr+ZPqN0kMCKWeSRwoX3yarSePfh9pahTqcrRlghnhsppELE8AOqYPPoawqYlU9Huawo8+qKjxMrFWGCOopu2ur8M3ng3xEssmi6paX0i8vHvIkT/AHkbDD8RUupeH7aFRIhyN25ue3pUxxtOTKlhpLqcvZ20lzcpBEhd3YAAV19p4L/fK9xcHyz/AAoOc/Wl0CGGO+WaKHaEGF4612EUvyfcArnxGJle0dDejQjbUTTdLsbWNVghVcDr3/Orc7RRqMY9qrK0zcKQopHgXgvMSfSuFtt6natFoi1Au7Eu8g+imlupvLThsGogkykMnHHFQtFKzbm5b3NK9gbaVizHcPsysbNx1o+2KWIkJj+veq7rcY+8o/GoGt3YjzJPyo5g5pWJ7ycNwGBPpUdtG8kqMYzgHk4pskMIHzEMRTIp2jk+WdlToVJzVJkPfU1NH/48F/3m/wDQjRSaJzpsZHIJb+ZoqjtR518TR/xUY/64rXMYrqfiUM+Ih/1yFczivZw38JHg4v8AjSG4pMGpAtGK3OY43x6kcmv+E4Zo0kRtSZmRwCCBE3Y1t+Ek2+FtKUDAFnFx/wAAFYvjv/kaPCo9Li4f8oTXReG12+HdNX/p0i/9AFYw+OX9djT7CLmKAKfto21sZjBRj2NPApfrQIZtoxUm2kK0DGYoxTtuadt9qQEWPwpCtSlaNtAyLbT0ikYEqhIHU4qaJljkDeWDjrnvVz7VbvCUeEg44KnFRKUk9EVFLqZaryBkCncqfcVIFy2B0prLz71RI1st1JJpMU7bSN8qlj0AzQ2kgWo6FlSRWYZxzWibyK4ZWnVRtHVugFec+I/H1vo4Y/2bJPt/6ahf6GuUu/jNpl7pd5avpd1ZyyRNHHIJQ6hiMDPAwK454ilJXT1N4Uaie2g/4jeN7y71SHTvD9gt7qdxlrCDaHW3jGcSsh4eVgCRnhVxxk1wfjLQfHH9srHJf6vqOYIrrdJI6FCx4G3OAwbI49MitrwZbPbfELUf7b0qFdajgju9MjlmbHmBVMcIZDyXU4HvgV6L4hk8O+E4YrOS0KXE+olrv7HukFvcsMs4PP7uDcFUdzv9K8+Uofb3PQhFr4UeR6i/irw3BpesXFze3SywicXSxsJrRd2FPnY5z12kkYI9a+m/gZ4wHjrwtPBdPE+pWW2O5KjAlRhlJQPRuc+hBrzzV9D0eSG8hvvtM/hq8Mt3dS29+R5E0Cg/ZkUg5DMwZQMZDD+7XP8A7JWoS6d8R7e3EckS3dvcwmNgcGNQJEOehwQRWc+WLTgNRury3Pom6lvNFlWCSBWVhlNvoK0tKvLq78ttqqZH2qGfBIrodsVw4lZF34wCR2pklnGSh8hPkIZTjofWtHVi1qtSFSad09Cb7NMqnJGBUaCNcNITxVyEyhdpO6nRwqc7o159qxaOlQXQoyXqLnaeKalzuYNkmrrWkJzmMUght4lICg/WhoTiyjLOrNzmm/bRCpDDIqdltwSWUfWqU3kiUb13JnvSsjO7KdzextMMdM9KRmPl5rXawtJoA8caL3JqlLFGgMavxnvVpiasa+gf8gmD6H+dFLoX/ILhx05/maKo7Vsef/EgZ8RD/rktc3trp/iL/wAjD/2yWuc2+tezh/4SPCxf8aRGBS4qQKKXb61scx558UNQs9M8QeG7rULmO2t1+2ZkkOFB8oAD8Sa7PQkxolgO32aP/wBBFch8Tra2uvE2gQXVvFPELTUHMcihlJEIIOD6V1E96uleGIbjZ5jrBGkUecb3IAUZ7DPU9hk1zwdpSbNZfAi/dTW9rGZrmeKGMdWkcKB+JqrZatpF9L5VlqljcyZ+7FcKx/IGvH7ZPEHjK8uNVbUPsmkQpK63bqN02ztHu4jUnIXHJ2nNVLTwrdS2l2/h/wASPql1FbRah9nvIBhxJuO0dw52jkEYrP6xPdR0LVFW1ep70FNG2uB+Ffiq51DdpWpeYs8TmErK254ZVGfLLfxKQCVbrwQemT6GBXTCanG6MZxcXZkWyjbU2PakKg/WqJREVNAX1qXb7UBRRcLkeyjbUu0VYsbOS6mEaYAJ5JpOSSuwSbehSK0befauysfCsBbdcSl/9kdK07XwzpcLqzWzSkf3icfiK5JY2mjqjhZvc872jFNKV6DeeFtOlcuoMXsh4/Wsg+EbqS6ZIXQw9mY4NVDF031FLC1FscoVxUF+whsp5nKqqRsxLHAAx3NdzrHg9oLaN7JmlkH+sVj19xXK3Nu8bNDPHzyrKw4NXGrGrFqLIlSlSa5keBeL0n1QyLaRyXG7p5MZYH8TivPbfwvq91qcOlrZyRT3UypGJhtXJPrX1XPoelzH5rNEPTMfyfyqSw0bTbIg21lAjA5DlQWz65PNefDA1VLVqx1vGRtojF8d+HptDsIviJ4c0k6prNhprWsig58h8ALchf4ig3DH0PavJfDfxk13TtAs9HR0cwWl3D5j4LkykMHORyysMj8fWvrTwajyWrO8m1Q2FA7+9ZXiL4P/AA91y9N/qHhm2+0E7nltyYSx9SFOP0rnxEf3j1OmhJOCufOun+MdQ8b+Jr3w+2jPeQ63YxxR21oB/o1zGmIpgegGdxc+jkdq9L0PwunhL4yeDdBiYOLbT2jd+zv9nO4/ic1694M8IeGfCkTx+HtEtbAuPnkVcu31Y8muB8WyN/w0f4YUq2WhY7gPl5jYYz68ViaWVj1WGBt+d2far0a9CRio2xGRninorMM9BTHGKRKo9OKbK3ljc3IpVAjX5jk1w2v+PNPs7+60+4JAUFQ2CFGGwxJ9R/h60p1IwV2XJpLU6yW73HCNWYuqxTrL5b7mjkMbD0IrivCXiK5mnhtJpUmhjikuJJo24YEkj39x7HrxXHQeLbfT9T1CztXd3lnR42Vg2W3Hco7AYPUZ59K53iY2TZzSmz2aHU4Y8+Yuagur6Ob5UwoFcPqXiaCPUFXflFjLMwGRnBxyPUjH4VqW12s1vHMjZDqGB+tdUHGT0FzaHQf2k6x+WrYFQyXQZg3r2rMgS4uGxDEz+46fnWva6OSQ11Jg/wB1P8aqUox3BJs6Tw/zpEB9j/Oil0JQulxKvQZA/M0VZ3I4X4gj/ioP+2YrngtdR41gkuPEojjGSY161PbeGbfbGWlkdhguB90+1enTrwp0o8zPHr0ZTrSscjijbXcT+G9NZGwJEc9Np4FZEfhm6aZgXCxA4D46/hVQxdOXWxg8NUTPH/iMP+Kt0bHbTNTP/kEVa+Itte3PhWxs9PaNJ5VdV3gn/l2kHGO/PHvim/GC3/sfxlpH9oTQwI2kamEd3ChiYgAOe59K2PEAw2gqeD5h/Pysf1qYyjNSswacVG6ODv1mPwnthp7wxafFEq3schQv5IGGQkqQW4wMYII61i+Amgk8X2g8LCwWUDNx5cZT/Rf4R+8GTJ/eK9q9E1Xwtq1hqN5eeG5ontb6OVLnT5jgBpBy8RzgHIHB45J71j6Vo/i7yrmCx0C00J5raGz8+W884RxRhgrADksAQMdDzUuL5kXGSs/Myb4Pp3jfUPEEKRmytXtEvNhPDGQ7PLGPm+UkHOOCK2td+LGm6VtLaTdTK3QrIordufBttH4KutEhkmmnmf7TLPgB55wQ2T2GSoGOw4ry/wAQ/D/xBqCBHURMAMb1Y/hwKwr1alBq2zLpU4VFZvY9X8B+LrDxhYz3Vjb3EHkMFkSXHUjIwR16V0e2vP8A4I+GdW8M2GpW+qRBPOkRomH8QAOffvXom2u2jNygmzmqxUZNRI9tGKk20YrS5kRhc1taVdWUCxllIkUc5HBrJwaUCoqRU1YuEnFnc2GrQzyCOFv3mPTirzzS5+aQCvPI3kjbcjFT6ip/7RvMg/aH49TXDPB9mdcMVpqd7C0ob5mVlPvVsSMOgUfjXkt98Q9MtHS3n1SFGkO1SqMdxwTwQOeAenpVm11ptQhFxa3wniJwGjfIz6fX2rGOFk3a5p9bUVsejzXDNJjcvHXmuf8AEsljNbOGaMy8YI6iubN1cc/vn54PNQliTyc10U8I4u9zGeK5laxGVFKqjNO20oWu65ym34UuBFclXbg9BnpXXm6VV68V5xHuU5BI+lWlvrtV2iZsD15rirYbnlzI6aOI5FZndmYbAVZR+NeSeNpmj+PXhOTcOQB+kgrfGoXSyBvNYketeb+O764b4u+FnO4sWT5x0HzNx+v6Vy1MLKK3OiGJUrn0UNRtdq7wCQOtQHVolY84XtXnF3qd6GENvPidu5GQo7kjvUt7qV1a6bPKylh5bAE8fqKcsNKOtyljLmn458XXOlWfnW8pVjnBZcqTj7vH8Xp09e1fP3ivxLcajq9xOrEG4cSc5+UnuRjoSv8AKui8Z+JP3DWcNxu34Gx25LADlj2JBc8DnNeWalqxs4W3TLDcyFkj3fKjKCVwSecnOOB/jXzOYVJVJ8kSKlTm2Ol0fVr6C3u/s1wZsqYAJUwxJJyRz90jp2NYc2qNY6naMY13owaYc5bAPHcIc8cD1rNvtWksdGd0WbdGAJMpjyxtKjb6g4/l7VkTNHKbe+iWW8LKvlmN9uJP4lII54GcnPWuSnGWjexmrnq2leLTJdzKYXZWUxkFQI4+Dz6gc8445Ney/DZ7S90UXj7ZoEwigSAln9BjA6Y4OPevmtb5IbO0tiqNMwBCHCDCg8HP0PXmvZfgreWlkBJJPGJ5MFlK/KzE4yORjp1788cV04fFVFO19DWnL3rM90iWNUCx7do7DoKfWZ4fvLO5jeOzmaY5Lu5UjcSSCRn3Fa3l16Sd9TtLOi/8g6P6t/M0UaNxp6fVv5mivRWx0I4zxqzJ4gLKSD5a1Wj1vUEAUSgqParHjbB8QMvOREprGxxXpUoRlTXMjxMTOUasrM021y+PVhTRreocgScHsazcfWlANWqMOxz+1n3PA/2vLu4vNW8NrO5fCyYB7ZdP8K9T8TW8ct74fWWNH2Tl03DO1gFwR7815P8AtVLu8Q+HV6/uz+sgr13xOzpq3h5UhMu6YhiGA2LmMbjnqP8AGsaaSlO3kbtt04fM3wpNGwr94EV5b4t8SeINa1e+03w9KlpbWSDzJ5FJDSN9yMDuxOM54XI46msvw7qni7wzbxXWs30V3B5wjnVCT5Yc/I5/vKSGHYgLnPY6uuk7W0MvYu1z2cLRt5zSWMyXVpFcx8LIoYA9vapse1bGRHijbUmKMe1AiPb9KNtS7aTbRcZHilx7U/bTC8ayeWzANjOD6UrgRXPyws2egzXB/GDxEdJ0aCzhuIoZrw7N0gJUZIAyByQM5x3x6ZrmfjUdXk1Ga30/7dxjAiLDPHbFecaNZ6lqC38erSMWQRi3+2SHhw4JAJyVyMA4ry8TmCimnodkMPa0m9DtIfAkMQla/wBUub2bUf3XnXsLRyQ/u2G9Qw4+cgBuByo+lbStWuPh54msbQ6pNqNpKg+0RsjRuCBhhhuoB5U9eoqKXxgo+0WtzBdxTwDc/wBsOS6ohO044dd44X268kVyOtzXWrXaa5dhwzoceaQGLAdhjoOma5quLhGKcDRRk7qWx9DWniu3ub8xByI5pXWIMnHlqnLZHvWTofi77Vq2nWTt9yJ1JY/6xs7Rn37/AJ1yPgULqVo91fyCBXt5Ybd2O1dyg5weD3FQeFLkSeM4ZZZlmtrFk5wI923Axg+/54NQsbWkoOTtd/gcrglse9xxPI6xxqWYnAAGSasXFvBYaRJrGqXcVpp6Lu8wncW5xhR3OazvGF+3hvR2vo54Xma3crHvAYMQPQ56E8+1eOnxZef8I7Jomobbi3jcXNudu54picMeeoKluPUitsbmqoS5YmlOlG3vH0XpGk6LqSRC11ZZZJIROFXG7Y3Qkdqoa7pUmmznBMkP8L4/SvIfhT4qutC8S6nr11FH/ZskAt2c8sshYMAg64x19Oldj8Q/iJZ3tgkFhbOHKiV2dsMnGccZzkVzQzlQh7So/kazhTcNrM1JZ4o5FWRgu4ZBPevPfiE4i+JXhWTP/LVOcf7ZrAGs668q3F3G7+Wv7tQeFOeM/Xp3qr4u1518YeFru62MLWRQ+GzyHX/E1NHPaWIvFqxlTp6v0PcNOEIhL3UWHce2VHpmq3iDxFaLaXNi8kaW6xsCFBEm4YwoPcnms7w34ksb0tbnLTKpd8nC4+p964D9o6+k0w2V/asGt7tDCAOiunO7HTd8wwecj6V1VcXCtS56TNsNSc5ctzhfGV9erJfbWEUcUnlwtIxKsjd89C3P6GuN1rWLf7fEtygdPLAHys0S4JGcHv1P1NX7PxDHqSRCYB5ogvmIOd7A4bGOmQ2Qe3NZ+q6baXWpPdiJ47VsYjLFVjYDvxwvPGOpzXz7puE7T3CpS9nPlZp3dmLi6tINS2K7oVEEbEB8N1J7npz7GpoZLTR7yN5EijjlBWNI35dhtI5PA9M9OKr6ql4PssVveJ5bsI/PnfGGGMnPUDn8RjNZmpbZNTSGGZbqe3bDMyhEJPGBz7CsVFysuhmk2bV/fWenyz3lwodZtqGDcgJByS2AOvr25+ldR8OvECxTKmpWwtJJHVQmDs2HI57Aeo6muGk0W90vz4datUX92fJ+0kHHGWK/Ng46DnuKt+D9J1K+u/t0jSW1mG+SNsgvgYBA7cCurCYKeJmoUldno5ZltbH11Roq7/LzPeLX4121vYS/2PbRtM2c3dwcgf7qjGRwOtP+GH7Q1jeWZtfFUczXEUhH2qEKSwLdSgxwAe3YV4drVrp1huht0aYk4KGbG4+hA6deteaR3z297KyDymVyrKPTpX1uIwNGjGNNL5n6Rj+HsFh4QoKNn1d9T9Q/Dk0dzottcwMHhmXzI2H8Sscg/kaKzfhk2/4eeH34+bToD+ca0Vw2sfBTjyyaRy3xDvorPxId8MrloV5UjAAJ7E1gprVkxwwmj/3oyf5Zq/8AFg/8VMv/AFwH8zXIZ9aFi6kPdR5dehGU2zrLa7tbklYJ0cjqAefyqfbXJ2X/AB+Qk9nH867MqM9K78PXdVXaOCtTUGrHzt+1KM+LPDaf9Mx/6Or2HxQuNW0b2EnP/A4K8g/ajGfHPhlPWNP1mNeu+NRGur6LJNcNAkfmvkSbVb54BhvUc9PYVEJay9TR/wAKHzPONet5vCDDWFsr2903U5EnzGci3cxFZCWOSC3ygZ4wT6Cs/QLz/hNCfDmkW2qRQtHtlvJn8zYhkBdWYY4Kjg9cjHc17j4ajT/hHNPRvnU2yZ3c7uO+etX4oIoV2xRRxrnO1FCjP0FVyXe+hHte61PEfF/jDxH4Ygk07TH2G0leNRLBvYqGO0knqcY5r0H4Wa3feI/BdrqupeX9pd3VtibR8px0rpLrSdOuZfNnsoJJD1coMn8as29tDbxCKCKOKMdFRQBRSjKMm29AnOEo2S1GbKytZ1i309ngB3XQQOI9pOR+Fbm2uD+J+nzJPa6nbXCxux+zkEEZznktn5Rx+tTiq1SFPmprUzik3qdNo+rWGqW3m211GxAO4EgEY68fhWX4f1h2vhY3EMpaeY+RI7cOvbaDz2/WvLZrxYjJiBUnA2oYZAF4HPTk89ulT6Xql1a3VqpWW2MrGTcDgknqc/gP0rx/7WqprmX3G6pRues+NNQm0NIl+yMzCRdxV+oPO32P1ryjxp8Qrz7RLbabYyXUTOVW4aTYMdGVDnDdh3HvWR4o+Jvi6/uovDSrC9u7iKOUREumTy4OcEgVyPiOae6htxLN5L2UQjaORxmNlIyy5AzuGDx6fWliMXPVX1Zv7GK6HUweMb7WITO90SIikZikA3LgHG7P164rn9f1aaK4jdcqXbygOCCeMfzrKknkFxPdpJIROm5cpgyYx82PfBqS4vYbtUa7gQqAjswflT0yPevnsROUp+87mckk7I39Pvlkkm+0pme3kBRQDyO4zWd4pb7X+8UErsOZFPGMenqabo9wsMt+8iyYVssuCSq/XoMYqSeeA+F5oIgwlKu22TqV3Hpj2qKM5KpFdC4PVFaxupobAPPLNI0KkLDvJ256YB9QBWcmpXGn6iJmZseYHbLHODj5R78fhWzo+iahd2ct0zDzycx5XkYHAJ+mKzfEdnLp17Fe6haglxsGGBC5PUY6/wD1qSqXqWbuRynZeLPEH9va2NQG62WC3TKBxJkgAHPfJwP1rDsJbibVJZbWNZYCE+0N6szA8Y9sVgx6puvJrZsx75SHfZ9/P3QK9AiWGyt0hVYopSAwJOcbRyWwPrgf/rqcZiJX5mtWJPlF0qz/ALMnlur5kaWRyEBHAQ8gH0qrrF+1uTcXltIECHYwG4gknvngdOaq6jqd00lvZyRmWCYhlKjHmH0BPbpVLxhrFxFaGzg3+Y67TEwzj8fXGa58NQq4qtGn1ZrhsPPF1o0YbsW51/UUijlt3jaNuF53ZZeWGe1UvEV7aanHY3O4qrTFZtrcpjZmsK0vFls1NxdRx7SCcuFxx9easw6haLZytaJLNFCeJMEIWPYE/h+VfZUeGFSkmqi/4c+4XBLptP2618tTtdO1iWHWJFs2Cj/VyKQw3oR2A6dvSrvjrUZ/EXhOTQ7kxuQd1rI3VXA6k5GD2zg9TXKeEb5pJQ00YSV9zRg4xt24Y9Mk47ZrU1K6H2pGWYiGRgVBKgbs9c//AKv618/iKFfL8R7JvRfcz5TMMBVyzEulLps+55V4FvHsPE6x3H7nzcwlzxtPQg57Hoa9Pjs55rPVL/zkaGxRAojBZmO7Hl8jBxz69PesuPw9ZDWH1G+hhc7XXa4IjldcYYY5JAzn8DzzXX2I0+40a5sLRVg1Mbd8U4yJFXO0g85xkj6e9PFYmlOou9jmrThUkmZEWr6Zq/ge/s10dm8uYSXExUlnO3KqD/ABgHA9K810bS7q68WRxNbTyWdtMHlkIJUopB5PvkD8a9Gs49Q/s66gja2sr5ITIVaTaA4ZTt9MspOB7VbC33/CtZbm3tzpt2mWiSXAknBACkeuOcHH8I9Kca9la2myIjLSzHabPpXiCz1m6v7oRQxLL5rSoDy3Chc9OmcDkkjtXHWusalFZ4kvkx0UNwQO3NZf2ObS9EgtpnaW9vJf3kO3IUAjbk/U5OKzb2SRTLHdTEyoxUqvqK+m4atS9or3f6H3XBNaNCdXXXQra3qNy90d85cjkHOciuZvpAt00gPDqcj0OK0r7c0R6evvWFdSYbdKPlXr713YmpJs9rM8RJu7Z+p/wn/5Jl4Z/wCwVbf+ilopfhQQ3wy8MsvQ6VbEf9+lorkPgpfEzh/i6wHilFzz9nBx7ZNcfvrrPjFhfFUbY5+zgZ9smuEubmSP/VQNKe2CAM1y1NGcFV+8zZ005v4Bn/lotd0w6noK8r8P62r65aWt3azWcxkXKy4wRnkqw4P869XkVJIirYZHGD6EGuzBTvF2OHEWdj5o/amuo18d+HpY3RwkEbAqcj/XNVHxb4nh1TVbKO8luIrOa6kXMkjEISUJKjqANtZHx/sdOsfiBbWelXDzRAoNshyIm3kbAe4rH8cJJ/adkzR2jMZjvFq7MgbHI9uOa8fFylVqRu7Xub04e7Bep614f8aa9aeHLG3jDeTaxgIdodpVHQnk9R15GK0PC/xN1XVPGVjbRqLm1u5mie2VNrx8cEZP415JZ+JJFuNKt5EjlshGoljUn5iDznGDx1465ro00nTdR1rTv7Oae0mmnVU8lNzhi3+sHOTnBrlo4quqiUp9dEc8o67H1Dil281S8MWWoWGhWlnql2l5eQpsknQYD4PB/LFagUdxX10ZXVzn5dSuV4rF8W6kul2PmTWQuYHVlIPrjgdO/NdCVrK8UWF9f6Y1vp88cUjcMJPuuvoeDUVW3B8u4JWZ4Pqmv6HJfxzW+hSWsEqeVNDEp5GOcc46j6DnvWF9tciRk0khDJ5SSu/RuuFz14OMfSu08R6DqGkWUr3g8hyzsWLqI1Uc5APPPTrk1xM8RvkgV1SOINkKmev94D1r5XGVZU/dqLfysdUbdBbO6MiGeOQyHpuLZKnPBP8AhUU0snmOZ4ol+VXDuufLbPQfXHvTpbPTbWxd7dTvGTnf94c+3OOODWddT3khR4mLkBflYcOO5HuK8SdTml7rByE1SWN5dxbczRsvbK8jt9M8elO8qx+zPHNEkcLuEUopIPPWo7ye0TUIpmh+8rb0jPLjjGR0PHp6UlrJBDOLppP3DEMAFxsOeeevTg053svQT3Oh0HSvIF1JePKEc5HzEKygDt17ms25thBFqC7DtEW6MxnKlC2Bx/P6Vo+INQs/sypmUTMn7srwwXGSeR6dfqKwtD1cS6JfWbxyZKtiUp8oA5GWrKj7SUlL0HFvmSOgvfEVnZXgs9zRqBhGCkrkdiR0wasapt1ILbyQpExYNulQYbn39OD+FVre6066MMUUcbA4YOZPvkcn69Oa5y71ny9fEd3iOQNuYKd3PQZOeOOwrGNPX3VqiE9TTttA0q3khmv43jkWTdE/OWJPXGPerur/AG+0hEt1FFdW+9t5j6hCT1AwSRnt61Zvbi6ihWTS40Me0bjO/QnHr0+n0rDlnvtSuC8bJBdRSYjKDCynBzjoO3fsapOUneQ3uGn3dtHc2T2DrJBv3SRyrgIvQcHPOaq+OLK+vEebTZE3xRGRZhgb9vOFPcYJ575rFm+36fLcx3MBjKybnCkAnHfIOCB36kVLdahbLewyWFxOxkX5lk6jPLADGAM59eK7qUZUqkalPdGlCrOhVjVjunc4jwqiX2uRxSx+dnkITwx966LVNSdfE0FnabBbQkJ5Y+6XHViB0Oe9Yujsth42WTyTGssv7tGOAuTyPoKvabareX8t0fJEYmOCz4KjruPt0+ua+6wlfnirH7HlWOWMoQUeruegaVbCV1CwlHjXJx1AHfPb607W4bi3tmYo8sH+sKEbsnoSxyPwHJPNVvD+pQ6pqcOjaX59xP5byPNbodsQUHLserDOPQc1e12S8hvUYXm/ChEjMG0Oec8k4JwTgce1eZxGnUrQcXdJbHjcaZbiMXVVXDLnjFa26f5mbf61dXNlb6fFC0EunRCQbpDHlQBuZVIw3p6n3Nc/pWu3z30S2dwWuIeFjYbZQuemOjfga1LywutV0iXxGtnPLPZyRRWqiLEbsTuK8YJCgE89zmq4aO9uDcXunxJdSxhJYFQRZJPDAjJJ9cY79DXhKlScfeR+cK0Uro7hzaeJLOBXWO21RAS0Dp/ruMAqDjcw7DNcXfahqek+If7NDFpWjjnijmXKgt94Y9OvHQV2v23wzocUax2txqOpsVkMFwXeFmJ4Ax3JPAHGAPrXOeIv7Rj+Ieka3rQUm7LW6uD9w5+4SMj+LH0b2pUkn7klfsaQ5ZJ3RqXWtf6JOZrXT5bhYg0xit1iBU/cAwAW+ueAPevKtWvRdSnzIVUDOzYMYHp7/jzXc+JbqIyzPLO6M6rHGm3pjd09B0/KuPn0eRbd51n8xyOEI+avsMmw0YYZVIr3pXP0PhnL4/U1WjG8pX+5HNT53fITnFYuuNmNV78k1p6k80ZKPlCO2MEViyr5ivwSMGnWn71jHNKjcXTitWfqv8I/+SW+Fv8AsEWv/opaKPhLx8LvC4/6hFr/AOilorA+UPM/jpq1rZ+ObezuJFjZ7HzVJ74YgivMb7xHDJbyCxnUMvBYjlefSur/AGq1kXxpp0kSqWa02MccqNx5z2ryDSzIsjLDKk0bqcyPjcp6Hgc4PTFeFjMXONVwRwVWuZmrqOuC8Ee2eaKSJ0Z/mzgg5yM/d6V2c/xKu/7FktNOB8tFZTNKd0mDyOg6jP8AKvLJLeG0vbn7TdBPMUN5Y4G3tk44q/ELeGxVYZJVK4fLNls479iMfjXn/XasLqL3MpRi1sch8RLya/8AEemSXN39sGUCseymRjj8ya0tdMGn3ekSW8OxVnlfylHIJTrXM6/Ikmv2JSRpQJk+buTvrX8Q34utStnjiKeVJIuW6H5T0/WvQs2qafZm6jpEv3OuW95pls0sdvFIP3OZlHfGWHov4Z71seEZl0XVotYs72/WS3cSzXMsKt5yKOig85I4B9xk81y6WWkyWwnke4VYFVGmRTtjbGdnJI7k5p+nTNIUklvWvrGCUYhdiDIo4IyDkDFcUbQneLtZnK47n1D8GPEOqeItN1KW9jmNtFdkWc0uN7RnJCn1IGOfeu/2183eCfiBq2h6StpptvbrpqXTvBGkZOxDklWJ5Y5/GvY/DHjCy1CaSR7hUhaNZAT6kDgZ7da+gwuYUuVQctUZewk/hOv21yHjbxV/Ys6W6o6Pgs7EA/L6gd67G1MdzbpPE2UkGVNfOPxn1WY+IrhPMkY79ieW2Rx1xk0sbmEYU/3b1JlRnDWSNfV/iBc6vbXel3MFrPG2dpZBlevUGvOb4QxZaLzd21iRuyB9Kp6Zf+ahMYMryEqXxjJ7/l60qRCSWVF1YxQs38WBgjqT618niK1WvUvN7CiiLWbyQW0hhV5vLYBlJxkH+LFR2N+05VDNE6RKQ8ezDHnoBnoKjurmSygmeWSKUo/lg4yhUHA+o71z9tJcSa3M1tMgj8rzJCp4XoeO557UU6KlFlKOpu65NbWF1BcXP7sylguRnYSRx/PmrmjxR6xaPA8YgIO6NnOAcEYJP865fxNKZ7aLK7kAyHBzvU9TV/wdfW8FpcWz75oWH+sIyUXvj0PH0rWpQaoqS3LlHS50Pi8tY20bXkaNI6hROuASO+0dqw7Um0tby2jtJPJuLdWWRmbK4ZcjjjrxzUmqtFeS2qtfeam3BYEjaOcA56H6cVXvNTuLezkilmnleXAl8zgA5B4HY8UYaLvFeYqfxIpw3nkYUO+IzjLPgqO+KZPcRzT+bJJnJ2jkZIAx1/Ko7qK4VV1VYgbW5+7ht+Tx1J78dhULywwkoVxMxLBh0Ax2rV01fQTVnoemaO73ujxx3ETRqnzecSOP9rPUVnTahc6S7JNhYtwWOfIcBe4OPX8KpaTrltNp8Oh7WiuWGFm3jY49Dn/Jq2VtHWWyucwupC27uquMAHtjqefxNed7Plk1JCa1Jk1zTmZYpbeCbKGPerHJXJyCD04OfpWHr2jCGObUoMCznYeWWwmSP4MDt3+gp2vC4l1AxvbLCvkBkdQMPhfurxw3GKzbW+nuoG0uJpHlmXYlu67iZOANvoTxjGK6qVNrWLHFMyZd+oapa5eOKe33OrIOFCqW59emKZYf21d6VJ9kspYrDaXVgcF+epPf/wCvXvWqfBW08G/DQeIdTuVXX5AgkiZyUh3jBQL/ABHHU565rz3wlvt9LaS9tkS3WTy1eJztdf4SFPHXP1r7HKaMvgvY/S+DsNOUHHmaTOL+Gniq78E+PNN8RxRGRbaQrcW+domiYbXQ/UE9e4Fd9J408JeINYlgL3mnW1w7MkU0QZFJ6Dcp4x2OPSqPim10XUrSWWGxknvc/uPsy5kdvfA5Hc1x2m+C/FeoapHb2fh6+a5lbMavGUz75bArXMMPThLllK7OrNKtXKsVbD1NWteunS6PaGt5h8PjZWc0V+kM5lV7eXexRjk5XgjgdMcVljwfqV7ZNqcPifRo/sQ3PbXczreXCNxyGRh3IyM+9Zfguw1LRI9RE9zpF3fp8kkEM7vMij74DKhQD1bOOOuKZqcOsX863zeXGtuvyMk3mGNfdgPU18nNOliHyxvE+Llg6mLqudOk3Hrbz/Ij1Tw9q2k39uusyWsE0cXnJ5F4JV8tuWIK5Byc9Dke9ZmqeIR4k0hPDNtbORaObiyuZCfM3BQXBP5nNM1qOee4kwUh1QqYlG4GCcj+52V+oKn14xTfh3DPD4jihvtOaPyiTdyux3ovTJz0HOOBW7itZLpseVOm6cnZbFHxlqT6rH9phkjlFqBHK69ZDgDcP9kEYFYGj6hfLKY4HLDq3H9e1eoeO9LgvtXfS/DGm29v5jm2T7OMNK+AcNk4yT7Vg+BPCDxCbUPEFuYrWORokRhgSyJjcM+gyM19NkeIVekoJ2af5n3/AArinVpRpKVnF/nqjn7rQbzWkW4vCkFs2SjKMtKR1OTzj3rm9c0e2tWMNmruVyX5z8vGDXb+LPEfn30yWZHlqqovHAx6VhadtgibUp0MgRtpXswIxivUrYenJ6avqz6jG0KFV2SvLqz9F/hSNvwz8MqRyNKth/5CWipPhmyt8PPD7IMK2nQFR7eWuKK8l7n5VUsptHjP7S1l9q8X2zLMYn+xbc7Qcjca+fL/AETWtJl328yTwvl5GBwRgZK4Przj1r6M/aI/5HC2/wCvQf8AoRryu6iE8Ekecbh8p9D2P515WIowlNto8+rFObOB1SS+lgXUZrSaFEmjUJHhgwcDqepzkfmK2dMW71O2nu4YVSGNvL8wLjeRjuOuMfyq5a6fqEmhTWV3aN5yEMr8FRhAqt17E5/4CK6e6tLS18MpY2qmGGGNUj2nGB3/ABPOfqa5pYOFm1uJxSPJ/EVlby+O9FsljCQvLAjeXxkFuoz35616p8V9H0uw1bw7BaW8KRraX3RAM7bdyM+vNea+I28v4i6E+EXbJa52jAJ3DnHatDxl8R/+Eg8RRxR6Y0f9lveWpIk3b98bJu6cAZzXdTglCKNLOyPoDw/4T8O/2HZL/Y9gd1tEXJt1JY7B145rSj8G+Gtxb+wtMGRyRaoCfyFed6N8SPEkOg2VxN4BvreGSONLVppwn2lcAblGM+h981s3nxM1GxMRk8I3Rjkzucy7dhABxgjk88+lRLlT2NFhK0rcsW77HV3fg3RWSJraxtbdY5A7KlumHA7HjpW1a+H9JVQY7G1GcHiIV5T/AML4sRJJC+gSrt4ybgc/pUEf7Q2n27JC3h6Y7lyD9oAx7dKyUqRg4taHu9pa+SiRxsVUYVQOAo+leW/H/wAIXDWB1u1s4nhUbbmViBgkgKAAR+eK2fBXxOt/EXhXV9eXTWtodNZVK+bvLkmuP+JnxWtvEHgqeyhtHtWF2u0M/MqBCScY4528VhjJU/ZMmcW4u55fHtaNYwVzgK23kjHYHvXDeMGX7ROzRuPmwq7Tgk9fxq1e+JF0myNz9neZWyoUHBVj6/lXPTeNLW5mga40mS5Ee7fvuigkyOOFHy4OD71wYLB1ebntoc9OjJu5O+r3RsI0kvEnjBKeSRhsDv7U2O3jvIC9vhJAck7yOPrWe2pW1+sSrDb2hGV5JJPPBJ/Suu8L6LqE1jNpcluZ23uyCNchzj5iT6gYx0FddeKoxvsaum0jItbe4keKBf3kbocBWyVAPX8zTIrW7jhnlEilDJ5ZiT7wxjJ5GO9drH4QvJlsbjTWXzbqxknmBbkIsirgEdD0/Kpte8C3VhqEdtpbG+nuoFlPmkBUOAf85rWFKdSyiuxrToTqyUIq7ex5y1xeWisrKZI2UKr5ztGauXWpXFzAbeaSRlRMYLE84rq7Twul7LcaOzJDdRf8ttuR2JXHpkVjeJPCuraXfNqC2jyW3kuJSc4Vegcjt+Nd0srqwSqSjax6tfh7GUIe2qQskUNGN3qstpo8M8SKsnlRNIcRqzZYknt0re1nT9Jjh0//AEi8bU7pfOayiiMotIyP3KuR1d+W7YHWofGXgkP4zDWM0SaRJcxMzPL8qI2MhdvLcBjx2GK7OK1t01e+0mKaZbC7czafNPB8iOCQQyknA64ye/SuOpGlTu9zyZQhEytLs7bSfCmt2PiDS43ku5sWV2h5C4G0r3BDBeDj71cb/bOtaJdH+0Ij9odNpWUfNGB7dj05FdPr2p3l3qFrBceaLS4QOwKFhET/AKw4HOMrnj0xVzTtKuG8R211bx/2pHMXWQyxBS6fxPsbOD8xNc1KPtX7y0CMedJNbHH3nio3H2ffb/KpBJHOXxzn2zmrXhzxDa2XiG21O2tcXFrcLKu4bhlTkA57cZrQ17TdJs7yPT5Iy/2Zjjc33hgYB9OmKseHNUtxpU7Q6abO1h3q8Z/ed/mBbGc5HH4V25ZQhOq1TVmu/U9rhzAfWMU+S10m7PZ/13PRfi34yutc8JWX21oTI7rcSKi7SmV+UEnnkEcV5TeTalLaaZatcR2lqJAryopBRXI5Yd8Cul1O4fUXsBeRqWWFAwx94IoUZ+iqB9c1X1CFWllSGFhCHzITGeTjGAcnj296+iwuHkrp6XufpOCy2VPD+z+G99uh7K/gPw/pOlW/9m3M1pfaeglWUMQ05xk7+xzWDa3k2oaisRWSNrqNrTzEGGTecZB/Eiu28EaDr+uabaTR27zxPCv72VPLTBHGSepx6V6LoWi+HtF8Q6fo02j2qXFxafaEeXEjiZG5AY+xyMY6V8tiMJiKtXSXzPziU6s5ODfM1f7up5L/AMIBr+iWVzo3g/wXqItZyFvLy9mTzLkL0AGRhM8478V51qdt4jtNRn0PTxJFqzQOtxwEjjGM445XGM56ZFfbkokHK4I9Ohrz/wCKmkacPDGoasumwm/ggYpKR+8JPH3up4J4rqr4ZUoc0XselhM9+r4WeG5EotdL3v3fc+FNQhbRNYFkbky2Lxq8rzISjls/Mo64BGM8H+VeheHvEMdrPYrqmmpewSsLdJbqAN8vHSQcnHHB7Vj648baCn+hwTGEyfaJpo93kx5HI78kgf8A666z4f8AhG90nWdJvPEFpaRaRDl4raOQP5pYEr0JI5OeTnivGliIzpKcnY+SbckaFjqlvoXxh0vxFdafJZQXTfuPOjYJnbsDgMAfT+dd98VfHPw1j+GPiPSbU24v4HfyrOWBldbmUlvMTg8ZLEMOOAOlc/8AGi+0TxdosVmolsZ7KEi1lIHliQc9eoHODnFeR67NDqmjaXq2qXB82PdbX1iHxJcgY2uP9n1PQfjXRgcQqUnyyuu514KpCnWvUbtv80cXqWi38GlWWsMge1vFJVlzlCOoYdvr0NJpCSXFtc2/LblOxBzlj0x+Veu/C7xcvhXx5DJqVnBcafJugmicBvLVyPkiBGPlwPrzXoPxE+I+g6RqU9n4E8GWb6oAPNuv7NCuUPdABkj3r38PnDUb1EfTUOI5xV5wv8/zPe/heMfDjw4DwRplv/6LWirfgd5JPCOlSTIEle1jZ127drFRkY7c9qK2vfU+dk+Ztni37RUkK+MbdGnhjZbHeVdwp27jzz2ryzzo2YKsiEeqsCCPrXr3x9sdGufGNtJqV1fRSrahUS3jVgy7j1yfWvPrG08PtP5XnapGoPBa3QjH4GvBxWNdOtKNl95wVpLmstzDF9C0k0bSoAi9zjPFR3+qW82lzRNIFO4R43DJ+lddJpPhwyKo1G4wTjLWi4Hueav2/h7wrk/atYjkB4G2JRURzCbekV96M1dnz741ZYfGelyGTcgEDE46d67P4T6IulXOpa/PcTu+pTzeXAiARNGr5xIx5wcYwOue/bM+JOn6V/wuPS9PtbrdYtLbK0oxwDjPTjvXp2uyw6ffaX4d0DUHvdNniuGu4wVPlui7kPHK5PB+pPaumriJ+z91bo6E2o6bnM6t4imZP7QstQe4EZ3mCYY2SKTgBQcYXJ9AB9DWJqfiTxDqItla8Mst45njgg4Ds5GSzeuccfyrHtvCFzrHja106XUEt4b+TfKiSZdYsEnjHfaQPrXvejaXpejrHaadaRwxKMZxlmx3J6k1y0KFWrFNyLo46tTs0eIeIbLS/sc6XnlS3fm5cR8iBWPIZ8jn2HvzXn2qeFdXhvFh0axvriORQxk8tiz84KqO4GO1fSOq/D/w/qHiSfXLxrmXzm3yWu4LCxwByAMnp/Os8+F7qw8SaNPpIM0X2nEnmTDEKe4zn9O9dVGlVo76o6a2ZzxbiqiWnkZPwjupfC3g290XWtI1doNSmIndbUq0ZA6jPBXgHPfpXHeNrDUIr6FbKxuboSJuhkjUqIs5wWU96+jr+O+hiMluv2gr1j3YY/TtmvKPG948c3nQSubeRWMYYYKHPzIR2IOePcV5WZVnSala/wCBjGmp6Hkr+C9a1CEw3V1Csbtl2D7icYOQO5OelbGg+BfDegaSt9rUL6jcF03gjEcClQcFQfmOcjNbVre+XII3JBUZP8q9b0Dw/Y3OlNNq2mwztdsJPKlQEIgGEGPXHJ9zUYHGYqrJ01ZI2hCFJp9DynTfhb4PvrD/AISaWeG1tFJkSCO6wjqDwcHDD6Z7Uur6iNI0COHSb2WHzGLMVPDngsrEDuD+Fe12mieHbaEQR6PZRxDogiAUfhTb7wt4T1FES60GzdFbcFUFBk9ztIz+NepUhUqfEwp1oqTco3PDLzxH4g8Nva3NzDYRXEti624Q+YgiYo3rndnrmtS61bVFtbO+ulRVnVJBsdcShun3TkemCBiu18eWvgvQ5LOI+HlllmJLLG2PLjHfnPJ5AHtWL4uHw6sdDeaC8aS4aPdHbZRCO+CNuTz6H8a9TA/WqMoyjTun1PYyeOMpYqniI0rxlpf9fI5m21G3hkl15bd5XjQBY0yd79AB6+p/Cq2l/EPVrXWV/tfSba5R0Zvs8sfygAcbhnofQjtXGf25eahqUNjYTfYrZfvSIozk9celO1i9msyFj2SFFHmu/MknuT/Svo684zhq9Op+g4iEcyptSVqadm/0O2utW0bxBcBDp1tpF0kyyEWxYJMvIwAc7WBxjtgn0rR8aRQWUtpdRxwxQzuXeRQVYheQDg8njkc5/GvNrODUNVa3ksrOeZ5CdkaLktjqMDBxXoHha9tLxr7TtRsZEktrbzWtbqN3MLgjaV3gnoTz6Gvlcyy5QnKtTtyWvr+h8RnvDtOjUqV8O1yKN7Pf5dza0Szs9cW/Z7aCK6t1RzMI2BcSDcMDPHBGR65rOluLO38UwahG10s1tEIPL3qI2PQnb3HIravb/wDs9P8AiT26yS6vbxizEURkSJY2feWC/wAOCo//AFVElslrC9w1oLu+uE3FEGFiIOMgk9G/Hp+NeMq6pR90+R5oKnyrcraN4X8PeIdUu7PXJDZG1QXEl3gkkFsCMHI6jGPTn0qG90/wpZS3g0SS2AtnklCF/NeRM4XdkYB5Hc1z2seHdb1TVXvfOm02CaMG4UkOmVz0CnIGMfXmqbxx6FZPa/23BPJJIBJIoKEpgjYgP15PsK9XLKcKzWt2j3uGcPKeJUoPbftY29HhVYjfmNmdIBhV4AjIy345PfjgetdB8PNC0fxJ46j8PXerW8bhFmuAJMl04yi4/i7H059K4S98WtaqsFnBNcSToTIIGIJjzwoHfp0PWsLw9Jq0Xjq08QRwXiql4spcgLJjflsqDwOua+mr1XSptUtWj9CzbGVKNCcMPK7s+l/X/gH6KNd2djZRxMy28SR4UEj5VVc/oBXzf8R/ibDrXiOO70VXC6fuEEigh3z3J6Dp+Gaz/ir47ewtZ9O81rqbURiCd3K4tzgnjqATx05Ga8lfVFhkkmMyh2HXdnj2z0H0xXl4bBzxsFNvlj+J4PC2Wpwlipq7eivt5v8AQ9d8MfFzxtpt1GLqWbUrORj5iqglZfYNkY6cnP4V2ni34iarf2iJFJpcPlbTNAJt8jqw4BOMDr0r540rUI5j5ivtfJB28ZI9qy/HN68X7uOVo2kQMx6ZFaYjIVUov99JfcejmXDNDHJ1k+R/3Vod+0sWk3NxcXVjbJayuQoZQ8bA/eQjP6fpW0muw61ZtLogHmWkeJLJPmwAOGXPUcfUVxfw8aO8022ntMXEuwRSpcbWUvnvu4/PjBrU0zwH4usPG7rpuoRS2sLlr4iYE2o5Y+XzuZQo4IyM8GvkZ5LXhN0ZL07P/I/OsdleIwVR05L0fRo5vwlrut6/8RIrHZKlo1zsuBkhURjhiTjj16dq5bxPIlr4nma1IZYZisbFMBgG4bb0ycAkV9A+I9BgWS5efToNYWS3w15aK0FxMp525T7xyByR+NeHeMINFnv0/smO/shsJMd5jJKnBxjp+NWqkYU/Yxja3z/E8+pBxjqddoGvaTpfgjVPEGsW0UOqRFYLeUr+8nLEEYU9TxkkdqveDPFzpeiPVlZra4VWjnySyAnggnqtcRr+k6tHc2I1nSE1W9uIkFmsL+cjRkcYVeFPc966yS58PW+lw6Uzf2hchQpnsyI47JuAUClf3g69OtbVstUcNGq5pyd9Ndv6/wCAdVOjGlSUpu9/vPtTwgQ3hqwYNkGBSD68UVB4BUr4K0ZM522cQyO/yiivfp/CgPHf2hs/8Jna9QPsgzj/AHjXJeG/D95rUjSRmaK1j4aYg4z6D1Nd/wDF2OG8+KujaY9t9qa5iVRAH2GT5jxuwdo96yvEXizxV4d8Q3nhuy8Ix2TXUI+xC2uDIUO3auw42g7skg4JzzXif2UsRip1JvS/36HLKneTbK3/AAgdw0fnRpfGLHUgdfXFY03hfV2vFsbWwkvZmyCqRk7f97sK9b8B+OtP1b4d2/iG8W7iUfuCkqb5p5VABCIv3snoKxLG91LTr59ZjguLQySNlLkqXweQHCk4+mcitKuXYdtK1vQl0UnrseD/ABP+GPijQ/EWi+IL2wjS0uL6G2CRyB3EnbKj1xXungT4b2Vqn2vX7WUX0+dsUL+WEUj+JhySa2dR8Yabqa2st9oMF3PayCWFpGyI3H8S8ZB5rSh8eaXLau2owtAyDdGsZ3F/Yehrq+o00097Kxfudzgrn4SeHvC/jWXxe86/2dDGPIsTITI0pHC7u65yfWqLuE3SbQpY9ugzVzxBrN5rN6bm6bCLxFHnhF/x9TXI6/eXcCbYInlUkYKjoazr1FhIOUY/cYykm9DblmMgC7iOOB6UxfLUds1mW1xIqK02S5Xn2NbUtvZweHU1q6vJBG5KiNIvmDYPBz7jrW9TEQpUvaVHYmzexd0vX4U1SLT7sKVeCRg+eSw2gKfzrmfjv4dg/sObWbCSKO6t8tNDvA85MDkDP3gMH1I/Cs+6sNb1DxhDpWnafm8NpEwVuNm7axLHsORn6V6D4u8PaPcz3MV/dRBHhAulF4ZTby4ChgrHBHTHGfpXiQtXnU517t9DtUnyq258x+FxKddtprxWaCIq23GfNXIIH58c9q+nLG1lmtBPeIFklAYQg5WNewz3Pqa8Yt/BOs2PjS201bYyx3DH7LcjiKZAA25WPbaM4619A7TGipmMhQFzkdhXdGjCkvcEnJ7mNPZwRRNI0I2qMk4JrnJPFOhxw3BhZjJEpIQDBfHYe/sa7G/VbmExfbHgHdoZArfng157458Hxtby6jFq+6VRnM6gE/V1H6muXF1cTFJ0VcuPJ9o4L4nXC6lfwa7pWsCSOa2w1m6fOpQ44zxzu9e1eU+KLu+u5xYS28qTxn7r8Ff6V12oXMEF0UkYCWN2R0z0buP0rmPGFzv1CynjQN5sTbX6Z+bHX0GK9LJc4xWImsPVj7tt+1j63K8yqygsL9nv2RH4Ps7WK01G+v5pIpbYJ9nTblZWLc5PsBnHepcwQlr693PvbKKx5+ppNP029mSJSyYLb23Z79MD/PWmXF1aR+Kn0bUSzJG5h3kY+b1/OvoYWXu/dc+1y+MMFh406rtzPS/mNu5Z1CywTM0edygfwivX/wBmDxZar4h1LS76EPfXsAW3coCDGmS0Z9B3x0OK8Y1CW2Uy/YxK9upKowO4f/Wrrf2fdZttK8dSPcqx820kWIgcBgM8ntwCM+9Rj5x9hJN6Hk59Vp1cHUinfT8j3ix0/wAPeEdT1abULWOPTbl3mSCNiBCp2ZVTxxnJx/hWt4Y8P6DqAvLvUtNhmt57gtbbZXBWJeEUYIwPzySfx881++u9dd21S+jtdMkYRSCNw8oLbRtVACF6r945+bPTFeoaPdWxso4LORJI4UCAL2AGAPyr46ivbTkmtEflUZubcXsWbnwn4LaZI0+2Wkkn3FS4z+Wc14f8dvCekDWdPTTdVh+wJA5nkYK0nmByNuFAyQPX3r1HxvGktvHdNcPbSwhljO7arFscH8Bwa8y+JMOg6N4QsbyG3gS8nKxKEY5DgEtkEkY6E/p1ruyuVCGL5XHXy/U9vh6rSp45Xi7vTT9TitHs4dOsXQBldm/dsvRkI7nr/TntTVikOxYWYCRsAD1NJ4O8RWsyvo96jFN5NtMoyVHdSO49PyqXXJprG4EkewR/eTYco/uP8K+4pVaaXKj9hw06NuWGhneMjqKRWbPNJLBHD5aZGRGMk4z271yrTsz/ALzJx0roL/VHkiJVozOXLbSPlJ7ACuUvbkNIz7VVieQvQGuerOMV7ux52MlGk3y6I3/DUwVjJubllwM+9XNdkbVr82sMi75Sq73H3EHJP+etYMN5HYwKM7wEDEZ74rW8HuDJJqs7GMu2IucEKP5fWiFVTSpp+p0UZRqRjQvq9/JHZ+E/Dv8AZV0s1vfTKGULLCwzvz0J/un25OK9EtYFV4703BgmhXAm7gYxjrzXmc3iqKzjUWMcYIBLFs5+p/zk1zmp+I9Y1ucWtvLPKG4EcZPP4VviFh/ZOM9jTGUMKqLhO1j0LV9ThjsPseh3/kPuYwtbgKFwcNn0XJ7dBjtWbfeEWfw5HrVxavPqLWzyF4ZdoAQ/6xgeG6EYGOADVLS/B3ir/hFF1XR7Oe7hheRr5ZHVUQr12nPXHPvVzQ9X8QNot9HZMj6akDI7DCxJv+TA45Y56Drivz3GVOSLpU0nDmun1+/sfj+bVHJckHeF9GJ4V1i+s/DU6WCmKRo3eWSMkmRQdpDDsNpwCK3NL0qx13wxcSLPLpElvtLEH5GXadoPTJ65PXivOdBubSaJrOaeSHMpjYopLEccgDryO9dvJei306O2SRBaQSEWkJb95O2PvyY4zjOB7ivPqU25rXc8ecE5R9NT7P8Ah8NvgfRV3+ZiyiG8H73yDmij4e5/4QfRfk2f6DF8p/h+QcUV9hD4UdqDUPMiury6h8oSR7fvICcY9eteU/EPT9Q8ZSabcP4fuYtNsrjzmuIbwQXZPILKhBJ5CsOhwPfFdr4+8Ty6BfPDDpgvpJyu0GbYBx3ODgDHJ469zXFN48vrySVbrQfsUSQMVuonea2MinlSwAOMA844PHNedWqxlOUYvVGM9XY8nt5tUtILjw7cPFd2ltdPPb5lJCs3VuNuTyeo9eK9H8AamZ5NO02a2hClW3QovykFmySPzNc5feGo7HxXYPrU0cen6qfL0zUrJjJbBz0VgfmGVBOSeSCfpd8B3cemeP76zvVAOn77WaQt8kbbmAP4gcfWvFxVOt7SKv7t0c8uZS1Oz1bwuft6rbztFHLu2MOdpHZvWuSu457W9a3usCVGKn0+oruNY8Q29pdhWJlhVCdyHID+hrgNWupZ7g3LfNIzbzX0FGcmRJaFl2wPWqdxMxYp1J4471bjlspYFbeySsMbQe9P8TaVar4dvLttQTTbCzmia3ZcG7uZiM5GR8uCQMegbtWsqlmklqQoNk/gdLIaoLjVtNmntIVMhkIYxAKCTnCnJzjvj8qh8WX0NxHYxQW62un6hcFLJijJGQd4QsPvFd3f3ryy28TyapNLput6rLJbyNELkRnZK+GKqUH3Q3zjPRcJXq3xClvPFngTw9qFpIXNzYnyHijy0cpYnbwMDYF69M4PSvMx6WIi1bbozphpBo5DV/EF54f08fYL6V7mdgJL2Pl4tucRg9duQOT15HOKv6HNaNp2jXWu+eY7m5aO7lO4vM7MPKBI5wCR+YqGbw+JtPMixGz0S5skks5GyslxMoO4sp+Zg+ThjjJxxjBJ4n8L+JNU8KWfh6xVbWZGbUrhp38mSIom0AqSSO/5j0rl+p1k0t1HW/fTsW6jV7I2/Fmux6lf2reHpIPL0y4cLOvzBm2FSBjjbzWr4e8Q25jjttTkWa4YhfMVRjcex9q8/wDBWn6ZZeH4bGTUTbPsDSuVM252HLJj+HI7n86a4SG/kS3muZYVA/ezIEaRu5AHQenevTdJwUeZbkKUt2e1yafGrZWOLr3UVDNZwyKY5I1C99vGa43wt4skjxb3Ja4hQAEA/Mv0zXonkwyRrKoZlZQw45IIqJQcWaJ3Pmjx18PWtfHkkdhE8em3GLjz25SJB1y3sc4H0rnPEOj6beXdhNbT747VNmwOCuAMLjgemTXYfHa8t/BepS+H9FlK2+r2omnt3JY2/wAxG1CT8qsO3bnFeaan4thRhDaae6tgbd565GRgCvo8FToUaSlfVn6Xwvh8voUnUqu97PX8jea6mttKaxURsNzPv8obskY69RXlvim3kTUpJN3zudxy2TzW6+taxIr3Etx5Me4qURAf1IpvhbS7jxV4otdGtYYXu7xiEe4lIDMFLcn6A/yqsVOE4rlVj0s+xmHxlHlpU3Hrd6aHJ2Fzc2L7oyQDzjsa9L+GWv6GYruwubWG1vbofLeEckcfu/YHH416RZ/AG2i8IXlxq2Z9YRTLFFZyEKqqM7MkcseeemcV5r4Z8JaG960msrq1oh5hjwiylckEH1PHoORXz+Oq06lGdOUrJrofnFbmlTmoyvHZnofhjV4J9Av9Iy1xPHcrcZQZPloAd2e/3QOnpXo/iPxn4f8ADU6W2samn2thuKRRnKr6kZOPzzXztp95JoniGOe0nnUROUEiDJC+/rn0rq9Th0vxEVmtp4YNXk+ZTIuIrlh/AwPCsfyNeJRq+y91btK3TY8inTblZP7z26X7D4n8OBomMtneRbopCMEA9GAPNfPHjzTdRsZjomvonl24LW8ytlmVieQPwHWvVfhp4ggsvByWN3YXdjqNvI0bWZifAdmbCoW68DOASBmuP+Izan9vN9rNlBas4KwiSZXLAE9dpOD7GvoMoUZ4xJrWzufTcLU4rMlGpa9meLLvgmwkzI6Hg963l1JmtvLnkWYfeYA8H39m/Q1U1yCS6DXSwwFEGH8oZwPU1m3MN1b6SLryY/JfhWUjcPwr28RBxPtq3NRbS6dSvqV5Gk4eFyY92Rjjms+4uN4kZcA9cVnXkzPI0jHJPXtSSXSiD1YjFckZO2p81VzRttTZYkvHuJ1WRtquRuA6AVrtqisyxwxhlQYGegFc5AnmfOOncelXomCof7g6+9CumPBY6qlKV9+prLcvIG8xyBjOOxNanhjUfsOpQ3DHKKw3DONw7iuWMwd8bsk/kK0bdtiqytjHQn1qnaacZdT0oV1XThLVM9e8feJ7/SdauLzw7I66Fcy286wgZjjlVBlSOnzEN7HJrU8c+PNNvNEs5rDQdPt5Li2SadUiAUysM5A7Dp71zOi6jJJoEUM0MMkF9mNop0+WQrjaqt2bnOO3X0rK8RRosGmJaWE6Klsu7LCQ8MQoJHHQLXyOLgozcE9L/efnGY01RrypU5Ximb3wnheTU7fT5LaKS8vbkhHll8sRbBk9up6c8exrf8c2OnXFmbzQLZbO605GmvoJI33+YG5AbGDjB+Xg8Vwej6q8HkWsGZmibzJcD5Nx6qc9eleh6h4s1LTYbf7Hax2z2am4BWcXCguMLvYHIwOAvauSta6b3OdxThqndfcfYfw7kebwLokzja8ljC7D0JQE0Uvw/mkufBGi3MzBpZbKKRyOhYoCT+Zor7CHwo7U9Dj/ABpLYR/Ei3bVZlitEsyylkLBpM4A6Y6ZPPpWXrXxT8GaNa2kNrabrFb0W8kvlYVV3FWkBHYMG64zgkVd+IesafpnxBto9RuGhhntCpKqGKksAG29x1HHrXnF1cWGteF9Yuo7mH7fafIAsKqfLBORGSNpcKOntjgnNeZiuSjzOL96XS36nNVk4vQT43+LNLjkfRIbeBNJvII5re63ho1lDMQ0eDgccHHPr1rnfAPiK2m1rU7eOO5F1d5uriSVwcx7UIVhjJIYnBzyOa5rXRotjpH9jTGC/EcTeTcIN0Yc5+XII2v8uc+3pXNeHJbzQdf87Tpo5IrhEiEsshRVyARuORjrgjOOK8x81V+8rvsYy83qe06rr0UGjz6guwxRymD5iMl8ZAx6Y5z6Vwy6hdNuuryaULt3KmPmI9h2FL4c8H+I9T1GW41Tz9NsllP2OKeB2EjlcBuOCBtHOffmq8ssel6zO+tyx30drKfJ3f6u5U/KM7Sd2D2zz3q5U8TeMpaJ/wBMmLbtodSYLfUNBlvNJvDK6nbG7zRqHf0Gfw9awPEOknR7SK+1bVHeCQbmMuHR3dcgx7T2GOc/wnjrVLx34o1mSKGO109ltpgpgihTZFBtwDtQfdOMDpnnNaFpYxX0ei3B1a00uea2dUtdSmk2SOCwypAOwE5HPr+FerSm1FxppvzZty2Rl3vhfR7fw5Ya1HcJOU1AQXEiS7WlikTCPgH5QG4JHGD7V1Hwz8bajFd2vh3ULW2P9ixmOO3d/JeVxuRlLHIOEJ4A7DrWd4w0O8trFfDry2UouBuvprBxKcMxKEdAFXaBjGTyc15vNLrUd/BLvc6htSNd6/MXjHB7n/V88+pFc1OE4zs4/f8A5ig0nyn0l8R/EVv4r0qSGxmfTNR09N1pFEGWSJdq5xjh14YAjGMCvHEh1rT7TWbrUNbure4BEfErbpUPDAA8E7W9eCcHrVmHxrqN9otvp1yvn3NtG7GQqY0uF5bcTkcqGA24IOM8VetZr7TdAgu5IiU1CN2Kyhc7fuKwfbknHGASPmPSuiq6dSXu3u/uNZwu9GSQNplr5UGjtObaHcw3JtlCgkcjJAyxA/DFPgM+o3iQ2/medKVHz9mOM9K1PBbWb6FqkkCxR6rcaWqwWjKcRxkDzH+UHghSwAGQeB1FN+Fsw16eeCaCBWtUSFIixMjkOSHI7fMCh9MilGcox5ZIFG2jPTPC3hXQ7TSonKLf3XmOk8jqQu9TggDOCBXT72UAfKAOBgdBXL6Jqmn27ajHa3UU6WUokEEe6SRXmyxR+MnBccDJ9elY+o/EFbXx4nhOOKK4uJJUBkL7VhDIGZW6cqd/4YHWnV5Ze9FFctkS+P10O/s9Tn1zRLeR4bZ7UzSxh/LV/uOGAO0hu3XBz2r5S8Q/2fc3EFxZKrE/K0gXG7HAwPSvpP4z3Fnp+jubC6jjKDeyI+4S7hgcdhz1JGew4zXyjbG5ttantWEk0ccbShQpOExnOOwwa7stt7zl8Lej/M+z4eg6eHlUqL3ZOyfmiG9zHbqAxKsWyCcjOTzVa3vtW0eaz1zTRLbNDcZt7oLwsq4bgnjI4NWNGsb/AF7VotJ02Bprm7nCQRKerH3PQepPFbutaPqen+HPD2napcLHpV1qc/mxCXCiVHVGLD12YIbpgjHTnpxdRKNkPMcwVNKC6/kdtJ8edQ1jToNK1CzW3gFkYbu5M7O9wQo5IwACzL+vWp/B/jVtW0K50OFYIoZ2OxFhVLiQkkt845PYjJznpTv2avCfhS48SarqWpalYXg0+1P2O2vYU2zytkBwrcfLgHH+0K0PG3gWDwzqkOraaNsMt2s7x+UrQyEc5VegwedvQjPPavFrckoOMkeQ4U6sJSoq23/BGeCNem0qTVrO9060uIJAI4pZogXILAgnGBu+9k45OOmKdpej3UsWsSXWjy3ZNwXgaMgKIiQV2jHuc4HFcpPrk+of6ZfENcmdXkYKACPw/CvRPDkourCWRcNf2ULm1Y5KyxH7ykDqQMkV85XrTcr9WeDjK0qkrpm3pouYUax1BVlURmG1vHcu1vuIyuehPIwea5n4ryWMnhaaLXiftC3qNbQW6hREQvKI2NzKR95j3PHSu3jjls/Du4Yv7ppSiTSYAQ/xCMHA4xwCfyrwT4m6hdXOpCG8mlnFq7JHI6bS/PJNexkEK+IqN3tFat/oepw5hamNxHPe0Y6v+vMjg1xTb8QWqwf88xEoUfhiqQ1LRpJRa3i/Z4W6CAAKR3B9j61z10qAbt+1T29KyLuZUVvkLehI619rWxOnK0fpOLxap01HlRS8RJAt9ItscR7jjByOtZOcNyM1cuWMjhm/IVVdcNXl3u9D86xnv1ZSS0JI7gIoUKffJpWmZ+pOPSmRRhjjGSTxiux0Pwk00PmTyL5h+7GT/WrSlPRHfl2X4vHS5KRy0TN2Bx7Vet5mGD5b8d8ZrrJfCt1bR7zZxSKe3IY464PSsy5slg+aNHTB+aNhgr7g9xT9nJP3ke9HKMRhfiZ1Gl+I7vU/D9l4fjjjQ275VtoDEYwCfcZPPvXVXHhPWNL8ETeLr6+uILhIhJaW7qcyRZC7if4eoIFeVWztHKJI2ZWHcHBr0bT9X8Xax4C1V9UklvtIRDClxO2545dowq9yNvr0yK8TMMuaftYyVr63/Q+ZzbJeRyxCkkuz/Qr6NHaDwIuqSRQyTG4Mcm18SbmyVJB4CkK2DnqK6rRrqO10xzYxQmGSA7o3jVyDxnOf4hyPxqh8OJNI/wCEAuZmukS4tJhujuFzC8Uh+4x7ZI69jisiz1JfDt/c2t80Zspk84TRSBkjHzYU/wC1x0/nxXn6VLwtqjv4fxuFq03RxMVt8rL9T73+HxB8EaKQu0Gyi+UdvkHFFN+HMqTeA9DmjzsksIXXPoUBFFfSQ+FHzVS3O7bHkPx6FgfiXo73WrxafLDHG6LJGW84bmDAEdMD19RXC3OtaL4bspV8OtNeyz3DSS/b4gIwGJUjCnkfN9Oa0/2vYoP+Ey025mlYeXZ8ohG7G8/N9Aa8vjupMq1usSWSSqqyz4/jGOvscn+gryMViJwqO0U/PyOSrFqSlYn8TWtpYTXFjqSwB9xCCPeI9oXseuehyenuDR4f8US2OoRJa6XZW2crDFNGZkiJI2sQf4icnLdB6VT8cTSadq6aZcH7VNaCNIrnaHLgDhhjO4AYx9BVyG3a51KO30K4huSoEki7QS87ADIU8YLEqOn5GuHDTqX546EwtJ3SPVNW+KGu+FCdF1xoWvYICoktgCJHIypUEFWXnBwRXly3+s65c3s6afDBbXMfneWkRaK2JUJuBxhcEk5+lZFjDq2pa7LYXrEXtkkjPHd5wFXG4ZXnPT/69dL/AMJBb/8ACH2+mzwayLjzJDprh9trsPyFgCeQp5HHXPIrvlip1vdlLYu15dhmv6fH4X02J7tpXuHEcskj7ovMbZlZgOdwyeAMdMHvXN+H7651GxFxcSCaXz2gAbqgfBAxnpzgHpya6jUteu9NW0m0y3h1x08u2+y3dutz5/GEIVsjcSFztxjIGTXE61dape+Krk3mjy2GrO482C3tlgERUYwEA4wOPaueNPn92T0uKzfunbf2BeXdub63vLe3dIjKJWbaZZMjCHHIUDPrmua8QpHbW8V1LdiecSx3DOd2Q6swVcHOQAcZ75rr9BY3NrbWMZkimxGsjTKQq7upP65pdQ8KyCe80vVrhbW1giE7vDGtwTESFIIDADkj5s+/auqNOHMleyFFW6HI2UOsEzapqd4Vtp2wVUghFz8vTjHJ44HGO9TTeMra20pdPkjuWsot+xpHAj37hu4GePu+x7112peJvDl9arp/hu305Us4lhuBdRNvkG3C7GxsLAkHHUEcE8muUlsQY7u0Tw41hdWVw6jY28uxYqwwexb5vUcLjByPW+s0sI7YeOr6vX8zrpTUNLanRQa3I1l4dvPtNtp13p6CyF6GO2aPeskRbsQAyjB6gMe1cSdbk0LxaNY0XVFjnFzcBmVMrjcWBwQQVOeOv3cmup8C+FrSzju9R1Nr6/tNHlK3sM0Sw7CeBHiQ9SgyAM4ziuc8ZeCtJ0exa907xbaagpJItmjKSru529TyAOTwDmuD2M3K62Oes2nsT6F441TSfCV9dWxuYNSl1ETrqQORI5GXjb3Iw351naxqtncaDeeIdUmun8UaperdWsiMBGIAzq7HByG3qQB6AEda6HQ/AvjB/AgTS5La70jVb2MywXC+TukAPlyI0oUZ+8uATnPGazLz4b6rotn/AG3NbwXqCdFjhgl3tI27GFTHzDgZ9jxUygoP33Yz521YY0+ra58P7NpJLeC3hnaMzT3GHmIQEfL1wBwPrWBock+ha9Y6qywzuI2YbJdjNCrEOpYjA4JGeeDjnpWlDpGo6rqE91qHlw28Ezma1aYwrvZgGG0Z28mty40y38O6xpUpsBqFtMJI/IgiLzCSNgwYg5yBvXj26ZrKvjlD9wnc9WnnVT6t9Ulbl6d79/MLXVPDcelQXtxYW2meIpJ1za2dqF8wAvtJwPkBDDK99qnivMtVtZ9S8V6j/bVxsS3kKssTg7Mfwg9Pqefxr1vX/Fnw9m1oW+j6FC1/dXZX+0LmMxusjcHI428nuMflXmfijw5qdpYahdx6fHZwedtuo0fLQMD8ylTyD3A6YrOnXdSTbun5nDUq8zQulJcG+jXR0FtLwYY4CS3plm6knAyelev6bftD4eksNeu0WXhZBJgrvA+WQerepGM46V2X7KPg3Qn8A3HiW9+w3lxqJMUcTYZ4ok4wR1DMefpitbxf8GZ/Flz9ss/L0uKFCIkZdu8Z7qMn8TWVRTSbWrfQ9bLcdTwkJSlFyk9k37vq/M+adehjt7l1triKeM85jyBj3B6V0PgfxZDpxt+qywt378/p1rr/AIf/AA90jx5fXum6BY3SSWDGK7vry42Rq2TgrEgLE8HgtjjnFZfxN+Dsngu6cPr0Vy4QuoWEo5HHQE9OfWuCWCc6fvrTyPInRdWb5V9x3F1rWg61b2elAOwWP7TDK0Pl+UQ2Co55Oc5ryLxZpFxcyuJ43lck5k6YJ74q34I8XzaSkNnqtvDqVnC+6F3BDQP65HIHT2qTxdqOsPqi6pc2UMVrdrmHZhlBHXHf35r3eFq1OjVlh5faWj9D6rgbE0qWJnhp7TWny6Hmmo6Vd2sojFrJOHPyMqHn1rB1qCS3ys0LxN/dbivTdU1Zo9Pk3MHnySkLMQXJwMKB1Pt7Vz2o6XE1hNdak2+7K42ZO2A9AOep/wAK+kxdNbRdz7HH4SnPmhRldr8DgFjLJuI5qCaLcN3vjmty5tWtgyv+h7U/w3Z2c92BeyqkCnkHq3oBXBGm27Hy0stdScaPVlTw9pbNdLNdK8aLhk4+9XdWd3Gp8xvkfGDz1qrc2sQXarEMvp2xUcPzPuc7Cv8AP1Fa0+anI+2yzBRy2Ps46t9e/wDwxtjxMLO3Xy7eNkz8yS5Oee3PFbulT6HrMO7yRslX5onxhfbNcJqc9wkYju3jZXGU24yRVXRrjy7yKOS68iFRjdg4H1xXYq1palSx79vaWqeh0XjHwzBp4F9pcnm2zt86Dny/Qg9xUWn6rcPpR8PwW84mkYCOK1JIlbB+Z+eo9emM9K6LSLrS76BtNa8Z5JY2Chc5IC5Ix9Aaf4jh0/wfo9xJawt9ov4MgueQGJUKp646k+uBXzefV4xlCmld76H59xfiIKVOhTafXTU841a3v9M0+5037RbbgQ05S4Vg3H3Bg4boOmcEdaxLS1vr60uGhwRBHuZC3OPUA1ueIS95/ZkMVq6MsQgDdpGzkn9ag8ZaXa6TcW9razyzTGEGZnGPm9AOoH1waig/dSe5GBwdSNO9Rbfrsfpd8KP+SZeGf+wVbf8AopaKX4Ugr8M/DSnqNKtgf+/S0V6KPn5/Ez56/a7msIviBZC4hkaf+zBhtw2iPe+5cd2Jwfw965+zsTrPgJJo9Nma2iLFYYYBwm0nLEAA9OvXpjrXdftM6VZ6x4/sLQQxf2h9iBWW6H+jiHc24FuMNu2457ivMZ/EustoMtiuo29tZwq0QXzCnHSTAGSxY5yc4Ga4pSVOcud6Pole5m4ybMfTrS60e/stet4VvrazcJKHAMaZGQpz34PbFeo+CPGelw+FdQkb4fxNBGrLYiyg3RTM+ThzjCjK4781m+ANZ+Hul+Bjp2o6HeSayiF5pIFMpQkgoSGwoHK8Gur+GfxQuZNUNlq2jwwWd4/mQQ2sSKY32ncjLnCnKNjvjk9azVNQ2e5DptSsch4es9P0+4t7u4+H93qEeqNvjkNy2VjPBQ7Tlecjc/HyqPer+uXVlL5VrpvgGKfULrItLm7m2eQQWBK/wHYRkjvxwciu+8W+MVuPB+p/2LamC7kiBtDIqoUCv91znbwQTjBJGQM181W+veJPE087/aLq/GnBnubWXIRIQcMwC4wmCQRx1zWDUab5U738hcquzudH8QaVoN5dQXvhODVdUtpkIuPIeNUd8tuMfQEPgDHUKPauhkj8I+OvFUsk3neGZ5rfbPP9rR/N+YcZY/Kck8cZ6juaWfwvpeseDLrWXsxbTy2sQNlaTPcPHJGr/PhTxkbPlOQBmvJ/CMWsLqOlzy2Fpe295eDEM8yKJViGSOo2rjGScccZpRqcklGSTixxkloz3STwnYm6hg8LSy3EMCQAXNxEBaOgwBtkzhiWB+bncWxzWVbeAteXxm1v4nt9Kt2nt5fLmu5N6XEXCNkLgtJ8wIHGCM4rqNSvrRtJuLHUNY0yaxhjQNa2ls11DZ42lVbyyMncRjHfpnrXl1n448R3mn3txfQreCJxHCzZllTGOhLZQcMDn1/GuiTpvV7kOyO0vvAfw3s4zMsNzqf2uPYqzB4bVsLgOmwbmcEYHOcmuJsm0W38O69pt55630ybLZz8iGVX2ybmP8Qwoz65rZOvLqulL4f1LTRY3MM8F1bM0piQQr94xjO3cF5HHauIe/i8PeINQvrXUl1D95JHJIIspISVPBJ4O0n5hkHA9a6FVo8nLb5nTQ5L2Zha7rmra9oMs17qazXEbLHJEI9vmKg2qThRllBxuOcjHpWTKyWt1NZ60GeUx/KThywOMAEHA6HJ5PNd14HsdP8AFPj99Pl1SHTvMgkdGt49nnSqV2BQccsAOnZa53xV4We5ZbLTpIrnUWhN3BHGrea8TSbP3nYHowOfu5zisadCMpOcXfqVKFNxfva/mZ9xqWr6zfWVtPrd9eQfaEeMM5faUH3sZHIVce9ew63D4mttTs9TiuP7UtJdsypZQOFXAB3BTkqcE9zXm3wL0i11bxFc2erXbwSafKqotmAZJCSUJDdAn+0Aevau+uPH3hn4e32o2uow3sj217cQWttCrusqrghmdzhQWyPlJHXiqxGXyxEVzysn16nFeai1F7lnxVHbmxvbXAt31XEo+XBkwoIdyfu8qo/A+tZmm2k+jQ2mqy6gPt0myG2nSYyCFRkuoKkj5snP09a0LDVPHGvXNpP4g0W+tbe7BaPFvHthUgnGecDHZsZFdBozx6RfwTXUxuFW1nkhsX8sLEiblPynknjI64HNeQsJGGIkp3St2/rQ5YwSnozm/iH8PbW5gu9StPD6yazcxhA4JBlk4BbBO3ccM34NWvq/hCN9OtNMvCbb7SgF3PK4kMcYPHPVtowMnsfSs+fxFcX809/ezSR6j5hitbVHZo7ZYgTv4GSzZJ9Pzrz/AFzXPE17fTTalMw2YbzIJiyMuehPb6U8xxlGvaNFW5eu1/l1NJSV1qe5eG9V+H3ws0f7D4YSO6nkO97q4l4kY/xA+nA6Vl6t8U7rUpDG2tx2+/gxxNtX/P1NfP2vReJtIebUoLW6u7G4gMXnvF5scSE7mTpx65PrXTfA20h8Tz3dxqdwYhaOiExgbnyM8gg8HGPeueGGlW1dRv8AI9nLIUcRU9nJtPoekx3Dxs0mm3jW0knzM6oFye54PP1rhPH9rMvk3F/eXN5ctICqjcwIGerE/pXS3kEul6RcSopkktp3QD/Z8zA/TFeb+I9Utdf8QzzQm7EAlENurRjeUzxwD972966J81Om4nVXrVcJGUYNdVsZ3hq4h0/xQsd/GkkL/IQ4ypz0yPSuz8X2l5deHI4NM+3fZ8tJGigNHEMEd+fWuC1G1lS4McsnmBDwGBVse4PIr1r4VeM7ZbeG01Vo90BCLIw/ebewJ7jkivLblSqRqwdmjwKUqlKaqQdmtjyLwVFdadqMWpXluy3dpKHhEqk7XByDtPv+HeqPiy+e4u2jxjLeY+B1Y9TX0J8RIdO8Q3/2yK3heWCDyUlRvmJOSoI6HofwzXg1lpwt/ELxa4EyMmVEcFgM4yuOD14r7ihm1J4NVJqze/U/SsNnmHpZdGrPST3tqzk7470aR+TgD8qseF2sIZ55tSjZtq5iA/vZrovGfhSTTVnvbRpXssB4xOoEmD0Jxwf88VyOnoJLyCByQrSKrH0BNdGHr0q6VSnqjXDYuFWrCtT1XmdjbL9riFxDbGG2kUuN3JwDj8O9Q3ti1v5FwqNtKEsSOCv09q6rXTbaTaW1rCIw+zyi3QYPQkfriufuNSjl1DyoNoiSPbsz0B6k16NXDx5dXqfY1fdpqM3eX6lC50Jb+HdZTrHIBvMDtw3utYUcAjvBDeF4EDgSkLllGeSB3NdRp8n79rOGSRJFIeCWM/OoIzjHcfrxWW1xaSWlxNcQytqElwdzsAqbQP4VHcnBOf8A9fm42tClTcurPkc6xtHCU3US1f5l7w5O9rrEcmk2s15AmZJCVy3lg/MQOijbwa6D4u6hbeI9M0CbSyJljZ4Ts6k5XA/X9a4zRIJtR1u3sYS0Uty/l7kOOD6+lZN3PcQKtrFJtwx5zj5uma+T9nz1FPqj8ylP2subqjVfVvJtILaDTzPdLLmNVXoT0AI5OT2HWuc8SXk32rbJC0V1AWExc5O/Pv6elTW+otY6ioBaO6icFHQg4YdDWleeH7qfRpvE9xm7gnldZn3fOJDyGbPqa9CElTtzHsU84qKn7OT0P0n+FDFvhl4ZZuraVbE/9+lop3wvCr8OfDqoAqjTLcADoB5a0V6a2PPbu7ngf7VckifEjTFgkiilbTseZJ0xvOB+ffHavnZUW41oSapHcGNJj54tyAVQZyUzx1FfS/7WH2WXWLeA2krXiwpJFKkStkbyuwkjjk5645H1rzrT/Al1f2cqaZDaS+ILBzFcwIkh3gqN+H+4zqQ42g/yFeXNP28m9bCbUtGRN428I6HY3Om+G0nWWa1Dy3EpjlkmkKYKuSp+X5vug4BWsPwj4kt9JvZLjUHlkhNvLPZRCFXeSY/LtYjkAAA89ycCsW9+FfjTT7yKXUNLeyXY8ouJuFRFJU7yOB0OPWnWun6OJESa9nubaEiQyxjy2lQYLouO+M499vvROdSclyrTsc6ck9Nj021h0vXooEvdfurLTI4jlo4GmkZiTlyo4GAGJJ6ZPao/Elj4Th8OW9p4SuNdSO+uWiu7r7Eu24IHRyo+bBO5V+v1qO30vS9K8Kx3Wm31pdpqV0R9nkPHl7sq4bghmG4YyOoP8JrtPC1toureLLi20Tw/c6MLaEG5uI9TaK2gkO4N+7Kk+Z1Gc/dJziuipTdGF+VXHa7YfDG38H+H9CvNa0XWtXsbB2WOSW+gBG9TgkHATPPPXGOvBra8O/CHwva+IH1u61GC6s082YadfiNgryjO5gnAXBJUY/u+lVviN4esbb4dyWg1G3t7OcKgS3dnjVlXoi443d8nGQTnk1418Pb7VLXwleaxbPeLaz5tbmT7Uq+aqKdixp95sfKCRjHTPIxg8RBpxlBe72C0b+h67e/D3S7fwys3ha0tbawu52DyveGBCCcP5jnDbePlwD0GO5oX4X2OleRp+j5F/f5hnlmm/cyxEFiykegGAOprrPDcstvounPpmn3F9by2kGUuMCOBgCflDDIPzAcDjB611llNN4fuksbaxRYLiGa6WNUbc8oILk5JxnOevfpTjKnFe0S9dLjUY3PmXWdL1BfFh0G3vo9Vgmdo4SXMbKAMsTn/AFaDBzkj7vI7VR8U+ANZt4NL1O2sHvrJ7KOSWaFT5YK5yjDrg4GGIGfyr3KL4hWsviZ9Sg0FIrVyInjl0/ZPcscjcJidu0EYA4JxUWr+OPE9xe3lrLb2LeH55fs32i3yskIbA654YE8E5BPbiniatL7Vk/JdDWU9mzw7UPhz45sY9N1rTNJu7ZoF+0QLaBppEQtxucAqWCnoO2PQ10+neMFuo7Oy17w3pesTW1rumYyNFeRiVT8qLgBAeFKZ9z2qn8R/iJ4p0fxjp+iWuqanatAwgt5rqVj5qM5XzZDj5uVOOM8ZrnbpZL3VJZtceHxFq9xcuiiF2hWfzEAjYFVBDK4HUYIGcjmvRwTdSPPGLt10NKcFUXvbHpmv+LpF1FNH8L+DNOSWKxe1/tIqqrb4UEIjxZO33yBleBkVhGWK6sYdK8SeG7eFb8vDdymZZ3aEKNzLg7gRtVhnB9eppngHxVoH2W4F9GunXVhbugurkSALyIx5sS8SMPnwfxPrXG6xqEvhhtR1rRdce/W2b/j4VHiE5kxuba/Klcdsg5I9ayx9ao4JUevl/ViakKbhamrep9Iaf4y8NQyTxW8EZhhiUwKmB5ykEbQCeSMYIHqK808ST2eparputaHYwyQn5vKkjJkhdckgkjggN9CPxriI9Vu45dKk1WF7XWrq5ELwxRKQFkCsGbH8ecEjAx3OeK7kXFxYnzIJbWCeSYxJbsQ4ZsEfeGNuGUA+m8c15uNxtetTtZJ21vqc86FoN21OEu9XaTWrWDw80yXzWkv2lHYqWlEL7cnoeRwa128O3Meg6retJtsrkDb5hALkkAk/8Cyai8P6s9n41t/EN1pOo+RJchZN0Yk3Eg5jAAUMM846+9dF44tbd/D5gNzqc6SwuQIY/nLsTsBXkrgH0444ry/YU69KFKL9/m/A44RjKyPGtX+KV7qd5NoNsBLp6xfZlgc7Y5E27SflHBx0JB5ru/gto58LeIDqWoahbTWeoxqJLLyzujBGYyrg7RgEA8YI4ryDTtDt/DnilI9ZjVWMRQxRzAXED8YcrnAPqD2J4r3/AMFaN4d1TRYJEnvLi2juY1udgkaSV3P3EcDG7JXgcc9MV7lDARUXKnJRUd+rfojupKVOXPTdrHV+M/7J1HWLWy0CWJUv4SoMriMRzA4IbOMHo3PXPGa80/aD0eRpbbUE06DS5bZ4zeCzKgySYG45HrnqPau21y88MwQ3CzWlw0m9BHaz7XllUkfK+4jYexBwRXB+M/H0UNzbTX+nx2dj8sbxyMZF3AgYDAegByB26dRWeLpqnTve830S/rQ1niJtNW1/zOA1DSLq78TLa2lrJH9pBe3TzPMGMbsbz1xg816bZWFrF4Ns5W0rF68IYBssVccZYZ5BGTjtkVkatqTWelieGa3ljlcXUew5YKxyFz249PX8Aapr2qXT6eNO8mb7Uq/IB8yucjr6cD8xXDh8TKg2kk7rqrn0dHCYHAYpRnPmhKKdkrvXt6FTxfqF7b3EcKQNZvnfIYyNrdgcj1HT8a5y80+0vdWlutPmYs8IO+TA2Njkf99cUl5cPcacZmnaS4lldp5CxKpjop44PfqaylvJLO4h2SK0EhKtt+8QO+PTNcbptTvHRHylWMY1fdT5Sze391qumWdiSzMgMbKT78Z/Ws2CwtND8QQ/arS8ugzqluvlYUyN93cemCcY/Wtfw3Nb2fie1vrqIkFzIEJx1zg8+/P5Vv8AivVtQkvLK8t9Ylk0xbnynDx5+dSGBYDr8u3H0NdGCxtTCVl7NaPp0NsBmFbA1eem/k9jhPHT6xaaukGvW72ksuWjjdhyM4zwTWJcQ3MGoyaemZboP5W2I7tx9sda9D8ZXdprV/Fq6WoKXgDKsmGZVGVwfTkE496xBCsTSXCoFuLh8sQMEAV6Ms+qPWUdf1PYqcVYqrJymlchFw6eG45JLfF1asRI7rgls4KnueNv0IrMuZLqa0huZlcJKW8piPvAHB56nB4/Csi+1SSXxDPbtdSiykuf3oQj5gMAkZ4zxXpHijWtA8T+D9D0nwf4dubeSzdlZN4kZQf4c9WJPzE4rox+Kc6UFy77+Q84zb6xho01G21zi9EnubfU1ns2IuQGWMjqCVIz+tV9B0kX/iDSdJ1Kb7HHdTJBLMeiKz4Lc+3rXpPgb4b+JLS6j1vWNHnitk+5GWw7MRwcDoB15rk/i7IreJl8jylEEIU+XjGQc9u/PNeRTrp1vZx7bnzFKpeXKjrNf+GvgXwvHeyX3jB7poVxHb26J57sTgcE8gcenFYENprHhu2hvnWODS7gkfZ72QEOuD99ccbucdxnPvXndxeyXb+Zc3VxLJtCeY75+UdB9K00udd8W6pDp6TNdSuFjQSyBY0VR1JPCgAHmuh4aomnKV11v+huqEujv3P01+GJjPw68PGEYjOm2+wf7Plrj9KKPhfE1v8ADnw7bsys0WmW6EqcgkRqMiivbWx0owvHGuaLoWs3El5GjX1zHFCnmTiJTHu7E98k8Dk8Vk6p4x8HQ31xo0PiBItUuIcssTb0ThgCM5VWyfzHPNeb/teePLfw34n03QpdHs737bbNLK9ygKlCdoTOMrggnI9RXjvhHU9Pm8Qrc3VqsKLC5gid2KgKPuAj7x6YPsa8vF1qlOT5UJ3bSsdHHZ69ca/f6ZoN5fxWl3cES276g+1wVBYuvKsS5HqeelZHxH8A6l4UsbXWL7XLK8uLycoYEhZZAWGQSc4OSfx61Y0rWZr/AMR/YmlEMMJ2rsXEh+UZP1OBz1wBXcXVxaQaYsL24mYn5DKd5U+oB7+/tXvYTKak8MnUerPqMJwtisRCMnJJP8ir8M/DWi6LqIm8RaTDqVhAfNBLFZInxzjBAYA9Mnjk1taV8RZr691G0W0ttOYyOPtdrbR/ISTjeW5YnJ9zjoawtX1C9m051htZSGBBdV4/PvWd8N9ON5Nc2+qaKtrHHEAZsbpJU35Lbj3GcnpwK0zXLadKg501qjvzzh6hhaDq009PM9B8V3el3zaL51rvglUrf29ouIZXwu3KgfKxyc46gD2rq9R8J+H5LfTs6LZWFvaSRG2ntQYJYXU/MHxn7x5AOeSO4zU3wl8M+GHtr6K31O+vpI5B9oSWIxojc7SqnJ6D1OcVe1fXPD+i6bNY6X4k8/VbRiy29wgeRnU9NrAeuOPwr532KUHKWl7beR8K0ktUddDdXsNjLN/ZN0zZ2rbqAXJ3EbskgAd65y/8V2Lm4srhIgLWJhKrfvJB1GAvf68ivNPFfjzxLfafBcXclzahYlcxQRbUfcGKvn04P5Ee9cPaeJFv/tf2jFpPdhWaJW4Ks/zY7gcEY9DWFXNYUo2jG9+5z1a6XwnqJ1fR71ho9/FfSQXk0VvDPBKI4oUbGxW2nKnOPb16Yp2uyeFfD94bNrZ7Z7ciREX50ULjO1iWyR13Y4PTk1zx+xz6ymm6hqkGnpJG4GSP3TgDDNn+9uI6joaybXTI9Q8TxW0s4u4sA27xYCLGn+tTae+Tuyc54z1Faxxc68k6cFd9x83NFNHD+JPD+qeMPFtz4k024Bm84QWzP8+HJwgQEf3SW+v5CKTQdQ07x5NpNnqv2rUY4wkccivBFMVXB8wtz15yfrXsl9p9pYCA6rebZZZQYtpCxpAm753I4OASeMntWD451Xwx4GGr3iy2+v8AifX0DlTEf3MDqdpVuQOMc4yfyx684YulKMaMtbN6bXO/BxrVJKFNNvocD4j1W68M6feacdBMctzMtwtxI+TD8vCsOx5J9/eudsbyzvtKgvtRiAuckgxZKNt6F1JwSDkkfxZrfhubrWdTh0/U1Eq37gTXbnf5ajqzhsE4UcdugBrlorSPL6bPHJCjqbqyyvlmVclcHnK5I/SvT9pCsoe1+Jatba/kfaUsDgKlGNOpdVOt01r+TR3lrrltonh+KCxWd1vkMtxd2rbgRyG27h1bI4Hpj0rEfVb46hJaCBSiod7PIC0YCqNoGevT5eoCjsKgso9R82x0eCe2EsiiG3SaXyxGdzkks3Cgkgc8UvjPwPfeGbG01Brm3a8nUPI8RBLuASynBO7Pr/uivEzTCe5KUNLdD5fMcJPCzlTqqz/NdzR0jVp9Jzfw3MN79kniuNMnYbmI3jdEAeRjnjuK1fF2q33iyKa+sdSsNJvYvMeaCQOskildqoMDpjc3Bzkgcday/C+h6Wum/wBp/a2kSWMMqoxK/dHJB75/UVT1u8isRaQaxa30JVfkluVCGaMHgg8luP4u2ehrnpZPX9jGq2l1t/WxjiMixGHwkcTUt72y62MvVPCDeF9OubvQrqy8SIQjSyyWyC6gRclyEbJdTn7wzjb6Zr174C/Eqzg8GtosVvZaZqNmXEAnVkWcEEq7+rAnlR6evXjNMZtY8QaRqRhnsrWRTCI2ZHxENoEkYcjjBO7nr2NXvF2mW7BrC9a0toXkZluIsFmfPL7umTtU9fQelcU606a5o3avo/meQnyvyOs8VaxoOpeOdP1GS/SZX01oZikWHmlzjdzwAdzYyflwR2FeY/ErSra/QWxn0+Gx1GM2unvMBItgUdJGclSSXbaQTjo57Va8OaLDr93bw3Uy2dykbhnWYbDs5O3hhuPoVOCTXM+N7O10wM+n3ytE3l4VmDlGYEZBAAPAHbv6VtPEzqUlJK2przrfqQXk9umgWmlBITPaR+W08e5UdR0IQjIrO0TWZYUhtruBZYY33Rq/GD9fTv8AXFGkafqV/PFZ2ySX91cRrKmSCp5xtyeh7YpLHSZ76APH5UHmyCOJZX2l3P8ACM9+K4oYeviJ3hG78jslWxFVwrpax0v6dyzc6TdySyyC0uPs5YGUKSdoY55I47fjWQ7tDrSXDIrNC27YeF47ewrttDgv7dG8K64VWCdQ9u4uBhZCMqrAZ4Oe44PNcprdvdab4jkikh2zQSD5ZQPmA7t2wR1PQ1lVouk+V6Pszz613K7O58Pa7o99GdW1SzitXtkKLKYlYQbm+8B/ED69V7cUeLLJI4La+kisrxWO77TCUKyA9Cyqcg9eSPxrirvUBpuhzILpbg3bSecox8iH+Hjgg549McVS8HXclrDDL5gii83G3qxB4zzwTXLPCNvnjLYmVNXWprrqenR3U2mw2TxTp8y3AUMmD2UHgdevWs/WJLSTS2isy6XoiK7nxy3sO1bniODSlvHuLG4ZYpXCxRTYEvCjIIB7GqeoXmk6Z4d+3NpqXsiMBcwHPQ9CrDlR79j61FGPNUTivv7m2HgqlT3WrrvszyPXLXUo5xPf23lb8KpCgJwAAOOO31q7our32hs7abdGNio37cHcO4OR+IPUVq3fiLQ7iCWGWzvESQEGMkOF9MH1HrXKzXMc6QIsSxNGmwlf+WnJOW9+fyAr6eDnVhapGx0tzqL31Y6+3+InjWS8LQ6xfAnPH2lyNp69TiqGo6g14E86OJpF4CxIFLH3x1PvVSXTbrRYUgvIjFPOiTbG6hGGUz6cHOPeq63TW6lo8byeSRWLow5v3aMY0XUl7iNLWdP1DRLO0u7qw8iG8DNEXABbGM8dQORisa71e4ZpHhVLckciFQg6ego1XUrzU7sz3shnmKBFJ6KAOAB2rNlb92x9q6aVH3ffWp2U6Spx97c/V74TZPww8ME9f7Jtc/8AfpaKT4Sc/C7wuf8AqEWv/opaK7DFngv7U0+pWHxc0HVNJsIr68g06QwxStmMtk8sh4IA3HnHP0ryXSNcuLeCXUpGshrjXLbWFujQlRhsMCDySMADGAAOhr2H9qjR/FGt+OrW08M6bPeSrpvmP5Y4ADtnn1weB64r5WutX1C3b+zzuhkhlczLt53ZHBz6YNZU8FCu5SlKzvbY9rL8BRxVFt1Nb7f5novgq2jjvb3VZmUO7lowp5U49B3yDXW6beWl5d+ZqF7DFjLKjOFHuT615lYavaDTGa3V5bhFz5YBAZuv/wBfFZjSteTC61dmfI2xwKdox746D2r6inJUYQhe9l/TPu6GKnRpQoRV5W3PVNX8daTDO6aaEuhAcNIEZg3HQflXQeGPE9pqGkSXkOl3d3KIlRhGpVo32jzBk8DOSFyOgz6g+W+EtahhlurKVYfspiLCFhsDMAVABUgg4bI9xXdadqtjDZST3GozxwMQ7wK53sy9QzdyRjjkfKeeK8HNsxqTbw60762R8xnuOqyk8NJ2876NHex6zfSfDSSbwZq9zO9nIsssKgJPH/eEkZ54HcZFc9F4g1TxHp9w1xIZ75Y/lmEa7gh6ncBnAG4HPTdWaNVtIdTGsWej3ypIAEvxLJlyANwODznIGOabpviKYeIpYZNOt7C5wVKx4EUq9+P4T24r4zHSbquMJOy37adj4fFfxGovQ7DXZNT1Hwv/AGgbyC3jtEhCxM27ai8NlfTg44HJ614n4jlvNP8AEdpcaLIzRzxhbdmXJRtwGMexH869YvPDtxfSPcaFbahcTSQHNnBIEeNgOM7uGXOPes7xTYWng34i2dtqljaz2q6O+oPHdfMPNA2uMqc7QSSAOpAp0aE6sk915mPK5TvbQ9D07wtof2fT7eWza9juUjnkuxKD5oO05yPmGOT26fSjxFe6Xp94jXljeJJe3L21tHHHvlCcrubHzbSB9SCDXOaB8XXvtINvpfhd7KJJVhtW8w7VBwQvIxn5eAT0zzUvj/xXLrMDX9xoDaNfLZMYrq3fezyfd2s3A2EMccZyK+gp4rDYWHNHoa3ikY3inxJoQ+2aTa6eyLKPJSaSVhIzcE5BxtXp7muCvo49ItzPIvmTj7rnklR0Xk9KXxK9noXh60W7xcarcxCMyPhvIQ5I6j73v6Yrgb/WJpojDPI0ksXAbPEg/of517WSY91qDrVFv1/yP0jg72NHDPETp6vr/kuhpXXimS3kknkkMs7EcA8Ad6rXHitbh7dzbxHyzklh1GMFfXHNcZcTeZIz7s54xXRWmnww2SXDNEOAWaQ9K7PrNStJpWsfSRxVTGOSSXKu5b1jXI5760uIdzJHn5W5PJ+6T3HYV6etq97rUOsXl09rAIEW3t1m5RQoGN3HHsPWvB7/AFW3k1hyzn7MCD+7AU8Dt+Nej6Nd6r4x8OCz0lpYnt7jHmt8qGPbjBbufYVzL2NWsnU1tsePP6risTGdRczg9P66m94g8X6XpdwlhDH9oCfeVCNqD09/pUN1NLrHiGK71WZtReytyLYyTnZE5IG4k84HDBenArlda8MxWt1bWNvqBuLyTPm7kKxp+P8AjXX6ZpdrFbywxXHk6gYhviuGI2Mo4AP8WfXr0xXj8R4txcbSt5HzPGWIlVqU1fVLbyLus2E/gC50rUmvJru2Z3V4WIBXevLKOu3g9fQVJrtpq/iC6CWFuk2nX0e4rIQhRgvBz7j2696k8Q21tptzYWniTF7dLEYpWCl0bBXCj5sDg5HcgA45rESaS4vHt2kkMcUKF45iYyxJ4yQckc9cjuMV51TJcTCjCUprmfTy/wAz4+ODqxincs6X4UY6Vc3EdxJdMpDlo5gZAWBypAyDgr6gjisjw54SutXtL+bULqCxW2kdWt7slGBOEjZc5yM9uM4xySK1/BXiO98JC11K01ae1hhuWtbpFg3BgRuViN33eMevynrXfzeIk13wxeajZ2dor3F3IVuCdmXyrn5yDhd24AkcA44zkctGnRp3lVnd3sTzq92eWWNxcaXI8KPaXqQFY/OtgQr7R5itnH3lJwRzyBW/eal4V1LSNL1ZLXVZntLoSXMMw+WPBO0eYSFUM23ODk5IAqDTtFWbU7mCSeyhkVWjAgJ8uNAWLbCx/vtnJ9Pwq5deD5tJ8OySatFHHp8LmQzSyhI3VQw3ArkbyfmwfvBMA819DTwUsNQ9ut307fM7lNwhvo+h5vr/AIhW61661d2jg1Kd2aRNv3CWJ2jAwcLheeeK6yK5tvGXgu5vr+3/AH+loFWdHXfg/wADDOWUnv2rz3XW02P7RLY28c9xeCOTz5AX25XL9SMMW54+lT6Ubuz02RY5FiE3Ud2X0r5/HJVLVOb3jlxEk2mmR3cQnlEK/dz81adkbm1sr+OOeCyYW42maIPuGRgLwSCeMEdK1fDXht5PENnpWtb9NF5taOSQDoehx1/A4qp8TIlg8WajEyFII5csc4AA6f8A6q5KM1Koo7nPC/zZ3vw007S9dvpb6fT7S+1FstcpIxxJuySykj5fm9ulcd8UIh4V8QT2NmUuYpiPMtxk4SRchB/e646dhWb4B8UHSdTe406+l4gZZYZFOJUPBXjvzn8KjubrW9QvJNb0SKxuprGyS3F1NcKphHUMQxGWC5UHtn1FXSw01WfPt5/kVSTUveOTvNBgYC4kjudPicHPmW5K89ODj+daHhbSfDVnpWow68s10088MUF1aR7njQgklQxAU5wDn8O9RaH408aNqkcMUq30krhFtWhWQSknptxzXZ/FDWNPOgWNmNIs9Mv3PmXSQ7T5bAY25XgnmvUpYzEYWpFSipX+f+RtKvVg+Vq5yXxMUz+MLzdcec2VXftx0UAcemMVx8/lK4j85WIODjtWhe3cnkxTzEkAYQHqRXO3O03DGMhlJyOK6KEdLLRHZha1SEWovQ1bT7BH++k8xriKZSsZUGN075OeKb4mMD6hcSRWKWKsB/o65IT5RkjPPJyfxrMLlmBGV45rc8UaVcWkRcySXSBRmYIdhHbB7itmrSV2d1GDqxlJq7R+oXwkx/wq7wvt6f2Ra4/79LRSfCT/AJJd4W/7BFr/AOiloroPPZ498f8Axfrnhj4uaULC8kWwfTjLc2scqq0pV25wQT2AyB7V80/GS/bxZ4lufFVvpMGntJGhuYoSSWOcCRvc8An6Z5r6c/aj8N+G5p28X6xrz2d/Y2wtrOyVFc3O45b5TyeGPTpjOa+ddSm0s3FxpVnMsll9mzGfJ3PIg+cF26g557jg1wVMVVp1uRv3TbDVnh68al9DmtHsFtWtpo2uDcj53XyyFXjj8ar3rLFqUkN2AJPvAjhcHnB9K9HsJI45nbUPK8tcu/kuJEx3wR1FeXeI7waxq0+oiNIkkOI40HCqOB+P9Sa+pxE4UqUX1Pv80xUMNRpypO7f5G74MimXxBaSqIXTftJ3AjB9iRmvQtV/sldFjjEEtvds0YljNvtD4ZsE88DBwce3vXgwuZoJf3TPgdga7Twh8Sb7SFNtqllb6paSsnmLcIDIFDBiEfqM4wR0wTXzOY4VYuaqX2Pi8wrvGSUprVHqh8T3GqSWujQ3UWk6dZEpaywSFpJpGI3Oexzx7AAetVk/tJpU26lfX1j/AGgRcrdIGMCp8pXJHDEA+nQAVwuo+JtM1LUoLzT7SGCCKdpTbx/KUBIO32Axx1FdXok1zea7BqqxpZ2sUckciXDF0nLLuVxjqxJGfTB6V4M41FNpux5cl7zX3HWpqa3El9deFoIRDBb7WMkpYlMjOUz06Vw3xAl1DXrzwwkhnhuIvNsLmMyHcibw2FJz8pHSr9reLpM/27zbOW4Us0sMYUBuSenJAwQcZP8ASpNNj/tDT7iZInS+tb4X1ujZDGMNnGSSSMcA59KzoS9k3K79OnyM/Yuk7vY7TU/DdxJ4egvrfSJG07UCnkxhijWoTATJyMZGefQjvVDxrbWPg/wdf31xNNesIgkcayYVNzZUAf3Qe5ya6yOT+17XTtH0++u2s7wtPI8qYe3gXG8Aj7w3cA8daxp/Bn27xrcpdajc3VgkRKxG3/dupG3y+emM/pW04VJRUUtL6/qZvSyseC+IdQudb063vruf9/Iu4RoOEX+Efl/SuYmkOT6/WvSvGqaL4b1a40SOBNsRwuTkqP7p9xXnesxxeb5kHyI4yFzkivu6NOnDCw9ltY/WcJTpRwNJ0XpyrT+vM5+d/stz5rZKZztHrVa91m8unBJKqvCrngU/VgRtBk7nis9WKnkcVwKTi3Zny+Nr1Y1HTjK0SS2DNcrJICw3ZI9a9a8Ia9dafCiwxSJGuNqhAFx+NeXQMGX5W+b0rttB8Rx21nDDdQs5UYLABgR2yDW+F5YzvJnu8PypUXJSlv5HrHnQa1areTWrW1yUKCQNkkZ/iAPY8iota3I0GoCQEoojlYqFEnpuHQ8/4Vy2g61Jqk2LNCjZx5S9B7/jW7M0t7o93bwXUwvI0YPamIgzoRt+UnggE5/LvVZhHL6MPrFRXlpb19DPiHC5VTw8q8rOpbTXW/p2M++8TabeXBgj05rm4jlWSa5MpAP+zGeiDA6nnjsKxDDZXBidI5vtDufNYMWOS3C8fdwMfX1qO0g1GO/udPmY2TXRKTsqhsEjB+Uc9yOBxV5dJjtb2+lvrpbWMMjW/lIWEyAnC5OAeB0Bya+fxmOliJOcFZJev9eh+a1KznK8VodLovhaLxXqDzNHfrFHaAxpbwEO7DA5zkZOc9ex5rso9P8A+EX+F8mi6tYzWsyFpIbh+RPIwBKj0IOBj2zmuI8H61q2l6W6WOrzwXtzcbYSkh8towDvbaeDwDg9ipxWn4l1rxBeeG47TV1e9jkxPa3sx2s6HsOx4/Gvm8RCpt0OVx11Zz3hiDSdTP2PWL5dPiR5He6wW/ecFS/+znI7V6vqHg3wvovw5t77XvELPHPDJHZmVCV8xgcbOpAwowK8HWaa1NyjowjuIzFKCMNg9x+VaMuqatrumppOpahc3cFuALZ5JGZbeNVLcE8A/Lj9K+kwOZqNH2c43fQ3jJtanHvHbCeK1U7ZUYBg3GemR7d61ra4H2yIqMhWDFe2BSLZXmva1arp6G4vMqs0ceBgqcHcvbHXd0INbk3gnWtNvIF1D7Nbi7B+z/vlO4gZAAHOD64I5rzcRT5pKK37ClRc9kHiy38TC9svEF9YPZpdynyjI6mTHXdtySB6HjNcdrM97q2nzXVw8txOsqGRuvqOa9l0rxJoutXNjpPje0cTIRmeRdsCkDCHK4IABGfSsA6zp2vae+j6PpS2NxaO6C3iUn7QgbJBPO5gRkVzKpPDtc1OziJ80H7y2OT0Dwne6Xol3r2pqtsvlFIAzgu8hdcFQPbdz7GtPU7uE+HHU2Fri9Ty5GACsxGCWIHfOOfXNXfEN+o0i00m4Wa1jtyin7QCvIGAPaqHicQQyQ2qxwPs2tmEcAHGee9YyxVSvV5pLVv8ERNub5rFDQdO/s3Q7rW7OB1uS32WBowcoGGXbPqR8ufQtVGXwh4m1TTpNVFmy2qZKK7YdsHoq9T/AFruI9Wi0PwfbmzutPvGa8BSAgglcH74z16VYu/iVY2+gyyWdr9n1nHlqWfcseRy6+h7AVrGtX57qN9dzPnm5aHh+oWt1FcfYLyN43hbBjdcMp9DWG6f6RLtwACRXVXMz3V608zvLNI+53Y5LE9zWDqMccbgqoG/Ofzr6HDz1sz08NPWzM+TIO09a29JvkXS5dMeAsskgM7qMnyx1x9OTWKUyTuFW9CjkmvvssO0NNGyFmJAA6k8ewNdU1eJ6NCTjUVup+q3wrCD4a+GhGSUGl220nrjylxRSfCpdvw08NKDkDSrYA/9slorRbHJL4meI/tP2Ota38QNK0TRvDba472omkRQ/wC5G8qHJBwByevvXN+HPAXhzT7bXvEHiRzBPbieSDR2mVY96kgA7QCMP8u3PHJycivTfjP4r1vQfHMFppN5BZJJZiaWVhuY/NjaR124B55wea8O8W6p9uvLq4uJVnMkpl3sQSpkClxn+LJB9/yrnw9GFfF+ztfud+V5ZLH4iMFstX6HL+IwyabPIm1EMfPYLn/9ZrhVAjTdGsMaqMDkMSfxrp/Fn2iQeVG4MLMPKZTu3AL3H1zXKWVneXt/Dp9vDJLd3EqxRRKMszscAD8TX0dalGPxLY+5xFGF/wB5HY99sNU03xh4H02wtfh7pKuYx9pure0RpDj5WYNjKkkAkbTjPUV5j4o8M+GbOCVrpIYmVtgFpIyOxwPmVHGGGc89sV0fivxNB4N1D/hHdBs/JutNtDa3s6DmOUqu/GOuTn5v9vgd65+LTNP8R3hvp7y+iAHlrFIFGFVeDuPABbNfD4qvNVHOLsj86ruMm3T7mHp/ge2+xz61pl/cX0KbUjjMDRurNn7x6HgHp+lbfhydjYTaDq00tskgZbaRwR5Dnsf9g8foa2mih/syC1sNsVkD88MjkgMrYJyDzu7n3Na2heGbrxMZYFvdOiYfL5dxMVXGSSq/Kfm/H+Eetcf1iWIl3OSLlPdnE6NNJpviy1tdZs45bYyKk6mYofmbHLj0449MV694YtNJn017yzi87zd1uhjcEL1bqewArnrrwM9zryeE9cvIbLVolEcNyXylwjAbFZh/EOOo6fQV7R4f8F+Hfh34XjN5apq0s8xmlvHxiJ1GAUQ8Hgt8wHOMntWk6PtKUvs+ZNa9SPvFn4LSW/8AYmoeIYYba48hRZxyMfLCsuNyYPY5Bz7V59408ex6p4j1SO08vTra3j8tpIRnMpJBYD8KoeFNUbQdB1DSJo7+4t31drqxa2KtDICnIducfdA28ZzXIaY0F1q2qvq1u8UNyhYsDt8tucMD6gngetctbGqlTp0ovzbMHUSUYpnm3jy+bVNURl8yWOCMLvJPA/Hkk8flXOTs0ajazOxHdcYrZ1NkS/ntsu8auyrvPzYz1Y9yax5lwSDyR05r73DUfY0IxTvofqeEwyo4eEYvoYetKQYy33qrpGrwjI4z+VaGtrvkU8EnrioYU/dEfjXK4+8zyq1DmxErlBoWik55HrWvp7NIoAO4eh7VDIobCkcgY+tSWQ8puAcnpzVRi0y8LT9jUsnoem/B24S0ub+6aS8VxF8iQMq7gOTzuDA/TNYer3F1/wAJHNMl2o3TbopIlZcYP8KnHTB/EYq14FWxvXbRri0DyXfyiUSbTnOMc9uR0x054qfxho50TyL2KFTDGwtWyRhjtyHUdeQc5HGa8HFSj9Yk3q2fJZpUjLFzqPXWxPe6oLx4NRjumgv7KQstwEG65GSQ0mCcEcDAJHJB6ZPOSX7zXgjmuZhtYyJsbOQe5HfiqYe9uNQjt7d442LCNmVcoU9SPTFdZ4L8E3nijWhpttazxwru33ro3koB1xgZJ9FHJrOdtFHbojzJSvZG98KvCGv/ABL8RRwQzT29rbKrXF40eIYERiQ2AfvnkBR3JOcV7d4ph0f4KaHo93qemL4isboNDELqFJGgJG4jDHjO49D2xXA+E77xV4c0S80Xw14lsp9L0p5LtRBbyIZZd6gpOjgHBw2AemCfQ1wvxG8Ya/441OK58TXkc3HlokUeyKBc9FXP65yfWqVejTi4317GnPGMd9T2DwWnwV+JV1qcs2nvoV9DCZEhjlMayJtJLBASMj0B54xXhd5axxbpbDzUsZX3tDHLuZFU/wCsXPX6Ed69STwL4Y8MaJb+ItP1m7ub3UNPaczllihETA5jjQjO75cdfwrybU7qbWZJndQsss6pEUG0IWOAox26cVnVioyio6N9vMS1aTVmdXo3ibwj4YmuL7SNIeGXYUW+vZPMeQMBn5FGMkjnJ9KmsLuxtrZ9duoJ7nUDK0clzIGEoGMlGyxG1lJHGMA854rgNUvdNsI0a0aW3ubZVWczuHDS55IxyD15AwMVBJqE12zec5hglA32sbsEYjjJ55ByfzrsgqeGqc1SN/Pe/wDXY6qlT2fuvp22Z1nibXtL1TTmtbGEQSzhhI6LlduQWB5JByB+Wa5Kxtbm3aW8sb8iK3nGLmBmBBOcdcHPWo5rpVjaOGNELfeKjk1JHDE/hx7GFdk0krSSSE4DHgKPww35msMbj/rU1NxUdlt+LOOriPaS2PW/C9r4b8aeD7Pw1dfa4b6zPnXV1w7zyM7HeVzk8YFYXxC0rw7p2vSabppnWGPT1uXa4ynl7Qc9efmIGB/tVzHgOx8Zw6hc3PhCS3ku7eEbo8gs6+gD8MeM4z/hUUOl61rPiSO61rWIf7QvZTFdR3AIYEc7WHTPcDpxXlfVo87lz6dvMz0abvoULTWdImRLGWzuI3lOxiHVoiD0J6H1z6Vi6lEv291iYtFklCf4l7GrfjltK0fW2Wx8m7tEuCpjBCM6jrgjOAexql/wmcMNtLZ6docSQTMrFbmYzHcOnIC5HPAPHqDXp0aDcVOmtGaRhJxvFE2n3Nrp93HdXNubpYju8rPDEdA3tnrXP+ItRm1XVZL64WNZJTuKooVVHoAOgFTXtxPNI0kyRq56rGgRF+gHFZ0xUsNyk12UaajLm6m1KKjK5VZgOBXV/C7wxJ4m1y4UXjWiWVubksgyzYIAAzwOSOa5Ywsx+VhWp4Z8R634TvpNQ0e5FvcPC0RZo1kUqcHowI6gH8K6KylKm1Tdn0OqUnL4XZn6n/DaH7P4A0G3ByItPgQEjGcIB/SimfC6eW6+HHhy6nbfLNplvJI2PvM0akn8zRW0bpK5N2eZ/tAahb2Gr5gt2/tSW2EaXLEbIYmODx3blsZ4HWvAbxbUQuVCyL5hOWBr2b9pSVV8Y28chwpsOR65Yj+WfzrxC1NrrPiG38P2+oQ291cusSO5woJOP5Z6/wD1q9/CQpUKCrNb6s/Uci+rZflUcRJW5tW+rM61kTVb6Sy8g7YFMkjRxbjHEvVivHrxWfdLqXgvxbFrmmSjz7aUSWd3IOAef4ckNwcYJ74r1jSPA8/hM3ME8tncR3LLKJmG+R1GOCxX5Bwenc9cZrB8d6bZ3euyy3VqYNOsYVjtrcjbltoYM3uepYcc8cCvlsfnkqtR8rtE+AzfPq2LqSUXaD6HCTagmpazJJeQtdajqUhlkLykNLM3P3B1Oelbmmwf2LdfY7xHSL7QokFzlRgAckAleDkjk9qpfDJry08d2viC6trotNcPbq4QjCN8ruD0LLngd+/pX1R46+XwbJa6ZoEdyltAotLqePc6BhtKtkdcNgg8Y9q8mVBSTkpbHkwa3R8/vp9iwuYzeWU8UO1oYxzt3LncxGMcAepyKTw5rq+GoLm6mhuDqcTH7AZCBGEI+c4J6jtjrz60aoq6OPOvtNsYJiwZEjbasvPVQMg4wfpjnoRWF4lvtV1OZWkzMlrIrwyMQQwYDK598g815dOT9reJFR8s7RZ6V8G/CMvjrVtZbUZ5khkxPDM5DuJd/L9cjqevWu08QDxBpEaaHruowalZ+YI7e5UqZztOArZzjGRVf9njxToei+CZrVbq1XWJjczeTLiPOzlFyeXJyO/AB9Dl9rrentYXRvPKW/8AMnuJ1EbARsXLEruAOBuHPfrXfjP3WGjKD1f9ameIbUL9WcDd6fBDqQs/D9zczXdwXYxRsPLbbncOuQeDwRWbNpOoeIdVt9Jt4p7UIAb3zoh8qA9fXPT254r0Dw1b6Hps1pqGm3cM2p380vnOW+dIHckKAPQKOe+41ga/4+mkvtTGn7Q+nXESHLf6zc5U5HYDPH/668SeE/eadFc5XRaly22PDfibpsOheKp7W4Uea2WdVP3TnB/PqPrXJu0csuY1wo6Zr1Tx1pN1H4li1TxcLd5tTmDZVjtjUDCsykAgEAYHtnvSeINL0Gys3vo7e3kKoNrqFxntx0P61+mZRJ4rDJ3WmjP1bIXLG4NXkrx0a66Hj91EZLlfQDP1p4gG7A+lSyvunkcjqxPTFT6DIh1y0ExxEZVyce9bRpxvr1HGnF1PVlOS0lVmXy3JXlhtOVHqajGAfmwRXq3iLwtLqVpLqGkTBrtYWLQqCBcoo3EfXAz+FcLoqaaoP25ER870Eq/eUjofTH9a48ZiVg5uE4+ljzM1xTy/EOjOPmi14Y06PUkza3sccyA+ZFKDkejxkdT9envSapqmp6npwguwsixARb/L5kA4BLdiAOPqaZo+nxTAXFq8kchcqrhyMJkgdK1mmtdG0+4W3mEkrIFWOR3MIYE5Zs4yTkY6814mLxNCrNOmrPr6ny+YYujiGpUo2fXzKPgi60Ox19JNQtLq/iiQCOEkR+dJnAVzn5V568ngete72PjbTJ9MsdOt5re3E0SqqwR+VPFIh3fKFORwMfgeK+fhqovQsW+2tE3ZfyoggLAYBx0HBI4x71sfD3UtItfEa+Zd2+m2cwP2i48lpWjIzyqj1zjjHuayd9o6M89NJOK3PWvEWoeI7aDU7zTWIl8kXBjMYdZI88jp1Aycda8et45jE32lCrMxIB5Izyc169rFxpWux21v4b1G5iSdGjinLHe6qvIkUdAecenTvXn3iLRZNJ1NLU+cyyIGSUoQrnHIX1ryaidOrKLSu9TkndOzMy/17U7rTbTSprySS3slKQRlsqgLEkD8ST+NQ28zWMUTMcTBg6ZGQoGTuP8ASqEVjff2y8rkC2QEnn9Kv3NzE+nz7nOFGQCM/lW6k4zjK9zRPlkmjDuxZhnEdsj7myWYZ/D6U+5ayWUmSYbhwR0H4etRzBGRdpJ4+YVTmhWRtzfdHSumLcviYm29zXlWzhRS1winsMGl1LUontbe0s7cLDHlnmx80jH39B2H1qi0IuNTtrNWGW2qzN05Pf2ApIIdQurKW4s9sMaS+WjnCqTjOMflz79amNNaNslwSR2Xw28QaZodzcz6gkx3ooiMXJBB6EZ965f4ii01G4v9StJGSMzeaocYLA9iPXnrWVomqXl/cmzewS5n2kxhBsZiO3p0z+VbNybeTTXuEikRVXbcW1wv7yMlcg+6kdDVRw8qFX2hUaM6bUuhwN40lwkcjMztjacnJ46VDpYZ9SgQAklxgDrmlQ8GNsjPI4pdFuIrXWrS6nhE0UE6SPETgSKpBK/iAR+Ne5FWi0d62saU+ST1PNVZFPX9K3vE2mjTr4GLc9lcDzrSXtJE3Kn6+vvWI/zHNctOV1dGEWRbcHtSSqskTo3Qj8jT5G/OmgZVm7bTmtm+ppfU/VP4SAr8LvC6+mkWv/opaKX4THPww8MH10m1/wDRS0V0mh558evhrqfjLX7a/sZbpBHb+Swil2gjJPP51wXhP4H6t4c1qLWLXS47m7hJaJrmQuEbGN2MjJ+tfVHeirdSbjyt6G/1qtyez5nbsfO2o+APHF8zGWGNQxDMqgcsMc889qyf+FP+JhGEW3CgZwQ3OCckE9x9a+n6K5JYSjL4oo55RUtz5nsPhT4mtdQtLxrGK4Nou2KOViUABBHAPqBW/L4b+Jkmo3F41y5Wdy5t9/7pWOOi/QAfSveaKpUKaVlHQcVy7Hy1ffBjxJekNcxSyEEkFpicHJPHp1PHvRP8FtekmkkSwjh8w5ZYjhegGAO3T9a+paKj6nQ/kQmle583eG/hr4v0C9F5ZWsLTr915cMVPYg9sdqTxD8NvHGu3U11qEkjSzI0bsr4+Vj0+lfSVFU8NSceXlVgcU9z5U0T4I+JNHvJrux+0JNKgRmabdgD0z060kfwO15LiecQOXnC+bmThiG3A/mM19WUUnhaL+yhOKbuz5O1v4D65rGoG/vI5zOQFJWbggDAyPpgZ68CqcH7Oupw42w3HBJwZsjJ9q+vaK1pwjT+BWN6dapTd4SaZ8dS/s03kshka3uNx64m6/pTR+zNdBgwguQQcgib/wCtX2PRWvPLubfXsT/Oz5Nk+A2uSGEslwfJHyDzuh9frUF/+zxeXjZk0wLjGNsmD+fU19c0VlUpxqS5pK7OarOVaXPUd35nyNa/s96rawNDb280QPUrLzUR/Zz1JoJYXgmcS43lpAWwDnGccc19fUVCw9JO6iZ8kbWsfIx/Z4vP7Fk0oaYoilkEjybgZCQeBu649qz4/wBmO4UgtbXT4xgNccD8K+yaKpUoLZAopdD5b0T4M+JdHQrYxOhLoxYvyQvRf93271Z1j4T+LtXurS4v1aU2jFoFyAq856V9N0Vi8Dh3Lm5FcXs4XvY+TpvgLq8isps2UMCDiT161WH7POp5X/Rpdq9F83ivrqiqWEoraKBU4LofIB/Zxvz/AMus3/f2o/8Ahmy93Bvs0/8A3+r7Doqvq9L+UPZx7Hx5/wAM233nNN9nuNxG3/XdsYqzZfs86pZ2L2cNvL5byb23S5J4xivrqih4ek1ZxB04vdHx5c/s2Xs8jS/Z7iOUzecHjm2lT6D0FLcfs36nOqCVbxisflbvPwWXsDxzX2FRV+zh2LWi5eh8XP8AssOww1tdf+BH/wBaox+ykc5FveZ/6+P/AK1fatFUkkB8fH9m/UG0SDSJIbiS2t5DJDum+aPPVQcdO+KpH9l2Y/8ALtdf9/8A/wCtX2dRUqnFdBcqPi4/ssOettdf+BH/ANanH9lh5AI5ILwIeDi47flX2fQelVyoZk+DtN/sbwrpekgELZ2sduoJycIoUZ/AUVrUUwP/2Q==">
            <a:extLst>
              <a:ext uri="{FF2B5EF4-FFF2-40B4-BE49-F238E27FC236}">
                <a16:creationId xmlns:a16="http://schemas.microsoft.com/office/drawing/2014/main" id="{5508B628-C789-4494-AD6A-3DFD27DE2F47}"/>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US" sz="1350">
              <a:solidFill>
                <a:prstClr val="black"/>
              </a:solidFill>
              <a:latin typeface="Calibri" panose="020F0502020204030204"/>
            </a:endParaRPr>
          </a:p>
        </p:txBody>
      </p:sp>
      <p:sp>
        <p:nvSpPr>
          <p:cNvPr id="7" name="AutoShape 6" descr="data:image/jpg;base64,%20/9j/4AAQSkZJRgABAQEAYABgAAD/2wBDAAUDBAQEAwUEBAQFBQUGBwwIBwcHBw8LCwkMEQ8SEhEPERETFhwXExQaFRERGCEYGh0dHx8fExciJCIeJBweHx7/2wBDAQUFBQcGBw4ICA4eFBEUHh4eHh4eHh4eHh4eHh4eHh4eHh4eHh4eHh4eHh4eHh4eHh4eHh4eHh4eHh4eHh4eHh7/wAARCAGZAT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r40yNJ4mtkxwltgfixNcOq+tdr8Yx/xVMX/XuP5muNAr3sJ/BieDiv40hNo9KMce1LilAroOYT2opcVy/jjxbB4ejS1t4TeanOP3NuuT+LY7fzrOpVjTjzMcU5OyOkkZI1LyMqKOrMcAVnS69occmyTVrFW9DMtfP/ijxPfX14/9rahLfTg/8ets+2GP2JHGfpn61ixw32rWdybPSoEhhKCV1Y7o97BV785Jx0rzpZhNu0YnbHBN7s+pbW6s7sbrW4hmGM/u3DfyqwFFfKUN/No2pPbTpeaXd27mORoJSxVge4/wNep+DviTc2v2eHxBKl5p8x2xajH1U+jj1/X61pSx93aorE1MJKOq1PWwoFBHFEUkc0SyxsrxuAyspyCD3FOIrvuchHtBpNtSYpQOKLgEaoo5XJp5kK/cJAx0ptIaiw2xRLIoIDEA9eajNOIpMVSSQXGhcUYp1FFxXGMvtTdtSmkxTuBFtzWvoelzXkoSFd0jZA54HHes+GMyTKg4JPU9K9c8Fafbx28cy+Xv2jdt9a5cVX9nHQ3oU+dmBovw5nL+ZfSqVHIUdD9adrPw8uftEk9mwmQ8+UCFIP8ALFemJIMYxinh1Neb9bq817npLD07Wsct4C8Lroti815GjXMhyR12j0FbVynnt90AdAK0dy49qi+Rm7CuedRzfMzTkSXLEqR2cSjtmrKxbQMVIAoHUUhlC+9QVZEEkIbOcmqzwIo4XJ+lWmmyelMeePoRQQ7GFc2DKWk8wgNnkDkCsq0ayjuJM3ZUx8NuXk11btG/ydQe1QDRLGS5Fw8CM4O7PvWsZrZmThfYx4NNl1DVIm2zx2keCGBxvPv7V2NrCsCBEAAHpTo1GBxT6mUrnTTpqOoGmt0oc4FVpZwKm5UnYmsZmmtldsZyR+RxRUWjc6eh92/maKo0R5V8YR/xVEf/AF7j+ZrjAK7T4vjPiiP/AK4D+ZrjsV72F/gxPBxX8aQ3FLtpwoArc5ipqd1Fp+nXF9P/AKuCNpG+gFeD+L7rUpDDBbRyz69raGecxqS8MBztjX0yBz7CvWvixK0PgO/Kqx3lIyF6kFhkV4Xr3iC4k8e3WrWcclpjbCkVxbqzxIqhcFWBAPBrzMbNc1md2Ehe7Ogn+GGrWPggatEjHUAd72oTLCL+rd8elJBov/CL6BdQXJnu9Uvfsr3VvCgK2irOjKHOfvNnAHrXXabb3NxawXVr410YRygNia0ELgHsQpXmrWsrN4lFx4e8KPA6W7xy6hqMmXR5UwyRg5JJyBnk4FCowWsVqaOtJvlkeafEDw5cXGrf25pqve2+rXTgJ5eJIJmb/UuuThqytZ0XVvAurR22qW6y211GrSwg5SVe4B/vqe/Y+xr222u7zVLGe+0S3jtNaS4A1OwkkWPEwGN4LK3OBwe4rnPH2o6ra6SreLdChmtiSsTPcQSMGIxlRtU59xUTowSc/wDhiqdeTtG3+Zf+EWrSWs48Oz3BuLOaH7Vpc5/ii7p9R6diDXpmK+ffhzeMuiWF4rENpGtRohPXyZ+Cv5g/99GvoQjFdWFlzQOPEQ5ZDSKbTyKSuk5xtFLijFADcUYpxFGKAG4oAp2KBQMbigLTsU5FBpMDV0DS0vgzbsMpHfnFdvZ6lZaZCkIcIRwQDk/jXnMUkkRzG5X6GnefLv3FiW9c1y1aDqvV6G0KvKtEevWmtxTIpjlVge1aMN0soO0ivF7W/urZy0MrKT15rp9B197e1czy7i3IFcVXByiro6IYm+56M0jbeGFQ+ZJ/exXI2Xii3clpGK+xqynjGxLhFVmz7Vz+xn2N/bR7nTCZ14JpzXPHNc/ceIbRUBY7SexrPuPEVvnaJhyO1Sqcn0B1Uup0s11zgGoGmY5rmI9UeSdVjYuGI6dq6/RbVGjEk3zE0Sg47jjLmegWKu7DJrYgjIHNAhjUDYoAqVag6IQsO7VHMwUZzTbiUoDWXc3LNxmk2XKY+6uiCfm6VSmus87qq3MhyfmqhLKckd6Zhds7HQjnS4T65/maKZ4e/wCQPb/7v9aKs7EeZfFz/kZ0/wCuA/ma47Fdn8Wv+RnT/rgP5muRC17mGf7mJ4OK/jSGAU5Vz9KeBSgcVtc5zk/iiv8AxS6KP4r62H/kVa808deFri/8Ww6hazw2/wBqmuvmljZld4pW4IAP8PPPYGvTfieCdCs0/vanaj/yIKS68P23iTwhd6bcsYzJd3TRSjrG/nyYYfyPqCa5KkPaSaOmlP2aUv66HIpqHxKtUjWPUNEkt1UYVrZkXb6D5RgYq9qk91o7v4n8OJaia6eO31TTTJ8gnchUkHockZ9RXAeL9c8Y6FoqeDNTaSGKF/lnBOZoh91Q3dQfx7Grul6pP4u0fzJJJrHVLSazhuLuIg/bA0yqjOD/ABJjIPr9aw9sm3FXubOi2ua2h2N/a/8ACOQvJ/Z9v4k1+7k338ssyKI/9kZOQB0AFcR4+jv/ABFYRsvgS9sbqAkpNBcGVCncFcfyNR+J/Gc2m30NjoMbW8djdNJdSXB8x72YHazP/snHQetb1lqWqfEbxFFBo+nR6Zo0UW29lMKsTuHzANj73ZcdOtJzjVbgn8ioRkrTaOe0/wAM3Wh/D2HxRLqEzJdTRP8AYNoVGw52sx7nABH1Nenalr99OkrRymHGeEpvxls1i8ARWdnCRFFPEqRoucIv+AFYmpXc8kb+Rp7Iv96Vtn6AH9cGuXFXpT5IvQum1WjzS7nJeJPFfiK0uP8AR9Yu4+ez1qeDviTrgvobbUil9CxAJZQrj8R1/GuM8Vs5my2wHPQE/wCFReGGzrFsCMZkUZ7damnVnHZjlRptbH1B1HelAp4U+hpK948h7jaKdShaYDMUU/bRtoGNFOTrTgppQKkAIpNtPNAoGMC8e9OGfWlpKAAMcdeataWrNeRhfXvVSpbWVobhJV6qc1MloxxeprapcFm+Rdrr3rPO2XC7vmB5b2qdriNpWkl+cuSW5/Kq6W7yQPOo+VTisoRsjWUrvQ0NNm+w3kUiNuTPzE16ZoVybqBJVwEPIHtXkMTNjZwfrXp/g65jOlR4XG3g1x4yFkmb4aWtjrA/yCmGZR3FU5Ljg7eRVGe5xnrXnne5l+8uARgVQdgAc96qSXVV5bvdQTzFqSKM5LEiqckUanIaonuWPFNUs9AJnYaB/wAgiD6H+dFHh/8A5BFv/un+dFWda2PNvisM+Jk/64j+Zrkgtdd8VP8AkZV/64D+dcpjivbw38KJ4WL/AIshuKWlxS4rU5Ti/i1dQ2OhWF1csVhi1O3eQgZwqtk8d+lbHgq4hvvDVvfW7FobmSaaNiMZVpXIOO3BFUfiMoZdAjbBDazB1/E1reFFA8P22BgEyMB9ZGP9ayj/ABGbO3s0S6zpGm6xaG01Szhu4eyyLnB9Qeo/CuQj+GGlWTSnRtSv9PSWSOR48rKu6NtyfeGeD7134o21bhF7omNWcVZM85tPhF4c+3yXupXN7qMsjmR1dgiMxOTkKP613enWFnptolnYWsVtbxjCxxLtAq3ijFEYRj8KsE605qzehT1W3kudMureFkWWSF0RmHAYjAJ/GvLLnw9ebHj1aO+a53kk5LRke23g16/ikxXLi8JHEJXdmi6Nd0tLHlFx4R0OW0RZILcS7eT84JNYS+EIE1ez/sW3uJpVlUyhQSi8+v8AjXuLQxltxjUn1207aAMAAD0FcdLKnFpuZ1Sx2mxFtPrSFfapdvtSYr2LnnEYAx0pdv4U/FFADMUYp9FAxmKXFPxRigBmKXFOxRigLjCKMU/FGKAI8Uo6U7bS4oGIKkjkdFKqxAbgim7aUJUtIL2EUV1Pg/7e4ZbWOefnG1R8q/U1k6Vo93qF5FbQqoMmTuZhgAdSa9Y0KysdD01bW3Znydzt3ZvWuPF1YqPL1OzC0XKV3ojPS01KFVaWMZI5CnOKbIX3BZlZc98V00UiSLlfy9KiuYFlHRfxFea7HoulpdM5byYS5O/d7VDNHCpyRWteaTOitJZhC2RhCe2euaRvD0juJHuAT3XHWiyM+SXYxAFY/KuaeCseeK1JNMmgXaFX/eJ6Vn3On3DI7KwLAEgdyfSklcl3R1Hh/nSIPof50U3w6GXRrdXGGC4I9Dmimdy2PO/il/yMin/piP51ym2us+KH/Ixr/wBcR/OuWVfWvZw38JHhYv8AjSGbaNtSbaNoxmtzlOS8fDN74YX11qL9FetXwkP+Ka08+sIP5nNYXxQv7PS7nw1fahMILSHVVklkIJCqI3545rf8GbZPCelOvzK1pGwPsVBrGD/eSNX/AA0aeKXGakxSba2MhpX0o28e9PxQKAI9tG2paTHNAyPbSFeKloxQBDtpCtTbfamlaBEWKMU8rzS4oAZik2mpggq7aeS22JYAXBJDE1EpWRcY3KtrZTzhiq4CjJZuBUMkexypwSO4rqyLWOzZrqbPH+rXHNc9eNDJNmGMxpjpnPNZ06rm3oXOCiipipYLWSYnaKWNV3jKk+3rV12uLdVdEMSgYFXJtaIiMVuyjNbSw8SKRUaRsxwqlvoK1bAWr+ZPqN0kMCKWeSRwoX3yarSePfh9pahTqcrRlghnhsppELE8AOqYPPoawqYlU9Huawo8+qKjxMrFWGCOopu2ur8M3ng3xEssmi6paX0i8vHvIkT/AHkbDD8RUupeH7aFRIhyN25ue3pUxxtOTKlhpLqcvZ20lzcpBEhd3YAAV19p4L/fK9xcHyz/AAoOc/Wl0CGGO+WaKHaEGF4612EUvyfcArnxGJle0dDejQjbUTTdLsbWNVghVcDr3/Orc7RRqMY9qrK0zcKQopHgXgvMSfSuFtt6natFoi1Au7Eu8g+imlupvLThsGogkykMnHHFQtFKzbm5b3NK9gbaVizHcPsysbNx1o+2KWIkJj+veq7rcY+8o/GoGt3YjzJPyo5g5pWJ7ycNwGBPpUdtG8kqMYzgHk4pskMIHzEMRTIp2jk+WdlToVJzVJkPfU1NH/48F/3m/wDQjRSaJzpsZHIJb+ZoqjtR518TR/xUY/64rXMYrqfiUM+Ih/1yFczivZw38JHg4v8AjSG4pMGpAtGK3OY43x6kcmv+E4Zo0kRtSZmRwCCBE3Y1t+Ek2+FtKUDAFnFx/wAAFYvjv/kaPCo9Li4f8oTXReG12+HdNX/p0i/9AFYw+OX9djT7CLmKAKfto21sZjBRj2NPApfrQIZtoxUm2kK0DGYoxTtuadt9qQEWPwpCtSlaNtAyLbT0ikYEqhIHU4qaJljkDeWDjrnvVz7VbvCUeEg44KnFRKUk9EVFLqZaryBkCncqfcVIFy2B0prLz71RI1st1JJpMU7bSN8qlj0AzQ2kgWo6FlSRWYZxzWibyK4ZWnVRtHVugFec+I/H1vo4Y/2bJPt/6ahf6GuUu/jNpl7pd5avpd1ZyyRNHHIJQ6hiMDPAwK454ilJXT1N4Uaie2g/4jeN7y71SHTvD9gt7qdxlrCDaHW3jGcSsh4eVgCRnhVxxk1wfjLQfHH9srHJf6vqOYIrrdJI6FCx4G3OAwbI49MitrwZbPbfELUf7b0qFdajgju9MjlmbHmBVMcIZDyXU4HvgV6L4hk8O+E4YrOS0KXE+olrv7HukFvcsMs4PP7uDcFUdzv9K8+Uofb3PQhFr4UeR6i/irw3BpesXFze3SywicXSxsJrRd2FPnY5z12kkYI9a+m/gZ4wHjrwtPBdPE+pWW2O5KjAlRhlJQPRuc+hBrzzV9D0eSG8hvvtM/hq8Mt3dS29+R5E0Cg/ZkUg5DMwZQMZDD+7XP8A7JWoS6d8R7e3EckS3dvcwmNgcGNQJEOehwQRWc+WLTgNRury3Pom6lvNFlWCSBWVhlNvoK0tKvLq78ttqqZH2qGfBIrodsVw4lZF34wCR2pklnGSh8hPkIZTjofWtHVi1qtSFSad09Cb7NMqnJGBUaCNcNITxVyEyhdpO6nRwqc7o159qxaOlQXQoyXqLnaeKalzuYNkmrrWkJzmMUght4lICg/WhoTiyjLOrNzmm/bRCpDDIqdltwSWUfWqU3kiUb13JnvSsjO7KdzextMMdM9KRmPl5rXawtJoA8caL3JqlLFGgMavxnvVpiasa+gf8gmD6H+dFLoX/ILhx05/maKo7Vsef/EgZ8RD/rktc3trp/iL/wAjD/2yWuc2+tezh/4SPCxf8aRGBS4qQKKXb61scx558UNQs9M8QeG7rULmO2t1+2ZkkOFB8oAD8Sa7PQkxolgO32aP/wBBFch8Tra2uvE2gQXVvFPELTUHMcihlJEIIOD6V1E96uleGIbjZ5jrBGkUecb3IAUZ7DPU9hk1zwdpSbNZfAi/dTW9rGZrmeKGMdWkcKB+JqrZatpF9L5VlqljcyZ+7FcKx/IGvH7ZPEHjK8uNVbUPsmkQpK63bqN02ztHu4jUnIXHJ2nNVLTwrdS2l2/h/wASPql1FbRah9nvIBhxJuO0dw52jkEYrP6xPdR0LVFW1ep70FNG2uB+Ffiq51DdpWpeYs8TmErK254ZVGfLLfxKQCVbrwQemT6GBXTCanG6MZxcXZkWyjbU2PakKg/WqJREVNAX1qXb7UBRRcLkeyjbUu0VYsbOS6mEaYAJ5JpOSSuwSbehSK0befauysfCsBbdcSl/9kdK07XwzpcLqzWzSkf3icfiK5JY2mjqjhZvc872jFNKV6DeeFtOlcuoMXsh4/Wsg+EbqS6ZIXQw9mY4NVDF031FLC1FscoVxUF+whsp5nKqqRsxLHAAx3NdzrHg9oLaN7JmlkH+sVj19xXK3Nu8bNDPHzyrKw4NXGrGrFqLIlSlSa5keBeL0n1QyLaRyXG7p5MZYH8TivPbfwvq91qcOlrZyRT3UypGJhtXJPrX1XPoelzH5rNEPTMfyfyqSw0bTbIg21lAjA5DlQWz65PNefDA1VLVqx1vGRtojF8d+HptDsIviJ4c0k6prNhprWsig58h8ALchf4ig3DH0PavJfDfxk13TtAs9HR0cwWl3D5j4LkykMHORyysMj8fWvrTwajyWrO8m1Q2FA7+9ZXiL4P/AA91y9N/qHhm2+0E7nltyYSx9SFOP0rnxEf3j1OmhJOCufOun+MdQ8b+Jr3w+2jPeQ63YxxR21oB/o1zGmIpgegGdxc+jkdq9L0PwunhL4yeDdBiYOLbT2jd+zv9nO4/ic1694M8IeGfCkTx+HtEtbAuPnkVcu31Y8muB8WyN/w0f4YUq2WhY7gPl5jYYz68ViaWVj1WGBt+d2far0a9CRio2xGRninorMM9BTHGKRKo9OKbK3ljc3IpVAjX5jk1w2v+PNPs7+60+4JAUFQ2CFGGwxJ9R/h60p1IwV2XJpLU6yW73HCNWYuqxTrL5b7mjkMbD0IrivCXiK5mnhtJpUmhjikuJJo24YEkj39x7HrxXHQeLbfT9T1CztXd3lnR42Vg2W3Hco7AYPUZ59K53iY2TZzSmz2aHU4Y8+Yuagur6Ob5UwoFcPqXiaCPUFXflFjLMwGRnBxyPUjH4VqW12s1vHMjZDqGB+tdUHGT0FzaHQf2k6x+WrYFQyXQZg3r2rMgS4uGxDEz+46fnWva6OSQ11Jg/wB1P8aqUox3BJs6Tw/zpEB9j/Oil0JQulxKvQZA/M0VZ3I4X4gj/ioP+2YrngtdR41gkuPEojjGSY161PbeGbfbGWlkdhguB90+1enTrwp0o8zPHr0ZTrSscjijbXcT+G9NZGwJEc9Np4FZEfhm6aZgXCxA4D46/hVQxdOXWxg8NUTPH/iMP+Kt0bHbTNTP/kEVa+Itte3PhWxs9PaNJ5VdV3gn/l2kHGO/PHvim/GC3/sfxlpH9oTQwI2kamEd3ChiYgAOe59K2PEAw2gqeD5h/Pysf1qYyjNSswacVG6ODv1mPwnthp7wxafFEq3schQv5IGGQkqQW4wMYII61i+Amgk8X2g8LCwWUDNx5cZT/Rf4R+8GTJ/eK9q9E1Xwtq1hqN5eeG5ontb6OVLnT5jgBpBy8RzgHIHB45J71j6Vo/i7yrmCx0C00J5raGz8+W884RxRhgrADksAQMdDzUuL5kXGSs/Myb4Pp3jfUPEEKRmytXtEvNhPDGQ7PLGPm+UkHOOCK2td+LGm6VtLaTdTK3QrIordufBttH4KutEhkmmnmf7TLPgB55wQ2T2GSoGOw4ry/wAQ/D/xBqCBHURMAMb1Y/hwKwr1alBq2zLpU4VFZvY9X8B+LrDxhYz3Vjb3EHkMFkSXHUjIwR16V0e2vP8A4I+GdW8M2GpW+qRBPOkRomH8QAOffvXom2u2jNygmzmqxUZNRI9tGKk20YrS5kRhc1taVdWUCxllIkUc5HBrJwaUCoqRU1YuEnFnc2GrQzyCOFv3mPTirzzS5+aQCvPI3kjbcjFT6ip/7RvMg/aH49TXDPB9mdcMVpqd7C0ob5mVlPvVsSMOgUfjXkt98Q9MtHS3n1SFGkO1SqMdxwTwQOeAenpVm11ptQhFxa3wniJwGjfIz6fX2rGOFk3a5p9bUVsejzXDNJjcvHXmuf8AEsljNbOGaMy8YI6iubN1cc/vn54PNQliTyc10U8I4u9zGeK5laxGVFKqjNO20oWu65ym34UuBFclXbg9BnpXXm6VV68V5xHuU5BI+lWlvrtV2iZsD15rirYbnlzI6aOI5FZndmYbAVZR+NeSeNpmj+PXhOTcOQB+kgrfGoXSyBvNYketeb+O764b4u+FnO4sWT5x0HzNx+v6Vy1MLKK3OiGJUrn0UNRtdq7wCQOtQHVolY84XtXnF3qd6GENvPidu5GQo7kjvUt7qV1a6bPKylh5bAE8fqKcsNKOtyljLmn458XXOlWfnW8pVjnBZcqTj7vH8Xp09e1fP3ivxLcajq9xOrEG4cSc5+UnuRjoSv8AKui8Z+JP3DWcNxu34Gx25LADlj2JBc8DnNeWalqxs4W3TLDcyFkj3fKjKCVwSecnOOB/jXzOYVJVJ8kSKlTm2Ol0fVr6C3u/s1wZsqYAJUwxJJyRz90jp2NYc2qNY6naMY13owaYc5bAPHcIc8cD1rNvtWksdGd0WbdGAJMpjyxtKjb6g4/l7VkTNHKbe+iWW8LKvlmN9uJP4lII54GcnPWuSnGWjexmrnq2leLTJdzKYXZWUxkFQI4+Dz6gc8445Ney/DZ7S90UXj7ZoEwigSAln9BjA6Y4OPevmtb5IbO0tiqNMwBCHCDCg8HP0PXmvZfgreWlkBJJPGJ5MFlK/KzE4yORjp1788cV04fFVFO19DWnL3rM90iWNUCx7do7DoKfWZ4fvLO5jeOzmaY5Lu5UjcSSCRn3Fa3l16Sd9TtLOi/8g6P6t/M0UaNxp6fVv5mivRWx0I4zxqzJ4gLKSD5a1Wj1vUEAUSgqParHjbB8QMvOREprGxxXpUoRlTXMjxMTOUasrM021y+PVhTRreocgScHsazcfWlANWqMOxz+1n3PA/2vLu4vNW8NrO5fCyYB7ZdP8K9T8TW8ct74fWWNH2Tl03DO1gFwR7815P8AtVLu8Q+HV6/uz+sgr13xOzpq3h5UhMu6YhiGA2LmMbjnqP8AGsaaSlO3kbtt04fM3wpNGwr94EV5b4t8SeINa1e+03w9KlpbWSDzJ5FJDSN9yMDuxOM54XI46msvw7qni7wzbxXWs30V3B5wjnVCT5Yc/I5/vKSGHYgLnPY6uuk7W0MvYu1z2cLRt5zSWMyXVpFcx8LIoYA9vapse1bGRHijbUmKMe1AiPb9KNtS7aTbRcZHilx7U/bTC8ayeWzANjOD6UrgRXPyws2egzXB/GDxEdJ0aCzhuIoZrw7N0gJUZIAyByQM5x3x6ZrmfjUdXk1Ga30/7dxjAiLDPHbFecaNZ6lqC38erSMWQRi3+2SHhw4JAJyVyMA4ry8TmCimnodkMPa0m9DtIfAkMQla/wBUub2bUf3XnXsLRyQ/u2G9Qw4+cgBuByo+lbStWuPh54msbQ6pNqNpKg+0RsjRuCBhhhuoB5U9eoqKXxgo+0WtzBdxTwDc/wBsOS6ohO044dd44X268kVyOtzXWrXaa5dhwzoceaQGLAdhjoOma5quLhGKcDRRk7qWx9DWniu3ub8xByI5pXWIMnHlqnLZHvWTofi77Vq2nWTt9yJ1JY/6xs7Rn37/AJ1yPgULqVo91fyCBXt5Ybd2O1dyg5weD3FQeFLkSeM4ZZZlmtrFk5wI923Axg+/54NQsbWkoOTtd/gcrglse9xxPI6xxqWYnAAGSasXFvBYaRJrGqXcVpp6Lu8wncW5xhR3OazvGF+3hvR2vo54Xma3crHvAYMQPQ56E8+1eOnxZef8I7Jomobbi3jcXNudu54picMeeoKluPUitsbmqoS5YmlOlG3vH0XpGk6LqSRC11ZZZJIROFXG7Y3Qkdqoa7pUmmznBMkP8L4/SvIfhT4qutC8S6nr11FH/ZskAt2c8sshYMAg64x19Oldj8Q/iJZ3tgkFhbOHKiV2dsMnGccZzkVzQzlQh7So/kazhTcNrM1JZ4o5FWRgu4ZBPevPfiE4i+JXhWTP/LVOcf7ZrAGs668q3F3G7+Wv7tQeFOeM/Xp3qr4u1518YeFru62MLWRQ+GzyHX/E1NHPaWIvFqxlTp6v0PcNOEIhL3UWHce2VHpmq3iDxFaLaXNi8kaW6xsCFBEm4YwoPcnms7w34ksb0tbnLTKpd8nC4+p964D9o6+k0w2V/asGt7tDCAOiunO7HTd8wwecj6V1VcXCtS56TNsNSc5ctzhfGV9erJfbWEUcUnlwtIxKsjd89C3P6GuN1rWLf7fEtygdPLAHys0S4JGcHv1P1NX7PxDHqSRCYB5ogvmIOd7A4bGOmQ2Qe3NZ+q6baXWpPdiJ47VsYjLFVjYDvxwvPGOpzXz7puE7T3CpS9nPlZp3dmLi6tINS2K7oVEEbEB8N1J7npz7GpoZLTR7yN5EijjlBWNI35dhtI5PA9M9OKr6ql4PssVveJ5bsI/PnfGGGMnPUDn8RjNZmpbZNTSGGZbqe3bDMyhEJPGBz7CsVFysuhmk2bV/fWenyz3lwodZtqGDcgJByS2AOvr25+ldR8OvECxTKmpWwtJJHVQmDs2HI57Aeo6muGk0W90vz4datUX92fJ+0kHHGWK/Ng46DnuKt+D9J1K+u/t0jSW1mG+SNsgvgYBA7cCurCYKeJmoUldno5ZltbH11Roq7/LzPeLX4121vYS/2PbRtM2c3dwcgf7qjGRwOtP+GH7Q1jeWZtfFUczXEUhH2qEKSwLdSgxwAe3YV4drVrp1huht0aYk4KGbG4+hA6deteaR3z297KyDymVyrKPTpX1uIwNGjGNNL5n6Rj+HsFh4QoKNn1d9T9Q/Dk0dzottcwMHhmXzI2H8Sscg/kaKzfhk2/4eeH34+bToD+ca0Vw2sfBTjyyaRy3xDvorPxId8MrloV5UjAAJ7E1gprVkxwwmj/3oyf5Zq/8AFg/8VMv/AFwH8zXIZ9aFi6kPdR5dehGU2zrLa7tbklYJ0cjqAefyqfbXJ2X/AB+Qk9nH867MqM9K78PXdVXaOCtTUGrHzt+1KM+LPDaf9Mx/6Or2HxQuNW0b2EnP/A4K8g/ajGfHPhlPWNP1mNeu+NRGur6LJNcNAkfmvkSbVb54BhvUc9PYVEJay9TR/wAKHzPONet5vCDDWFsr2903U5EnzGci3cxFZCWOSC3ygZ4wT6Cs/QLz/hNCfDmkW2qRQtHtlvJn8zYhkBdWYY4Kjg9cjHc17j4ajT/hHNPRvnU2yZ3c7uO+etX4oIoV2xRRxrnO1FCjP0FVyXe+hHte61PEfF/jDxH4Ygk07TH2G0leNRLBvYqGO0knqcY5r0H4Wa3feI/BdrqupeX9pd3VtibR8px0rpLrSdOuZfNnsoJJD1coMn8as29tDbxCKCKOKMdFRQBRSjKMm29AnOEo2S1GbKytZ1i309ngB3XQQOI9pOR+Fbm2uD+J+nzJPa6nbXCxux+zkEEZznktn5Rx+tTiq1SFPmprUzik3qdNo+rWGqW3m211GxAO4EgEY68fhWX4f1h2vhY3EMpaeY+RI7cOvbaDz2/WvLZrxYjJiBUnA2oYZAF4HPTk89ulT6Xql1a3VqpWW2MrGTcDgknqc/gP0rx/7WqprmX3G6pRues+NNQm0NIl+yMzCRdxV+oPO32P1ryjxp8Qrz7RLbabYyXUTOVW4aTYMdGVDnDdh3HvWR4o+Jvi6/uovDSrC9u7iKOUREumTy4OcEgVyPiOae6htxLN5L2UQjaORxmNlIyy5AzuGDx6fWliMXPVX1Zv7GK6HUweMb7WITO90SIikZikA3LgHG7P164rn9f1aaK4jdcqXbygOCCeMfzrKknkFxPdpJIROm5cpgyYx82PfBqS4vYbtUa7gQqAjswflT0yPevnsROUp+87mckk7I39Pvlkkm+0pme3kBRQDyO4zWd4pb7X+8UErsOZFPGMenqabo9wsMt+8iyYVssuCSq/XoMYqSeeA+F5oIgwlKu22TqV3Hpj2qKM5KpFdC4PVFaxupobAPPLNI0KkLDvJ256YB9QBWcmpXGn6iJmZseYHbLHODj5R78fhWzo+iahd2ct0zDzycx5XkYHAJ+mKzfEdnLp17Fe6haglxsGGBC5PUY6/wD1qSqXqWbuRynZeLPEH9va2NQG62WC3TKBxJkgAHPfJwP1rDsJbibVJZbWNZYCE+0N6szA8Y9sVgx6puvJrZsx75SHfZ9/P3QK9AiWGyt0hVYopSAwJOcbRyWwPrgf/rqcZiJX5mtWJPlF0qz/ALMnlur5kaWRyEBHAQ8gH0qrrF+1uTcXltIECHYwG4gknvngdOaq6jqd00lvZyRmWCYhlKjHmH0BPbpVLxhrFxFaGzg3+Y67TEwzj8fXGa58NQq4qtGn1ZrhsPPF1o0YbsW51/UUijlt3jaNuF53ZZeWGe1UvEV7aanHY3O4qrTFZtrcpjZmsK0vFls1NxdRx7SCcuFxx9easw6haLZytaJLNFCeJMEIWPYE/h+VfZUeGFSkmqi/4c+4XBLptP2618tTtdO1iWHWJFs2Cj/VyKQw3oR2A6dvSrvjrUZ/EXhOTQ7kxuQd1rI3VXA6k5GD2zg9TXKeEb5pJQ00YSV9zRg4xt24Y9Mk47ZrU1K6H2pGWYiGRgVBKgbs9c//AKv618/iKFfL8R7JvRfcz5TMMBVyzEulLps+55V4FvHsPE6x3H7nzcwlzxtPQg57Hoa9Pjs55rPVL/zkaGxRAojBZmO7Hl8jBxz69PesuPw9ZDWH1G+hhc7XXa4IjldcYYY5JAzn8DzzXX2I0+40a5sLRVg1Mbd8U4yJFXO0g85xkj6e9PFYmlOou9jmrThUkmZEWr6Zq/ge/s10dm8uYSXExUlnO3KqD/ABgHA9K810bS7q68WRxNbTyWdtMHlkIJUopB5PvkD8a9Gs49Q/s66gja2sr5ITIVaTaA4ZTt9MspOB7VbC33/CtZbm3tzpt2mWiSXAknBACkeuOcHH8I9Kca9la2myIjLSzHabPpXiCz1m6v7oRQxLL5rSoDy3Chc9OmcDkkjtXHWusalFZ4kvkx0UNwQO3NZf2ObS9EgtpnaW9vJf3kO3IUAjbk/U5OKzb2SRTLHdTEyoxUqvqK+m4atS9or3f6H3XBNaNCdXXXQra3qNy90d85cjkHOciuZvpAt00gPDqcj0OK0r7c0R6evvWFdSYbdKPlXr713YmpJs9rM8RJu7Z+p/wn/5Jl4Z/wCwVbf+ilopfhQQ3wy8MsvQ6VbEf9+lorkPgpfEzh/i6wHilFzz9nBx7ZNcfvrrPjFhfFUbY5+zgZ9smuEubmSP/VQNKe2CAM1y1NGcFV+8zZ005v4Bn/lotd0w6noK8r8P62r65aWt3azWcxkXKy4wRnkqw4P869XkVJIirYZHGD6EGuzBTvF2OHEWdj5o/amuo18d+HpY3RwkEbAqcj/XNVHxb4nh1TVbKO8luIrOa6kXMkjEISUJKjqANtZHx/sdOsfiBbWelXDzRAoNshyIm3kbAe4rH8cJJ/adkzR2jMZjvFq7MgbHI9uOa8fFylVqRu7Xub04e7Bep614f8aa9aeHLG3jDeTaxgIdodpVHQnk9R15GK0PC/xN1XVPGVjbRqLm1u5mie2VNrx8cEZP415JZ+JJFuNKt5EjlshGoljUn5iDznGDx1465ro00nTdR1rTv7Oae0mmnVU8lNzhi3+sHOTnBrlo4quqiUp9dEc8o67H1Dil281S8MWWoWGhWlnql2l5eQpsknQYD4PB/LFagUdxX10ZXVzn5dSuV4rF8W6kul2PmTWQuYHVlIPrjgdO/NdCVrK8UWF9f6Y1vp88cUjcMJPuuvoeDUVW3B8u4JWZ4Pqmv6HJfxzW+hSWsEqeVNDEp5GOcc46j6DnvWF9tciRk0khDJ5SSu/RuuFz14OMfSu08R6DqGkWUr3g8hyzsWLqI1Uc5APPPTrk1xM8RvkgV1SOINkKmev94D1r5XGVZU/dqLfysdUbdBbO6MiGeOQyHpuLZKnPBP8AhUU0snmOZ4ol+VXDuufLbPQfXHvTpbPTbWxd7dTvGTnf94c+3OOODWddT3khR4mLkBflYcOO5HuK8SdTml7rByE1SWN5dxbczRsvbK8jt9M8elO8qx+zPHNEkcLuEUopIPPWo7ye0TUIpmh+8rb0jPLjjGR0PHp6UlrJBDOLppP3DEMAFxsOeeevTg053svQT3Oh0HSvIF1JePKEc5HzEKygDt17ms25thBFqC7DtEW6MxnKlC2Bx/P6Vo+INQs/sypmUTMn7srwwXGSeR6dfqKwtD1cS6JfWbxyZKtiUp8oA5GWrKj7SUlL0HFvmSOgvfEVnZXgs9zRqBhGCkrkdiR0wasapt1ILbyQpExYNulQYbn39OD+FVre6066MMUUcbA4YOZPvkcn69Oa5y71ny9fEd3iOQNuYKd3PQZOeOOwrGNPX3VqiE9TTttA0q3khmv43jkWTdE/OWJPXGPerur/AG+0hEt1FFdW+9t5j6hCT1AwSRnt61Zvbi6ihWTS40Me0bjO/QnHr0+n0rDlnvtSuC8bJBdRSYjKDCynBzjoO3fsapOUneQ3uGn3dtHc2T2DrJBv3SRyrgIvQcHPOaq+OLK+vEebTZE3xRGRZhgb9vOFPcYJ575rFm+36fLcx3MBjKybnCkAnHfIOCB36kVLdahbLewyWFxOxkX5lk6jPLADGAM59eK7qUZUqkalPdGlCrOhVjVjunc4jwqiX2uRxSx+dnkITwx966LVNSdfE0FnabBbQkJ5Y+6XHViB0Oe9Yujsth42WTyTGssv7tGOAuTyPoKvabareX8t0fJEYmOCz4KjruPt0+ua+6wlfnirH7HlWOWMoQUeruegaVbCV1CwlHjXJx1AHfPb607W4bi3tmYo8sH+sKEbsnoSxyPwHJPNVvD+pQ6pqcOjaX59xP5byPNbodsQUHLserDOPQc1e12S8hvUYXm/ChEjMG0Oec8k4JwTgce1eZxGnUrQcXdJbHjcaZbiMXVVXDLnjFa26f5mbf61dXNlb6fFC0EunRCQbpDHlQBuZVIw3p6n3Nc/pWu3z30S2dwWuIeFjYbZQuemOjfga1LywutV0iXxGtnPLPZyRRWqiLEbsTuK8YJCgE89zmq4aO9uDcXunxJdSxhJYFQRZJPDAjJJ9cY79DXhKlScfeR+cK0Uro7hzaeJLOBXWO21RAS0Dp/ruMAqDjcw7DNcXfahqek+If7NDFpWjjnijmXKgt94Y9OvHQV2v23wzocUax2txqOpsVkMFwXeFmJ4Ax3JPAHGAPrXOeIv7Rj+Ieka3rQUm7LW6uD9w5+4SMj+LH0b2pUkn7klfsaQ5ZJ3RqXWtf6JOZrXT5bhYg0xit1iBU/cAwAW+ueAPevKtWvRdSnzIVUDOzYMYHp7/jzXc+JbqIyzPLO6M6rHGm3pjd09B0/KuPn0eRbd51n8xyOEI+avsMmw0YYZVIr3pXP0PhnL4/U1WjG8pX+5HNT53fITnFYuuNmNV78k1p6k80ZKPlCO2MEViyr5ivwSMGnWn71jHNKjcXTitWfqv8I/+SW+Fv8AsEWv/opaKPhLx8LvC4/6hFr/AOilorA+UPM/jpq1rZ+ObezuJFjZ7HzVJ74YgivMb7xHDJbyCxnUMvBYjlefSur/AGq1kXxpp0kSqWa02MccqNx5z2ryDSzIsjLDKk0bqcyPjcp6Hgc4PTFeFjMXONVwRwVWuZmrqOuC8Ee2eaKSJ0Z/mzgg5yM/d6V2c/xKu/7FktNOB8tFZTNKd0mDyOg6jP8AKvLJLeG0vbn7TdBPMUN5Y4G3tk44q/ELeGxVYZJVK4fLNls479iMfjXn/XasLqL3MpRi1sch8RLya/8AEemSXN39sGUCseymRjj8ya0tdMGn3ekSW8OxVnlfylHIJTrXM6/Ikmv2JSRpQJk+buTvrX8Q34utStnjiKeVJIuW6H5T0/WvQs2qafZm6jpEv3OuW95pls0sdvFIP3OZlHfGWHov4Z71seEZl0XVotYs72/WS3cSzXMsKt5yKOig85I4B9xk81y6WWkyWwnke4VYFVGmRTtjbGdnJI7k5p+nTNIUklvWvrGCUYhdiDIo4IyDkDFcUbQneLtZnK47n1D8GPEOqeItN1KW9jmNtFdkWc0uN7RnJCn1IGOfeu/2183eCfiBq2h6StpptvbrpqXTvBGkZOxDklWJ5Y5/GvY/DHjCy1CaSR7hUhaNZAT6kDgZ7da+gwuYUuVQctUZewk/hOv21yHjbxV/Ys6W6o6Pgs7EA/L6gd67G1MdzbpPE2UkGVNfOPxn1WY+IrhPMkY79ieW2Rx1xk0sbmEYU/3b1JlRnDWSNfV/iBc6vbXel3MFrPG2dpZBlevUGvOb4QxZaLzd21iRuyB9Kp6Zf+ahMYMryEqXxjJ7/l60qRCSWVF1YxQs38WBgjqT618niK1WvUvN7CiiLWbyQW0hhV5vLYBlJxkH+LFR2N+05VDNE6RKQ8ezDHnoBnoKjurmSygmeWSKUo/lg4yhUHA+o71z9tJcSa3M1tMgj8rzJCp4XoeO557UU6KlFlKOpu65NbWF1BcXP7sylguRnYSRx/PmrmjxR6xaPA8YgIO6NnOAcEYJP865fxNKZ7aLK7kAyHBzvU9TV/wdfW8FpcWz75oWH+sIyUXvj0PH0rWpQaoqS3LlHS50Pi8tY20bXkaNI6hROuASO+0dqw7Um0tby2jtJPJuLdWWRmbK4ZcjjjrxzUmqtFeS2qtfeam3BYEjaOcA56H6cVXvNTuLezkilmnleXAl8zgA5B4HY8UYaLvFeYqfxIpw3nkYUO+IzjLPgqO+KZPcRzT+bJJnJ2jkZIAx1/Ko7qK4VV1VYgbW5+7ht+Tx1J78dhULywwkoVxMxLBh0Ax2rV01fQTVnoemaO73ujxx3ETRqnzecSOP9rPUVnTahc6S7JNhYtwWOfIcBe4OPX8KpaTrltNp8Oh7WiuWGFm3jY49Dn/Jq2VtHWWyucwupC27uquMAHtjqefxNed7Plk1JCa1Jk1zTmZYpbeCbKGPerHJXJyCD04OfpWHr2jCGObUoMCznYeWWwmSP4MDt3+gp2vC4l1AxvbLCvkBkdQMPhfurxw3GKzbW+nuoG0uJpHlmXYlu67iZOANvoTxjGK6qVNrWLHFMyZd+oapa5eOKe33OrIOFCqW59emKZYf21d6VJ9kspYrDaXVgcF+epPf/wCvXvWqfBW08G/DQeIdTuVXX5AgkiZyUh3jBQL/ABHHU565rz3wlvt9LaS9tkS3WTy1eJztdf4SFPHXP1r7HKaMvgvY/S+DsNOUHHmaTOL+Gniq78E+PNN8RxRGRbaQrcW+domiYbXQ/UE9e4Fd9J408JeINYlgL3mnW1w7MkU0QZFJ6Dcp4x2OPSqPim10XUrSWWGxknvc/uPsy5kdvfA5Hc1x2m+C/FeoapHb2fh6+a5lbMavGUz75bArXMMPThLllK7OrNKtXKsVbD1NWteunS6PaGt5h8PjZWc0V+kM5lV7eXexRjk5XgjgdMcVljwfqV7ZNqcPifRo/sQ3PbXczreXCNxyGRh3IyM+9Zfguw1LRI9RE9zpF3fp8kkEM7vMij74DKhQD1bOOOuKZqcOsX863zeXGtuvyMk3mGNfdgPU18nNOliHyxvE+Llg6mLqudOk3Hrbz/Ij1Tw9q2k39uusyWsE0cXnJ5F4JV8tuWIK5Byc9Dke9ZmqeIR4k0hPDNtbORaObiyuZCfM3BQXBP5nNM1qOee4kwUh1QqYlG4GCcj+52V+oKn14xTfh3DPD4jihvtOaPyiTdyux3ovTJz0HOOBW7itZLpseVOm6cnZbFHxlqT6rH9phkjlFqBHK69ZDgDcP9kEYFYGj6hfLKY4HLDq3H9e1eoeO9LgvtXfS/DGm29v5jm2T7OMNK+AcNk4yT7Vg+BPCDxCbUPEFuYrWORokRhgSyJjcM+gyM19NkeIVekoJ2af5n3/AArinVpRpKVnF/nqjn7rQbzWkW4vCkFs2SjKMtKR1OTzj3rm9c0e2tWMNmruVyX5z8vGDXb+LPEfn30yWZHlqqovHAx6VhadtgibUp0MgRtpXswIxivUrYenJ6avqz6jG0KFV2SvLqz9F/hSNvwz8MqRyNKth/5CWipPhmyt8PPD7IMK2nQFR7eWuKK8l7n5VUsptHjP7S1l9q8X2zLMYn+xbc7Qcjca+fL/AETWtJl328yTwvl5GBwRgZK4Przj1r6M/aI/5HC2/wCvQf8AoRryu6iE8Ekecbh8p9D2P515WIowlNto8+rFObOB1SS+lgXUZrSaFEmjUJHhgwcDqepzkfmK2dMW71O2nu4YVSGNvL8wLjeRjuOuMfyq5a6fqEmhTWV3aN5yEMr8FRhAqt17E5/4CK6e6tLS18MpY2qmGGGNUj2nGB3/ABPOfqa5pYOFm1uJxSPJ/EVlby+O9FsljCQvLAjeXxkFuoz35616p8V9H0uw1bw7BaW8KRraX3RAM7bdyM+vNea+I28v4i6E+EXbJa52jAJ3DnHatDxl8R/+Eg8RRxR6Y0f9lveWpIk3b98bJu6cAZzXdTglCKNLOyPoDw/4T8O/2HZL/Y9gd1tEXJt1JY7B145rSj8G+Gtxb+wtMGRyRaoCfyFed6N8SPEkOg2VxN4BvreGSONLVppwn2lcAblGM+h981s3nxM1GxMRk8I3Rjkzucy7dhABxgjk88+lRLlT2NFhK0rcsW77HV3fg3RWSJraxtbdY5A7KlumHA7HjpW1a+H9JVQY7G1GcHiIV5T/AML4sRJJC+gSrt4ybgc/pUEf7Q2n27JC3h6Y7lyD9oAx7dKyUqRg4taHu9pa+SiRxsVUYVQOAo+leW/H/wAIXDWB1u1s4nhUbbmViBgkgKAAR+eK2fBXxOt/EXhXV9eXTWtodNZVK+bvLkmuP+JnxWtvEHgqeyhtHtWF2u0M/MqBCScY4528VhjJU/ZMmcW4u55fHtaNYwVzgK23kjHYHvXDeMGX7ROzRuPmwq7Tgk9fxq1e+JF0myNz9neZWyoUHBVj6/lXPTeNLW5mga40mS5Ee7fvuigkyOOFHy4OD71wYLB1ebntoc9OjJu5O+r3RsI0kvEnjBKeSRhsDv7U2O3jvIC9vhJAck7yOPrWe2pW1+sSrDb2hGV5JJPPBJ/Suu8L6LqE1jNpcluZ23uyCNchzj5iT6gYx0FddeKoxvsaum0jItbe4keKBf3kbocBWyVAPX8zTIrW7jhnlEilDJ5ZiT7wxjJ5GO9drH4QvJlsbjTWXzbqxknmBbkIsirgEdD0/Kpte8C3VhqEdtpbG+nuoFlPmkBUOAf85rWFKdSyiuxrToTqyUIq7ex5y1xeWisrKZI2UKr5ztGauXWpXFzAbeaSRlRMYLE84rq7Twul7LcaOzJDdRf8ttuR2JXHpkVjeJPCuraXfNqC2jyW3kuJSc4Vegcjt+Nd0srqwSqSjax6tfh7GUIe2qQskUNGN3qstpo8M8SKsnlRNIcRqzZYknt0re1nT9Jjh0//AEi8bU7pfOayiiMotIyP3KuR1d+W7YHWofGXgkP4zDWM0SaRJcxMzPL8qI2MhdvLcBjx2GK7OK1t01e+0mKaZbC7czafNPB8iOCQQyknA64ye/SuOpGlTu9zyZQhEytLs7bSfCmt2PiDS43ku5sWV2h5C4G0r3BDBeDj71cb/bOtaJdH+0Ij9odNpWUfNGB7dj05FdPr2p3l3qFrBceaLS4QOwKFhET/AKw4HOMrnj0xVzTtKuG8R211bx/2pHMXWQyxBS6fxPsbOD8xNc1KPtX7y0CMedJNbHH3nio3H2ffb/KpBJHOXxzn2zmrXhzxDa2XiG21O2tcXFrcLKu4bhlTkA57cZrQ17TdJs7yPT5Iy/2Zjjc33hgYB9OmKseHNUtxpU7Q6abO1h3q8Z/ed/mBbGc5HH4V25ZQhOq1TVmu/U9rhzAfWMU+S10m7PZ/13PRfi34yutc8JWX21oTI7rcSKi7SmV+UEnnkEcV5TeTalLaaZatcR2lqJAryopBRXI5Yd8Cul1O4fUXsBeRqWWFAwx94IoUZ+iqB9c1X1CFWllSGFhCHzITGeTjGAcnj296+iwuHkrp6XufpOCy2VPD+z+G99uh7K/gPw/pOlW/9m3M1pfaeglWUMQ05xk7+xzWDa3k2oaisRWSNrqNrTzEGGTecZB/Eiu28EaDr+uabaTR27zxPCv72VPLTBHGSepx6V6LoWi+HtF8Q6fo02j2qXFxafaEeXEjiZG5AY+xyMY6V8tiMJiKtXSXzPziU6s5ODfM1f7up5L/AMIBr+iWVzo3g/wXqItZyFvLy9mTzLkL0AGRhM8478V51qdt4jtNRn0PTxJFqzQOtxwEjjGM445XGM56ZFfbkokHK4I9Ohrz/wCKmkacPDGoasumwm/ggYpKR+8JPH3up4J4rqr4ZUoc0XselhM9+r4WeG5EotdL3v3fc+FNQhbRNYFkbky2Lxq8rzISjls/Mo64BGM8H+VeheHvEMdrPYrqmmpewSsLdJbqAN8vHSQcnHHB7Vj648baCn+hwTGEyfaJpo93kx5HI78kgf8A666z4f8AhG90nWdJvPEFpaRaRDl4raOQP5pYEr0JI5OeTnivGliIzpKcnY+SbckaFjqlvoXxh0vxFdafJZQXTfuPOjYJnbsDgMAfT+dd98VfHPw1j+GPiPSbU24v4HfyrOWBldbmUlvMTg8ZLEMOOAOlc/8AGi+0TxdosVmolsZ7KEi1lIHliQc9eoHODnFeR67NDqmjaXq2qXB82PdbX1iHxJcgY2uP9n1PQfjXRgcQqUnyyuu514KpCnWvUbtv80cXqWi38GlWWsMge1vFJVlzlCOoYdvr0NJpCSXFtc2/LblOxBzlj0x+Veu/C7xcvhXx5DJqVnBcafJugmicBvLVyPkiBGPlwPrzXoPxE+I+g6RqU9n4E8GWb6oAPNuv7NCuUPdABkj3r38PnDUb1EfTUOI5xV5wv8/zPe/heMfDjw4DwRplv/6LWirfgd5JPCOlSTIEle1jZ127drFRkY7c9qK2vfU+dk+Ztni37RUkK+MbdGnhjZbHeVdwp27jzz2ryzzo2YKsiEeqsCCPrXr3x9sdGufGNtJqV1fRSrahUS3jVgy7j1yfWvPrG08PtP5XnapGoPBa3QjH4GvBxWNdOtKNl95wVpLmstzDF9C0k0bSoAi9zjPFR3+qW82lzRNIFO4R43DJ+lddJpPhwyKo1G4wTjLWi4Hueav2/h7wrk/atYjkB4G2JRURzCbekV96M1dnz741ZYfGelyGTcgEDE46d67P4T6IulXOpa/PcTu+pTzeXAiARNGr5xIx5wcYwOue/bM+JOn6V/wuPS9PtbrdYtLbK0oxwDjPTjvXp2uyw6ffaX4d0DUHvdNniuGu4wVPlui7kPHK5PB+pPaumriJ+z91bo6E2o6bnM6t4imZP7QstQe4EZ3mCYY2SKTgBQcYXJ9AB9DWJqfiTxDqItla8Mst45njgg4Ds5GSzeuccfyrHtvCFzrHja106XUEt4b+TfKiSZdYsEnjHfaQPrXvejaXpejrHaadaRwxKMZxlmx3J6k1y0KFWrFNyLo46tTs0eIeIbLS/sc6XnlS3fm5cR8iBWPIZ8jn2HvzXn2qeFdXhvFh0axvriORQxk8tiz84KqO4GO1fSOq/D/w/qHiSfXLxrmXzm3yWu4LCxwByAMnp/Os8+F7qw8SaNPpIM0X2nEnmTDEKe4zn9O9dVGlVo76o6a2ZzxbiqiWnkZPwjupfC3g290XWtI1doNSmIndbUq0ZA6jPBXgHPfpXHeNrDUIr6FbKxuboSJuhkjUqIs5wWU96+jr+O+hiMluv2gr1j3YY/TtmvKPG948c3nQSubeRWMYYYKHPzIR2IOePcV5WZVnSala/wCBjGmp6Hkr+C9a1CEw3V1Csbtl2D7icYOQO5OelbGg+BfDegaSt9rUL6jcF03gjEcClQcFQfmOcjNbVre+XII3JBUZP8q9b0Dw/Y3OlNNq2mwztdsJPKlQEIgGEGPXHJ9zUYHGYqrJ01ZI2hCFJp9DynTfhb4PvrD/AISaWeG1tFJkSCO6wjqDwcHDD6Z7Uur6iNI0COHSb2WHzGLMVPDngsrEDuD+Fe12mieHbaEQR6PZRxDogiAUfhTb7wt4T1FES60GzdFbcFUFBk9ztIz+NepUhUqfEwp1oqTco3PDLzxH4g8Nva3NzDYRXEti624Q+YgiYo3rndnrmtS61bVFtbO+ulRVnVJBsdcShun3TkemCBiu18eWvgvQ5LOI+HlllmJLLG2PLjHfnPJ5AHtWL4uHw6sdDeaC8aS4aPdHbZRCO+CNuTz6H8a9TA/WqMoyjTun1PYyeOMpYqniI0rxlpf9fI5m21G3hkl15bd5XjQBY0yd79AB6+p/Cq2l/EPVrXWV/tfSba5R0Zvs8sfygAcbhnofQjtXGf25eahqUNjYTfYrZfvSIozk9celO1i9msyFj2SFFHmu/MknuT/Svo684zhq9Op+g4iEcyptSVqadm/0O2utW0bxBcBDp1tpF0kyyEWxYJMvIwAc7WBxjtgn0rR8aRQWUtpdRxwxQzuXeRQVYheQDg8njkc5/GvNrODUNVa3ksrOeZ5CdkaLktjqMDBxXoHha9tLxr7TtRsZEktrbzWtbqN3MLgjaV3gnoTz6Gvlcyy5QnKtTtyWvr+h8RnvDtOjUqV8O1yKN7Pf5dza0Szs9cW/Z7aCK6t1RzMI2BcSDcMDPHBGR65rOluLO38UwahG10s1tEIPL3qI2PQnb3HIravb/wDs9P8AiT26yS6vbxizEURkSJY2feWC/wAOCo//AFVElslrC9w1oLu+uE3FEGFiIOMgk9G/Hp+NeMq6pR90+R5oKnyrcraN4X8PeIdUu7PXJDZG1QXEl3gkkFsCMHI6jGPTn0qG90/wpZS3g0SS2AtnklCF/NeRM4XdkYB5Hc1z2seHdb1TVXvfOm02CaMG4UkOmVz0CnIGMfXmqbxx6FZPa/23BPJJIBJIoKEpgjYgP15PsK9XLKcKzWt2j3uGcPKeJUoPbftY29HhVYjfmNmdIBhV4AjIy345PfjgetdB8PNC0fxJ46j8PXerW8bhFmuAJMl04yi4/i7H059K4S98WtaqsFnBNcSToTIIGIJjzwoHfp0PWsLw9Jq0Xjq08QRwXiql4spcgLJjflsqDwOua+mr1XSptUtWj9CzbGVKNCcMPK7s+l/X/gH6KNd2djZRxMy28SR4UEj5VVc/oBXzf8R/ibDrXiOO70VXC6fuEEigh3z3J6Dp+Gaz/ir47ewtZ9O81rqbURiCd3K4tzgnjqATx05Ga8lfVFhkkmMyh2HXdnj2z0H0xXl4bBzxsFNvlj+J4PC2Wpwlipq7eivt5v8AQ9d8MfFzxtpt1GLqWbUrORj5iqglZfYNkY6cnP4V2ni34iarf2iJFJpcPlbTNAJt8jqw4BOMDr0r540rUI5j5ivtfJB28ZI9qy/HN68X7uOVo2kQMx6ZFaYjIVUov99JfcejmXDNDHJ1k+R/3Vod+0sWk3NxcXVjbJayuQoZQ8bA/eQjP6fpW0muw61ZtLogHmWkeJLJPmwAOGXPUcfUVxfw8aO8022ntMXEuwRSpcbWUvnvu4/PjBrU0zwH4usPG7rpuoRS2sLlr4iYE2o5Y+XzuZQo4IyM8GvkZ5LXhN0ZL07P/I/OsdleIwVR05L0fRo5vwlrut6/8RIrHZKlo1zsuBkhURjhiTjj16dq5bxPIlr4nma1IZYZisbFMBgG4bb0ycAkV9A+I9BgWS5efToNYWS3w15aK0FxMp525T7xyByR+NeHeMINFnv0/smO/shsJMd5jJKnBxjp+NWqkYU/Yxja3z/E8+pBxjqddoGvaTpfgjVPEGsW0UOqRFYLeUr+8nLEEYU9TxkkdqveDPFzpeiPVlZra4VWjnySyAnggnqtcRr+k6tHc2I1nSE1W9uIkFmsL+cjRkcYVeFPc966yS58PW+lw6Uzf2hchQpnsyI47JuAUClf3g69OtbVstUcNGq5pyd9Ndv6/wCAdVOjGlSUpu9/vPtTwgQ3hqwYNkGBSD68UVB4BUr4K0ZM522cQyO/yiivfp/CgPHf2hs/8Jna9QPsgzj/AHjXJeG/D95rUjSRmaK1j4aYg4z6D1Nd/wDF2OG8+KujaY9t9qa5iVRAH2GT5jxuwdo96yvEXizxV4d8Q3nhuy8Ix2TXUI+xC2uDIUO3auw42g7skg4JzzXif2UsRip1JvS/36HLKneTbK3/AAgdw0fnRpfGLHUgdfXFY03hfV2vFsbWwkvZmyCqRk7f97sK9b8B+OtP1b4d2/iG8W7iUfuCkqb5p5VABCIv3snoKxLG91LTr59ZjguLQySNlLkqXweQHCk4+mcitKuXYdtK1vQl0UnrseD/ABP+GPijQ/EWi+IL2wjS0uL6G2CRyB3EnbKj1xXungT4b2Vqn2vX7WUX0+dsUL+WEUj+JhySa2dR8Yabqa2st9oMF3PayCWFpGyI3H8S8ZB5rSh8eaXLau2owtAyDdGsZ3F/Yehrq+o00097Kxfudzgrn4SeHvC/jWXxe86/2dDGPIsTITI0pHC7u65yfWqLuE3SbQpY9ugzVzxBrN5rN6bm6bCLxFHnhF/x9TXI6/eXcCbYInlUkYKjoazr1FhIOUY/cYykm9DblmMgC7iOOB6UxfLUds1mW1xIqK02S5Xn2NbUtvZweHU1q6vJBG5KiNIvmDYPBz7jrW9TEQpUvaVHYmzexd0vX4U1SLT7sKVeCRg+eSw2gKfzrmfjv4dg/sObWbCSKO6t8tNDvA85MDkDP3gMH1I/Cs+6sNb1DxhDpWnafm8NpEwVuNm7axLHsORn6V6D4u8PaPcz3MV/dRBHhAulF4ZTby4ChgrHBHTHGfpXiQtXnU517t9DtUnyq258x+FxKddtprxWaCIq23GfNXIIH58c9q+nLG1lmtBPeIFklAYQg5WNewz3Pqa8Yt/BOs2PjS201bYyx3DH7LcjiKZAA25WPbaM4619A7TGipmMhQFzkdhXdGjCkvcEnJ7mNPZwRRNI0I2qMk4JrnJPFOhxw3BhZjJEpIQDBfHYe/sa7G/VbmExfbHgHdoZArfng157458Hxtby6jFq+6VRnM6gE/V1H6muXF1cTFJ0VcuPJ9o4L4nXC6lfwa7pWsCSOa2w1m6fOpQ44zxzu9e1eU+KLu+u5xYS28qTxn7r8Ff6V12oXMEF0UkYCWN2R0z0buP0rmPGFzv1CynjQN5sTbX6Z+bHX0GK9LJc4xWImsPVj7tt+1j63K8yqygsL9nv2RH4Ps7WK01G+v5pIpbYJ9nTblZWLc5PsBnHepcwQlr693PvbKKx5+ppNP029mSJSyYLb23Z79MD/PWmXF1aR+Kn0bUSzJG5h3kY+b1/OvoYWXu/dc+1y+MMFh406rtzPS/mNu5Z1CywTM0edygfwivX/wBmDxZar4h1LS76EPfXsAW3coCDGmS0Z9B3x0OK8Y1CW2Uy/YxK9upKowO4f/Wrrf2fdZttK8dSPcqx820kWIgcBgM8ntwCM+9Rj5x9hJN6Hk59Vp1cHUinfT8j3ix0/wAPeEdT1abULWOPTbl3mSCNiBCp2ZVTxxnJx/hWt4Y8P6DqAvLvUtNhmt57gtbbZXBWJeEUYIwPzySfx881++u9dd21S+jtdMkYRSCNw8oLbRtVACF6r945+bPTFeoaPdWxso4LORJI4UCAL2AGAPyr46ivbTkmtEflUZubcXsWbnwn4LaZI0+2Wkkn3FS4z+Wc14f8dvCekDWdPTTdVh+wJA5nkYK0nmByNuFAyQPX3r1HxvGktvHdNcPbSwhljO7arFscH8Bwa8y+JMOg6N4QsbyG3gS8nKxKEY5DgEtkEkY6E/p1ruyuVCGL5XHXy/U9vh6rSp45Xi7vTT9TitHs4dOsXQBldm/dsvRkI7nr/TntTVikOxYWYCRsAD1NJ4O8RWsyvo96jFN5NtMoyVHdSO49PyqXXJprG4EkewR/eTYco/uP8K+4pVaaXKj9hw06NuWGhneMjqKRWbPNJLBHD5aZGRGMk4z271yrTsz/ALzJx0roL/VHkiJVozOXLbSPlJ7ACuUvbkNIz7VVieQvQGuerOMV7ux52MlGk3y6I3/DUwVjJubllwM+9XNdkbVr82sMi75Sq73H3EHJP+etYMN5HYwKM7wEDEZ74rW8HuDJJqs7GMu2IucEKP5fWiFVTSpp+p0UZRqRjQvq9/JHZ+E/Dv8AZV0s1vfTKGULLCwzvz0J/un25OK9EtYFV4703BgmhXAm7gYxjrzXmc3iqKzjUWMcYIBLFs5+p/zk1zmp+I9Y1ucWtvLPKG4EcZPP4VviFh/ZOM9jTGUMKqLhO1j0LV9ThjsPseh3/kPuYwtbgKFwcNn0XJ7dBjtWbfeEWfw5HrVxavPqLWzyF4ZdoAQ/6xgeG6EYGOADVLS/B3ir/hFF1XR7Oe7hheRr5ZHVUQr12nPXHPvVzQ9X8QNot9HZMj6akDI7DCxJv+TA45Y56Drivz3GVOSLpU0nDmun1+/sfj+bVHJckHeF9GJ4V1i+s/DU6WCmKRo3eWSMkmRQdpDDsNpwCK3NL0qx13wxcSLPLpElvtLEH5GXadoPTJ65PXivOdBubSaJrOaeSHMpjYopLEccgDryO9dvJei306O2SRBaQSEWkJb95O2PvyY4zjOB7ivPqU25rXc8ecE5R9NT7P8Ah8NvgfRV3+ZiyiG8H73yDmij4e5/4QfRfk2f6DF8p/h+QcUV9hD4UdqDUPMiury6h8oSR7fvICcY9eteU/EPT9Q8ZSabcP4fuYtNsrjzmuIbwQXZPILKhBJ5CsOhwPfFdr4+8Ty6BfPDDpgvpJyu0GbYBx3ODgDHJ469zXFN48vrySVbrQfsUSQMVuonea2MinlSwAOMA844PHNedWqxlOUYvVGM9XY8nt5tUtILjw7cPFd2ltdPPb5lJCs3VuNuTyeo9eK9H8AamZ5NO02a2hClW3QovykFmySPzNc5feGo7HxXYPrU0cen6qfL0zUrJjJbBz0VgfmGVBOSeSCfpd8B3cemeP76zvVAOn77WaQt8kbbmAP4gcfWvFxVOt7SKv7t0c8uZS1Oz1bwuft6rbztFHLu2MOdpHZvWuSu457W9a3usCVGKn0+oruNY8Q29pdhWJlhVCdyHID+hrgNWupZ7g3LfNIzbzX0FGcmRJaFl2wPWqdxMxYp1J4471bjlspYFbeySsMbQe9P8TaVar4dvLttQTTbCzmia3ZcG7uZiM5GR8uCQMegbtWsqlmklqQoNk/gdLIaoLjVtNmntIVMhkIYxAKCTnCnJzjvj8qh8WX0NxHYxQW62un6hcFLJijJGQd4QsPvFd3f3ryy28TyapNLput6rLJbyNELkRnZK+GKqUH3Q3zjPRcJXq3xClvPFngTw9qFpIXNzYnyHijy0cpYnbwMDYF69M4PSvMx6WIi1bbozphpBo5DV/EF54f08fYL6V7mdgJL2Pl4tucRg9duQOT15HOKv6HNaNp2jXWu+eY7m5aO7lO4vM7MPKBI5wCR+YqGbw+JtPMixGz0S5skks5GyslxMoO4sp+Zg+ThjjJxxjBJ4n8L+JNU8KWfh6xVbWZGbUrhp38mSIom0AqSSO/5j0rl+p1k0t1HW/fTsW6jV7I2/Fmux6lf2reHpIPL0y4cLOvzBm2FSBjjbzWr4e8Q25jjttTkWa4YhfMVRjcex9q8/wDBWn6ZZeH4bGTUTbPsDSuVM252HLJj+HI7n86a4SG/kS3muZYVA/ezIEaRu5AHQenevTdJwUeZbkKUt2e1yafGrZWOLr3UVDNZwyKY5I1C99vGa43wt4skjxb3Ja4hQAEA/Mv0zXonkwyRrKoZlZQw45IIqJQcWaJ3Pmjx18PWtfHkkdhE8em3GLjz25SJB1y3sc4H0rnPEOj6beXdhNbT747VNmwOCuAMLjgemTXYfHa8t/BepS+H9FlK2+r2omnt3JY2/wAxG1CT8qsO3bnFeaan4thRhDaae6tgbd565GRgCvo8FToUaSlfVn6Xwvh8voUnUqu97PX8jea6mttKaxURsNzPv8obskY69RXlvim3kTUpJN3zudxy2TzW6+taxIr3Etx5Me4qURAf1IpvhbS7jxV4otdGtYYXu7xiEe4lIDMFLcn6A/yqsVOE4rlVj0s+xmHxlHlpU3Hrd6aHJ2Fzc2L7oyQDzjsa9L+GWv6GYruwubWG1vbofLeEckcfu/YHH416RZ/AG2i8IXlxq2Z9YRTLFFZyEKqqM7MkcseeemcV5r4Z8JaG960msrq1oh5hjwiylckEH1PHoORXz+Oq06lGdOUrJrofnFbmlTmoyvHZnofhjV4J9Av9Iy1xPHcrcZQZPloAd2e/3QOnpXo/iPxn4f8ADU6W2samn2thuKRRnKr6kZOPzzXztp95JoniGOe0nnUROUEiDJC+/rn0rq9Th0vxEVmtp4YNXk+ZTIuIrlh/AwPCsfyNeJRq+y91btK3TY8inTblZP7z26X7D4n8OBomMtneRbopCMEA9GAPNfPHjzTdRsZjomvonl24LW8ytlmVieQPwHWvVfhp4ggsvByWN3YXdjqNvI0bWZifAdmbCoW68DOASBmuP+Izan9vN9rNlBas4KwiSZXLAE9dpOD7GvoMoUZ4xJrWzufTcLU4rMlGpa9meLLvgmwkzI6Hg963l1JmtvLnkWYfeYA8H39m/Q1U1yCS6DXSwwFEGH8oZwPU1m3MN1b6SLryY/JfhWUjcPwr28RBxPtq3NRbS6dSvqV5Gk4eFyY92Rjjms+4uN4kZcA9cVnXkzPI0jHJPXtSSXSiD1YjFckZO2p81VzRttTZYkvHuJ1WRtquRuA6AVrtqisyxwxhlQYGegFc5AnmfOOncelXomCof7g6+9CumPBY6qlKV9+prLcvIG8xyBjOOxNanhjUfsOpQ3DHKKw3DONw7iuWMwd8bsk/kK0bdtiqytjHQn1qnaacZdT0oV1XThLVM9e8feJ7/SdauLzw7I66Fcy286wgZjjlVBlSOnzEN7HJrU8c+PNNvNEs5rDQdPt5Li2SadUiAUysM5A7Dp71zOi6jJJoEUM0MMkF9mNop0+WQrjaqt2bnOO3X0rK8RRosGmJaWE6Klsu7LCQ8MQoJHHQLXyOLgozcE9L/efnGY01RrypU5Ximb3wnheTU7fT5LaKS8vbkhHll8sRbBk9up6c8exrf8c2OnXFmbzQLZbO605GmvoJI33+YG5AbGDjB+Xg8Vwej6q8HkWsGZmibzJcD5Nx6qc9eleh6h4s1LTYbf7Hax2z2am4BWcXCguMLvYHIwOAvauSta6b3OdxThqndfcfYfw7kebwLokzja8ljC7D0JQE0Uvw/mkufBGi3MzBpZbKKRyOhYoCT+Zor7CHwo7U9Dj/ABpLYR/Ei3bVZlitEsyylkLBpM4A6Y6ZPPpWXrXxT8GaNa2kNrabrFb0W8kvlYVV3FWkBHYMG64zgkVd+IesafpnxBto9RuGhhntCpKqGKksAG29x1HHrXnF1cWGteF9Yuo7mH7fafIAsKqfLBORGSNpcKOntjgnNeZiuSjzOL96XS36nNVk4vQT43+LNLjkfRIbeBNJvII5re63ho1lDMQ0eDgccHHPr1rnfAPiK2m1rU7eOO5F1d5uriSVwcx7UIVhjJIYnBzyOa5rXRotjpH9jTGC/EcTeTcIN0Yc5+XII2v8uc+3pXNeHJbzQdf87Tpo5IrhEiEsshRVyARuORjrgjOOK8x81V+8rvsYy83qe06rr0UGjz6guwxRymD5iMl8ZAx6Y5z6Vwy6hdNuuryaULt3KmPmI9h2FL4c8H+I9T1GW41Tz9NsllP2OKeB2EjlcBuOCBtHOffmq8ssel6zO+tyx30drKfJ3f6u5U/KM7Sd2D2zz3q5U8TeMpaJ/wBMmLbtodSYLfUNBlvNJvDK6nbG7zRqHf0Gfw9awPEOknR7SK+1bVHeCQbmMuHR3dcgx7T2GOc/wnjrVLx34o1mSKGO109ltpgpgihTZFBtwDtQfdOMDpnnNaFpYxX0ei3B1a00uea2dUtdSmk2SOCwypAOwE5HPr+FerSm1FxppvzZty2Rl3vhfR7fw5Ya1HcJOU1AQXEiS7WlikTCPgH5QG4JHGD7V1Hwz8bajFd2vh3ULW2P9ixmOO3d/JeVxuRlLHIOEJ4A7DrWd4w0O8trFfDry2UouBuvprBxKcMxKEdAFXaBjGTyc15vNLrUd/BLvc6htSNd6/MXjHB7n/V88+pFc1OE4zs4/f8A5ig0nyn0l8R/EVv4r0qSGxmfTNR09N1pFEGWSJdq5xjh14YAjGMCvHEh1rT7TWbrUNbure4BEfErbpUPDAA8E7W9eCcHrVmHxrqN9otvp1yvn3NtG7GQqY0uF5bcTkcqGA24IOM8VetZr7TdAgu5IiU1CN2Kyhc7fuKwfbknHGASPmPSuiq6dSXu3u/uNZwu9GSQNplr5UGjtObaHcw3JtlCgkcjJAyxA/DFPgM+o3iQ2/medKVHz9mOM9K1PBbWb6FqkkCxR6rcaWqwWjKcRxkDzH+UHghSwAGQeB1FN+Fsw16eeCaCBWtUSFIixMjkOSHI7fMCh9MilGcox5ZIFG2jPTPC3hXQ7TSonKLf3XmOk8jqQu9TggDOCBXT72UAfKAOBgdBXL6Jqmn27ajHa3UU6WUokEEe6SRXmyxR+MnBccDJ9elY+o/EFbXx4nhOOKK4uJJUBkL7VhDIGZW6cqd/4YHWnV5Ze9FFctkS+P10O/s9Tn1zRLeR4bZ7UzSxh/LV/uOGAO0hu3XBz2r5S8Q/2fc3EFxZKrE/K0gXG7HAwPSvpP4z3Fnp+jubC6jjKDeyI+4S7hgcdhz1JGew4zXyjbG5ttantWEk0ccbShQpOExnOOwwa7stt7zl8Lej/M+z4eg6eHlUqL3ZOyfmiG9zHbqAxKsWyCcjOTzVa3vtW0eaz1zTRLbNDcZt7oLwsq4bgnjI4NWNGsb/AF7VotJ02Bprm7nCQRKerH3PQepPFbutaPqen+HPD2napcLHpV1qc/mxCXCiVHVGLD12YIbpgjHTnpxdRKNkPMcwVNKC6/kdtJ8edQ1jToNK1CzW3gFkYbu5M7O9wQo5IwACzL+vWp/B/jVtW0K50OFYIoZ2OxFhVLiQkkt845PYjJznpTv2avCfhS48SarqWpalYXg0+1P2O2vYU2zytkBwrcfLgHH+0K0PG3gWDwzqkOraaNsMt2s7x+UrQyEc5VegwedvQjPPavFrckoOMkeQ4U6sJSoq23/BGeCNem0qTVrO9060uIJAI4pZogXILAgnGBu+9k45OOmKdpej3UsWsSXWjy3ZNwXgaMgKIiQV2jHuc4HFcpPrk+of6ZfENcmdXkYKACPw/CvRPDkourCWRcNf2ULm1Y5KyxH7ykDqQMkV85XrTcr9WeDjK0qkrpm3pouYUax1BVlURmG1vHcu1vuIyuehPIwea5n4ryWMnhaaLXiftC3qNbQW6hREQvKI2NzKR95j3PHSu3jjls/Du4Yv7ppSiTSYAQ/xCMHA4xwCfyrwT4m6hdXOpCG8mlnFq7JHI6bS/PJNexkEK+IqN3tFat/oepw5hamNxHPe0Y6v+vMjg1xTb8QWqwf88xEoUfhiqQ1LRpJRa3i/Z4W6CAAKR3B9j61z10qAbt+1T29KyLuZUVvkLehI619rWxOnK0fpOLxap01HlRS8RJAt9ItscR7jjByOtZOcNyM1cuWMjhm/IVVdcNXl3u9D86xnv1ZSS0JI7gIoUKffJpWmZ+pOPSmRRhjjGSTxiux0Pwk00PmTyL5h+7GT/WrSlPRHfl2X4vHS5KRy0TN2Bx7Vet5mGD5b8d8ZrrJfCt1bR7zZxSKe3IY464PSsy5slg+aNHTB+aNhgr7g9xT9nJP3ke9HKMRhfiZ1Gl+I7vU/D9l4fjjjQ275VtoDEYwCfcZPPvXVXHhPWNL8ETeLr6+uILhIhJaW7qcyRZC7if4eoIFeVWztHKJI2ZWHcHBr0bT9X8Xax4C1V9UklvtIRDClxO2545dowq9yNvr0yK8TMMuaftYyVr63/Q+ZzbJeRyxCkkuz/Qr6NHaDwIuqSRQyTG4Mcm18SbmyVJB4CkK2DnqK6rRrqO10xzYxQmGSA7o3jVyDxnOf4hyPxqh8OJNI/wCEAuZmukS4tJhujuFzC8Uh+4x7ZI69jisiz1JfDt/c2t80Zspk84TRSBkjHzYU/wC1x0/nxXn6VLwtqjv4fxuFq03RxMVt8rL9T73+HxB8EaKQu0Gyi+UdvkHFFN+HMqTeA9DmjzsksIXXPoUBFFfSQ+FHzVS3O7bHkPx6FgfiXo73WrxafLDHG6LJGW84bmDAEdMD19RXC3OtaL4bspV8OtNeyz3DSS/b4gIwGJUjCnkfN9Oa0/2vYoP+Ey025mlYeXZ8ohG7G8/N9Aa8vjupMq1usSWSSqqyz4/jGOvscn+gryMViJwqO0U/PyOSrFqSlYn8TWtpYTXFjqSwB9xCCPeI9oXseuehyenuDR4f8US2OoRJa6XZW2crDFNGZkiJI2sQf4icnLdB6VT8cTSadq6aZcH7VNaCNIrnaHLgDhhjO4AYx9BVyG3a51KO30K4huSoEki7QS87ADIU8YLEqOn5GuHDTqX546EwtJ3SPVNW+KGu+FCdF1xoWvYICoktgCJHIypUEFWXnBwRXly3+s65c3s6afDBbXMfneWkRaK2JUJuBxhcEk5+lZFjDq2pa7LYXrEXtkkjPHd5wFXG4ZXnPT/69dL/AMJBb/8ACH2+mzwayLjzJDprh9trsPyFgCeQp5HHXPIrvlip1vdlLYu15dhmv6fH4X02J7tpXuHEcskj7ovMbZlZgOdwyeAMdMHvXN+H7651GxFxcSCaXz2gAbqgfBAxnpzgHpya6jUteu9NW0m0y3h1x08u2+y3dutz5/GEIVsjcSFztxjIGTXE61dape+Krk3mjy2GrO482C3tlgERUYwEA4wOPaueNPn92T0uKzfunbf2BeXdub63vLe3dIjKJWbaZZMjCHHIUDPrmua8QpHbW8V1LdiecSx3DOd2Q6swVcHOQAcZ75rr9BY3NrbWMZkimxGsjTKQq7upP65pdQ8KyCe80vVrhbW1giE7vDGtwTESFIIDADkj5s+/auqNOHMleyFFW6HI2UOsEzapqd4Vtp2wVUghFz8vTjHJ44HGO9TTeMra20pdPkjuWsot+xpHAj37hu4GePu+x7112peJvDl9arp/hu305Us4lhuBdRNvkG3C7GxsLAkHHUEcE8muUlsQY7u0Tw41hdWVw6jY28uxYqwwexb5vUcLjByPW+s0sI7YeOr6vX8zrpTUNLanRQa3I1l4dvPtNtp13p6CyF6GO2aPeskRbsQAyjB6gMe1cSdbk0LxaNY0XVFjnFzcBmVMrjcWBwQQVOeOv3cmup8C+FrSzju9R1Nr6/tNHlK3sM0Sw7CeBHiQ9SgyAM4ziuc8ZeCtJ0exa907xbaagpJItmjKSru529TyAOTwDmuD2M3K62Oes2nsT6F441TSfCV9dWxuYNSl1ETrqQORI5GXjb3Iw351naxqtncaDeeIdUmun8UaperdWsiMBGIAzq7HByG3qQB6AEda6HQ/AvjB/AgTS5La70jVb2MywXC+TukAPlyI0oUZ+8uATnPGazLz4b6rotn/AG3NbwXqCdFjhgl3tI27GFTHzDgZ9jxUygoP33Yz521YY0+ra58P7NpJLeC3hnaMzT3GHmIQEfL1wBwPrWBock+ha9Y6qywzuI2YbJdjNCrEOpYjA4JGeeDjnpWlDpGo6rqE91qHlw28Ezma1aYwrvZgGG0Z28mty40y38O6xpUpsBqFtMJI/IgiLzCSNgwYg5yBvXj26ZrKvjlD9wnc9WnnVT6t9Ulbl6d79/MLXVPDcelQXtxYW2meIpJ1za2dqF8wAvtJwPkBDDK99qnivMtVtZ9S8V6j/bVxsS3kKssTg7Mfwg9Pqefxr1vX/Fnw9m1oW+j6FC1/dXZX+0LmMxusjcHI428nuMflXmfijw5qdpYahdx6fHZwedtuo0fLQMD8ylTyD3A6YrOnXdSTbun5nDUq8zQulJcG+jXR0FtLwYY4CS3plm6knAyelev6bftD4eksNeu0WXhZBJgrvA+WQerepGM46V2X7KPg3Qn8A3HiW9+w3lxqJMUcTYZ4ok4wR1DMefpitbxf8GZ/Flz9ss/L0uKFCIkZdu8Z7qMn8TWVRTSbWrfQ9bLcdTwkJSlFyk9k37vq/M+adehjt7l1triKeM85jyBj3B6V0PgfxZDpxt+qywt378/p1rr/AIf/AA90jx5fXum6BY3SSWDGK7vry42Rq2TgrEgLE8HgtjjnFZfxN+Dsngu6cPr0Vy4QuoWEo5HHQE9OfWuCWCc6fvrTyPInRdWb5V9x3F1rWg61b2elAOwWP7TDK0Pl+UQ2Co55Oc5ryLxZpFxcyuJ43lck5k6YJ74q34I8XzaSkNnqtvDqVnC+6F3BDQP65HIHT2qTxdqOsPqi6pc2UMVrdrmHZhlBHXHf35r3eFq1OjVlh5faWj9D6rgbE0qWJnhp7TWny6Hmmo6Vd2sojFrJOHPyMqHn1rB1qCS3ys0LxN/dbivTdU1Zo9Pk3MHnySkLMQXJwMKB1Pt7Vz2o6XE1hNdak2+7K42ZO2A9AOep/wAK+kxdNbRdz7HH4SnPmhRldr8DgFjLJuI5qCaLcN3vjmty5tWtgyv+h7U/w3Z2c92BeyqkCnkHq3oBXBGm27Hy0stdScaPVlTw9pbNdLNdK8aLhk4+9XdWd3Gp8xvkfGDz1qrc2sQXarEMvp2xUcPzPuc7Cv8AP1Fa0+anI+2yzBRy2Ps46t9e/wDwxtjxMLO3Xy7eNkz8yS5Oee3PFbulT6HrMO7yRslX5onxhfbNcJqc9wkYju3jZXGU24yRVXRrjy7yKOS68iFRjdg4H1xXYq1palSx79vaWqeh0XjHwzBp4F9pcnm2zt86Dny/Qg9xUWn6rcPpR8PwW84mkYCOK1JIlbB+Z+eo9emM9K6LSLrS76BtNa8Z5JY2Chc5IC5Ix9Aaf4jh0/wfo9xJawt9ov4MgueQGJUKp646k+uBXzefV4xlCmld76H59xfiIKVOhTafXTU841a3v9M0+5037RbbgQ05S4Vg3H3Bg4boOmcEdaxLS1vr60uGhwRBHuZC3OPUA1ueIS95/ZkMVq6MsQgDdpGzkn9ag8ZaXa6TcW9razyzTGEGZnGPm9AOoH1waig/dSe5GBwdSNO9Rbfrsfpd8KP+SZeGf+wVbf8AopaKX4Ugr8M/DSnqNKtgf+/S0V6KPn5/Ez56/a7msIviBZC4hkaf+zBhtw2iPe+5cd2Jwfw965+zsTrPgJJo9Nma2iLFYYYBwm0nLEAA9OvXpjrXdftM6VZ6x4/sLQQxf2h9iBWW6H+jiHc24FuMNu2457ivMZ/EustoMtiuo29tZwq0QXzCnHSTAGSxY5yc4Ga4pSVOcud6Pole5m4ybMfTrS60e/stet4VvrazcJKHAMaZGQpz34PbFeo+CPGelw+FdQkb4fxNBGrLYiyg3RTM+ThzjCjK4781m+ANZ+Hul+Bjp2o6HeSayiF5pIFMpQkgoSGwoHK8Gur+GfxQuZNUNlq2jwwWd4/mQQ2sSKY32ncjLnCnKNjvjk9azVNQ2e5DptSsch4es9P0+4t7u4+H93qEeqNvjkNy2VjPBQ7Tlecjc/HyqPer+uXVlL5VrpvgGKfULrItLm7m2eQQWBK/wHYRkjvxwciu+8W+MVuPB+p/2LamC7kiBtDIqoUCv91znbwQTjBJGQM181W+veJPE087/aLq/GnBnubWXIRIQcMwC4wmCQRx1zWDUab5U738hcquzudH8QaVoN5dQXvhODVdUtpkIuPIeNUd8tuMfQEPgDHUKPauhkj8I+OvFUsk3neGZ5rfbPP9rR/N+YcZY/Kck8cZ6juaWfwvpeseDLrWXsxbTy2sQNlaTPcPHJGr/PhTxkbPlOQBmvJ/CMWsLqOlzy2Fpe295eDEM8yKJViGSOo2rjGScccZpRqcklGSTixxkloz3STwnYm6hg8LSy3EMCQAXNxEBaOgwBtkzhiWB+bncWxzWVbeAteXxm1v4nt9Kt2nt5fLmu5N6XEXCNkLgtJ8wIHGCM4rqNSvrRtJuLHUNY0yaxhjQNa2ls11DZ42lVbyyMncRjHfpnrXl1n448R3mn3txfQreCJxHCzZllTGOhLZQcMDn1/GuiTpvV7kOyO0vvAfw3s4zMsNzqf2uPYqzB4bVsLgOmwbmcEYHOcmuJsm0W38O69pt55630ybLZz8iGVX2ybmP8Qwoz65rZOvLqulL4f1LTRY3MM8F1bM0piQQr94xjO3cF5HHauIe/i8PeINQvrXUl1D95JHJIIspISVPBJ4O0n5hkHA9a6FVo8nLb5nTQ5L2Zha7rmra9oMs17qazXEbLHJEI9vmKg2qThRllBxuOcjHpWTKyWt1NZ60GeUx/KThywOMAEHA6HJ5PNd14HsdP8AFPj99Pl1SHTvMgkdGt49nnSqV2BQccsAOnZa53xV4We5ZbLTpIrnUWhN3BHGrea8TSbP3nYHowOfu5zisadCMpOcXfqVKFNxfva/mZ9xqWr6zfWVtPrd9eQfaEeMM5faUH3sZHIVce9ew63D4mttTs9TiuP7UtJdsypZQOFXAB3BTkqcE9zXm3wL0i11bxFc2erXbwSafKqotmAZJCSUJDdAn+0Aevau+uPH3hn4e32o2uow3sj217cQWttCrusqrghmdzhQWyPlJHXiqxGXyxEVzysn16nFeai1F7lnxVHbmxvbXAt31XEo+XBkwoIdyfu8qo/A+tZmm2k+jQ2mqy6gPt0myG2nSYyCFRkuoKkj5snP09a0LDVPHGvXNpP4g0W+tbe7BaPFvHthUgnGecDHZsZFdBozx6RfwTXUxuFW1nkhsX8sLEiblPynknjI64HNeQsJGGIkp3St2/rQ5YwSnozm/iH8PbW5gu9StPD6yazcxhA4JBlk4BbBO3ccM34NWvq/hCN9OtNMvCbb7SgF3PK4kMcYPHPVtowMnsfSs+fxFcX809/ezSR6j5hitbVHZo7ZYgTv4GSzZJ9Pzrz/AFzXPE17fTTalMw2YbzIJiyMuehPb6U8xxlGvaNFW5eu1/l1NJSV1qe5eG9V+H3ws0f7D4YSO6nkO97q4l4kY/xA+nA6Vl6t8U7rUpDG2tx2+/gxxNtX/P1NfP2vReJtIebUoLW6u7G4gMXnvF5scSE7mTpx65PrXTfA20h8Tz3dxqdwYhaOiExgbnyM8gg8HGPeueGGlW1dRv8AI9nLIUcRU9nJtPoekx3Dxs0mm3jW0knzM6oFye54PP1rhPH9rMvk3F/eXN5ctICqjcwIGerE/pXS3kEul6RcSopkktp3QD/Z8zA/TFeb+I9Utdf8QzzQm7EAlENurRjeUzxwD972966J81Om4nVXrVcJGUYNdVsZ3hq4h0/xQsd/GkkL/IQ4ypz0yPSuz8X2l5deHI4NM+3fZ8tJGigNHEMEd+fWuC1G1lS4McsnmBDwGBVse4PIr1r4VeM7ZbeG01Vo90BCLIw/ebewJ7jkivLblSqRqwdmjwKUqlKaqQdmtjyLwVFdadqMWpXluy3dpKHhEqk7XByDtPv+HeqPiy+e4u2jxjLeY+B1Y9TX0J8RIdO8Q3/2yK3heWCDyUlRvmJOSoI6HofwzXg1lpwt/ELxa4EyMmVEcFgM4yuOD14r7ihm1J4NVJqze/U/SsNnmHpZdGrPST3tqzk7470aR+TgD8qseF2sIZ55tSjZtq5iA/vZrovGfhSTTVnvbRpXssB4xOoEmD0Jxwf88VyOnoJLyCByQrSKrH0BNdGHr0q6VSnqjXDYuFWrCtT1XmdjbL9riFxDbGG2kUuN3JwDj8O9Q3ti1v5FwqNtKEsSOCv09q6rXTbaTaW1rCIw+zyi3QYPQkfriufuNSjl1DyoNoiSPbsz0B6k16NXDx5dXqfY1fdpqM3eX6lC50Jb+HdZTrHIBvMDtw3utYUcAjvBDeF4EDgSkLllGeSB3NdRp8n79rOGSRJFIeCWM/OoIzjHcfrxWW1xaSWlxNcQytqElwdzsAqbQP4VHcnBOf8A9fm42tClTcurPkc6xtHCU3US1f5l7w5O9rrEcmk2s15AmZJCVy3lg/MQOijbwa6D4u6hbeI9M0CbSyJljZ4Ts6k5XA/X9a4zRIJtR1u3sYS0Uty/l7kOOD6+lZN3PcQKtrFJtwx5zj5uma+T9nz1FPqj8ylP2subqjVfVvJtILaDTzPdLLmNVXoT0AI5OT2HWuc8SXk32rbJC0V1AWExc5O/Pv6elTW+otY6ioBaO6icFHQg4YdDWleeH7qfRpvE9xm7gnldZn3fOJDyGbPqa9CElTtzHsU84qKn7OT0P0n+FDFvhl4ZZuraVbE/9+lop3wvCr8OfDqoAqjTLcADoB5a0V6a2PPbu7ngf7VckifEjTFgkiilbTseZJ0xvOB+ffHavnZUW41oSapHcGNJj54tyAVQZyUzx1FfS/7WH2WXWLeA2krXiwpJFKkStkbyuwkjjk5645H1rzrT/Al1f2cqaZDaS+ILBzFcwIkh3gqN+H+4zqQ42g/yFeXNP28m9bCbUtGRN428I6HY3Om+G0nWWa1Dy3EpjlkmkKYKuSp+X5vug4BWsPwj4kt9JvZLjUHlkhNvLPZRCFXeSY/LtYjkAAA89ycCsW9+FfjTT7yKXUNLeyXY8ouJuFRFJU7yOB0OPWnWun6OJESa9nubaEiQyxjy2lQYLouO+M499vvROdSclyrTsc6ck9Nj021h0vXooEvdfurLTI4jlo4GmkZiTlyo4GAGJJ6ZPao/Elj4Th8OW9p4SuNdSO+uWiu7r7Eu24IHRyo+bBO5V+v1qO30vS9K8Kx3Wm31pdpqV0R9nkPHl7sq4bghmG4YyOoP8JrtPC1toureLLi20Tw/c6MLaEG5uI9TaK2gkO4N+7Kk+Z1Gc/dJziuipTdGF+VXHa7YfDG38H+H9CvNa0XWtXsbB2WOSW+gBG9TgkHATPPPXGOvBra8O/CHwva+IH1u61GC6s082YadfiNgryjO5gnAXBJUY/u+lVviN4esbb4dyWg1G3t7OcKgS3dnjVlXoi443d8nGQTnk1418Pb7VLXwleaxbPeLaz5tbmT7Uq+aqKdixp95sfKCRjHTPIxg8RBpxlBe72C0b+h67e/D3S7fwys3ha0tbawu52DyveGBCCcP5jnDbePlwD0GO5oX4X2OleRp+j5F/f5hnlmm/cyxEFiykegGAOprrPDcstvounPpmn3F9by2kGUuMCOBgCflDDIPzAcDjB611llNN4fuksbaxRYLiGa6WNUbc8oILk5JxnOevfpTjKnFe0S9dLjUY3PmXWdL1BfFh0G3vo9Vgmdo4SXMbKAMsTn/AFaDBzkj7vI7VR8U+ANZt4NL1O2sHvrJ7KOSWaFT5YK5yjDrg4GGIGfyr3KL4hWsviZ9Sg0FIrVyInjl0/ZPcscjcJidu0EYA4JxUWr+OPE9xe3lrLb2LeH55fs32i3yskIbA654YE8E5BPbiniatL7Vk/JdDWU9mzw7UPhz45sY9N1rTNJu7ZoF+0QLaBppEQtxucAqWCnoO2PQ10+neMFuo7Oy17w3pesTW1rumYyNFeRiVT8qLgBAeFKZ9z2qn8R/iJ4p0fxjp+iWuqanatAwgt5rqVj5qM5XzZDj5uVOOM8ZrnbpZL3VJZtceHxFq9xcuiiF2hWfzEAjYFVBDK4HUYIGcjmvRwTdSPPGLt10NKcFUXvbHpmv+LpF1FNH8L+DNOSWKxe1/tIqqrb4UEIjxZO33yBleBkVhGWK6sYdK8SeG7eFb8vDdymZZ3aEKNzLg7gRtVhnB9eppngHxVoH2W4F9GunXVhbugurkSALyIx5sS8SMPnwfxPrXG6xqEvhhtR1rRdce/W2b/j4VHiE5kxuba/Klcdsg5I9ayx9ao4JUevl/ViakKbhamrep9Iaf4y8NQyTxW8EZhhiUwKmB5ykEbQCeSMYIHqK808ST2eparputaHYwyQn5vKkjJkhdckgkjggN9CPxriI9Vu45dKk1WF7XWrq5ELwxRKQFkCsGbH8ecEjAx3OeK7kXFxYnzIJbWCeSYxJbsQ4ZsEfeGNuGUA+m8c15uNxtetTtZJ21vqc86FoN21OEu9XaTWrWDw80yXzWkv2lHYqWlEL7cnoeRwa128O3Meg6retJtsrkDb5hALkkAk/8Cyai8P6s9n41t/EN1pOo+RJchZN0Yk3Eg5jAAUMM846+9dF44tbd/D5gNzqc6SwuQIY/nLsTsBXkrgH0444ry/YU69KFKL9/m/A44RjKyPGtX+KV7qd5NoNsBLp6xfZlgc7Y5E27SflHBx0JB5ru/gto58LeIDqWoahbTWeoxqJLLyzujBGYyrg7RgEA8YI4ryDTtDt/DnilI9ZjVWMRQxRzAXED8YcrnAPqD2J4r3/AMFaN4d1TRYJEnvLi2juY1udgkaSV3P3EcDG7JXgcc9MV7lDARUXKnJRUd+rfojupKVOXPTdrHV+M/7J1HWLWy0CWJUv4SoMriMRzA4IbOMHo3PXPGa80/aD0eRpbbUE06DS5bZ4zeCzKgySYG45HrnqPau21y88MwQ3CzWlw0m9BHaz7XllUkfK+4jYexBwRXB+M/H0UNzbTX+nx2dj8sbxyMZF3AgYDAegByB26dRWeLpqnTve830S/rQ1niJtNW1/zOA1DSLq78TLa2lrJH9pBe3TzPMGMbsbz1xg816bZWFrF4Ns5W0rF68IYBssVccZYZ5BGTjtkVkatqTWelieGa3ljlcXUew5YKxyFz249PX8Aapr2qXT6eNO8mb7Uq/IB8yucjr6cD8xXDh8TKg2kk7rqrn0dHCYHAYpRnPmhKKdkrvXt6FTxfqF7b3EcKQNZvnfIYyNrdgcj1HT8a5y80+0vdWlutPmYs8IO+TA2Njkf99cUl5cPcacZmnaS4lldp5CxKpjop44PfqaylvJLO4h2SK0EhKtt+8QO+PTNcbptTvHRHylWMY1fdT5Sze391qumWdiSzMgMbKT78Z/Ws2CwtND8QQ/arS8ugzqluvlYUyN93cemCcY/Wtfw3Nb2fie1vrqIkFzIEJx1zg8+/P5Vv8AivVtQkvLK8t9Ylk0xbnynDx5+dSGBYDr8u3H0NdGCxtTCVl7NaPp0NsBmFbA1eem/k9jhPHT6xaaukGvW72ksuWjjdhyM4zwTWJcQ3MGoyaemZboP5W2I7tx9sda9D8ZXdprV/Fq6WoKXgDKsmGZVGVwfTkE496xBCsTSXCoFuLh8sQMEAV6Ms+qPWUdf1PYqcVYqrJymlchFw6eG45JLfF1asRI7rgls4KnueNv0IrMuZLqa0huZlcJKW8piPvAHB56nB4/Csi+1SSXxDPbtdSiykuf3oQj5gMAkZ4zxXpHijWtA8T+D9D0nwf4dubeSzdlZN4kZQf4c9WJPzE4rox+Kc6UFy77+Q84zb6xho01G21zi9EnubfU1ns2IuQGWMjqCVIz+tV9B0kX/iDSdJ1Kb7HHdTJBLMeiKz4Lc+3rXpPgb4b+JLS6j1vWNHnitk+5GWw7MRwcDoB15rk/i7IreJl8jylEEIU+XjGQc9u/PNeRTrp1vZx7bnzFKpeXKjrNf+GvgXwvHeyX3jB7poVxHb26J57sTgcE8gcenFYENprHhu2hvnWODS7gkfZ72QEOuD99ccbucdxnPvXndxeyXb+Zc3VxLJtCeY75+UdB9K00udd8W6pDp6TNdSuFjQSyBY0VR1JPCgAHmuh4aomnKV11v+huqEujv3P01+GJjPw68PGEYjOm2+wf7Plrj9KKPhfE1v8ADnw7bsys0WmW6EqcgkRqMiivbWx0owvHGuaLoWs3El5GjX1zHFCnmTiJTHu7E98k8Dk8Vk6p4x8HQ31xo0PiBItUuIcssTb0ThgCM5VWyfzHPNeb/teePLfw34n03QpdHs737bbNLK9ygKlCdoTOMrggnI9RXjvhHU9Pm8Qrc3VqsKLC5gid2KgKPuAj7x6YPsa8vF1qlOT5UJ3bSsdHHZ69ca/f6ZoN5fxWl3cES276g+1wVBYuvKsS5HqeelZHxH8A6l4UsbXWL7XLK8uLycoYEhZZAWGQSc4OSfx61Y0rWZr/AMR/YmlEMMJ2rsXEh+UZP1OBz1wBXcXVxaQaYsL24mYn5DKd5U+oB7+/tXvYTKak8MnUerPqMJwtisRCMnJJP8ir8M/DWi6LqIm8RaTDqVhAfNBLFZInxzjBAYA9Mnjk1taV8RZr691G0W0ttOYyOPtdrbR/ISTjeW5YnJ9zjoawtX1C9m051htZSGBBdV4/PvWd8N9ON5Nc2+qaKtrHHEAZsbpJU35Lbj3GcnpwK0zXLadKg501qjvzzh6hhaDq009PM9B8V3el3zaL51rvglUrf29ouIZXwu3KgfKxyc46gD2rq9R8J+H5LfTs6LZWFvaSRG2ntQYJYXU/MHxn7x5AOeSO4zU3wl8M+GHtr6K31O+vpI5B9oSWIxojc7SqnJ6D1OcVe1fXPD+i6bNY6X4k8/VbRiy29wgeRnU9NrAeuOPwr532KUHKWl7beR8K0ktUddDdXsNjLN/ZN0zZ2rbqAXJ3EbskgAd65y/8V2Lm4srhIgLWJhKrfvJB1GAvf68ivNPFfjzxLfafBcXclzahYlcxQRbUfcGKvn04P5Ee9cPaeJFv/tf2jFpPdhWaJW4Ks/zY7gcEY9DWFXNYUo2jG9+5z1a6XwnqJ1fR71ho9/FfSQXk0VvDPBKI4oUbGxW2nKnOPb16Yp2uyeFfD94bNrZ7Z7ciREX50ULjO1iWyR13Y4PTk1zx+xz6ymm6hqkGnpJG4GSP3TgDDNn+9uI6joaybXTI9Q8TxW0s4u4sA27xYCLGn+tTae+Tuyc54z1Faxxc68k6cFd9x83NFNHD+JPD+qeMPFtz4k024Bm84QWzP8+HJwgQEf3SW+v5CKTQdQ07x5NpNnqv2rUY4wkccivBFMVXB8wtz15yfrXsl9p9pYCA6rebZZZQYtpCxpAm753I4OASeMntWD451Xwx4GGr3iy2+v8AifX0DlTEf3MDqdpVuQOMc4yfyx684YulKMaMtbN6bXO/BxrVJKFNNvocD4j1W68M6feacdBMctzMtwtxI+TD8vCsOx5J9/eudsbyzvtKgvtRiAuckgxZKNt6F1JwSDkkfxZrfhubrWdTh0/U1Eq37gTXbnf5ajqzhsE4UcdugBrlorSPL6bPHJCjqbqyyvlmVclcHnK5I/SvT9pCsoe1+Jatba/kfaUsDgKlGNOpdVOt01r+TR3lrrltonh+KCxWd1vkMtxd2rbgRyG27h1bI4Hpj0rEfVb46hJaCBSiod7PIC0YCqNoGevT5eoCjsKgso9R82x0eCe2EsiiG3SaXyxGdzkks3Cgkgc8UvjPwPfeGbG01Brm3a8nUPI8RBLuASynBO7Pr/uivEzTCe5KUNLdD5fMcJPCzlTqqz/NdzR0jVp9Jzfw3MN79kniuNMnYbmI3jdEAeRjnjuK1fF2q33iyKa+sdSsNJvYvMeaCQOskildqoMDpjc3Bzkgcday/C+h6Wum/wBp/a2kSWMMqoxK/dHJB75/UVT1u8isRaQaxa30JVfkluVCGaMHgg8luP4u2ehrnpZPX9jGq2l1t/WxjiMixGHwkcTUt72y62MvVPCDeF9OubvQrqy8SIQjSyyWyC6gRclyEbJdTn7wzjb6Zr174C/Eqzg8GtosVvZaZqNmXEAnVkWcEEq7+rAnlR6evXjNMZtY8QaRqRhnsrWRTCI2ZHxENoEkYcjjBO7nr2NXvF2mW7BrC9a0toXkZluIsFmfPL7umTtU9fQelcU606a5o3avo/meQnyvyOs8VaxoOpeOdP1GS/SZX01oZikWHmlzjdzwAdzYyflwR2FeY/ErSra/QWxn0+Gx1GM2unvMBItgUdJGclSSXbaQTjo57Va8OaLDr93bw3Uy2dykbhnWYbDs5O3hhuPoVOCTXM+N7O10wM+n3ytE3l4VmDlGYEZBAAPAHbv6VtPEzqUlJK2przrfqQXk9umgWmlBITPaR+W08e5UdR0IQjIrO0TWZYUhtruBZYY33Rq/GD9fTv8AXFGkafqV/PFZ2ySX91cRrKmSCp5xtyeh7YpLHSZ76APH5UHmyCOJZX2l3P8ACM9+K4oYeviJ3hG78jslWxFVwrpax0v6dyzc6TdySyyC0uPs5YGUKSdoY55I47fjWQ7tDrSXDIrNC27YeF47ewrttDgv7dG8K64VWCdQ9u4uBhZCMqrAZ4Oe44PNcprdvdab4jkikh2zQSD5ZQPmA7t2wR1PQ1lVouk+V6Pszz613K7O58Pa7o99GdW1SzitXtkKLKYlYQbm+8B/ED69V7cUeLLJI4La+kisrxWO77TCUKyA9Cyqcg9eSPxrirvUBpuhzILpbg3bSecox8iH+Hjgg549McVS8HXclrDDL5gii83G3qxB4zzwTXLPCNvnjLYmVNXWprrqenR3U2mw2TxTp8y3AUMmD2UHgdevWs/WJLSTS2isy6XoiK7nxy3sO1bniODSlvHuLG4ZYpXCxRTYEvCjIIB7GqeoXmk6Z4d+3NpqXsiMBcwHPQ9CrDlR79j61FGPNUTivv7m2HgqlT3WrrvszyPXLXUo5xPf23lb8KpCgJwAAOOO31q7our32hs7abdGNio37cHcO4OR+IPUVq3fiLQ7iCWGWzvESQEGMkOF9MH1HrXKzXMc6QIsSxNGmwlf+WnJOW9+fyAr6eDnVhapGx0tzqL31Y6+3+InjWS8LQ6xfAnPH2lyNp69TiqGo6g14E86OJpF4CxIFLH3x1PvVSXTbrRYUgvIjFPOiTbG6hGGUz6cHOPeq63TW6lo8byeSRWLow5v3aMY0XUl7iNLWdP1DRLO0u7qw8iG8DNEXABbGM8dQORisa71e4ZpHhVLckciFQg6ego1XUrzU7sz3shnmKBFJ6KAOAB2rNlb92x9q6aVH3ffWp2U6Spx97c/V74TZPww8ME9f7Jtc/8AfpaKT4Sc/C7wuf8AqEWv/opaK7DFngv7U0+pWHxc0HVNJsIr68g06QwxStmMtk8sh4IA3HnHP0ryXSNcuLeCXUpGshrjXLbWFujQlRhsMCDySMADGAAOhr2H9qjR/FGt+OrW08M6bPeSrpvmP5Y4ADtnn1weB64r5WutX1C3b+zzuhkhlczLt53ZHBz6YNZU8FCu5SlKzvbY9rL8BRxVFt1Nb7f5novgq2jjvb3VZmUO7lowp5U49B3yDXW6beWl5d+ZqF7DFjLKjOFHuT615lYavaDTGa3V5bhFz5YBAZuv/wBfFZjSteTC61dmfI2xwKdox746D2r6inJUYQhe9l/TPu6GKnRpQoRV5W3PVNX8daTDO6aaEuhAcNIEZg3HQflXQeGPE9pqGkSXkOl3d3KIlRhGpVo32jzBk8DOSFyOgz6g+W+EtahhlurKVYfspiLCFhsDMAVABUgg4bI9xXdadqtjDZST3GozxwMQ7wK53sy9QzdyRjjkfKeeK8HNsxqTbw60762R8xnuOqyk8NJ2876NHex6zfSfDSSbwZq9zO9nIsssKgJPH/eEkZ54HcZFc9F4g1TxHp9w1xIZ75Y/lmEa7gh6ncBnAG4HPTdWaNVtIdTGsWej3ypIAEvxLJlyANwODznIGOabpviKYeIpYZNOt7C5wVKx4EUq9+P4T24r4zHSbquMJOy37adj4fFfxGovQ7DXZNT1Hwv/AGgbyC3jtEhCxM27ai8NlfTg44HJ614n4jlvNP8AEdpcaLIzRzxhbdmXJRtwGMexH869YvPDtxfSPcaFbahcTSQHNnBIEeNgOM7uGXOPes7xTYWng34i2dtqljaz2q6O+oPHdfMPNA2uMqc7QSSAOpAp0aE6sk915mPK5TvbQ9D07wtof2fT7eWza9juUjnkuxKD5oO05yPmGOT26fSjxFe6Xp94jXljeJJe3L21tHHHvlCcrubHzbSB9SCDXOaB8XXvtINvpfhd7KJJVhtW8w7VBwQvIxn5eAT0zzUvj/xXLrMDX9xoDaNfLZMYrq3fezyfd2s3A2EMccZyK+gp4rDYWHNHoa3ikY3inxJoQ+2aTa6eyLKPJSaSVhIzcE5BxtXp7muCvo49ItzPIvmTj7rnklR0Xk9KXxK9noXh60W7xcarcxCMyPhvIQ5I6j73v6Yrgb/WJpojDPI0ksXAbPEg/of517WSY91qDrVFv1/yP0jg72NHDPETp6vr/kuhpXXimS3kknkkMs7EcA8Ad6rXHitbh7dzbxHyzklh1GMFfXHNcZcTeZIz7s54xXRWmnww2SXDNEOAWaQ9K7PrNStJpWsfSRxVTGOSSXKu5b1jXI5760uIdzJHn5W5PJ+6T3HYV6etq97rUOsXl09rAIEW3t1m5RQoGN3HHsPWvB7/AFW3k1hyzn7MCD+7AU8Dt+Nej6Nd6r4x8OCz0lpYnt7jHmt8qGPbjBbufYVzL2NWsnU1tsePP6risTGdRczg9P66m94g8X6XpdwlhDH9oCfeVCNqD09/pUN1NLrHiGK71WZtReytyLYyTnZE5IG4k84HDBenArlda8MxWt1bWNvqBuLyTPm7kKxp+P8AjXX6ZpdrFbywxXHk6gYhviuGI2Mo4AP8WfXr0xXj8R4txcbSt5HzPGWIlVqU1fVLbyLus2E/gC50rUmvJru2Z3V4WIBXevLKOu3g9fQVJrtpq/iC6CWFuk2nX0e4rIQhRgvBz7j2696k8Q21tptzYWniTF7dLEYpWCl0bBXCj5sDg5HcgA45rESaS4vHt2kkMcUKF45iYyxJ4yQckc9cjuMV51TJcTCjCUprmfTy/wAz4+ODqxincs6X4UY6Vc3EdxJdMpDlo5gZAWBypAyDgr6gjisjw54SutXtL+bULqCxW2kdWt7slGBOEjZc5yM9uM4xySK1/BXiO98JC11K01ae1hhuWtbpFg3BgRuViN33eMevynrXfzeIk13wxeajZ2dor3F3IVuCdmXyrn5yDhd24AkcA44zkctGnRp3lVnd3sTzq92eWWNxcaXI8KPaXqQFY/OtgQr7R5itnH3lJwRzyBW/eal4V1LSNL1ZLXVZntLoSXMMw+WPBO0eYSFUM23ODk5IAqDTtFWbU7mCSeyhkVWjAgJ8uNAWLbCx/vtnJ9Pwq5deD5tJ8OySatFHHp8LmQzSyhI3VQw3ArkbyfmwfvBMA819DTwUsNQ9ut307fM7lNwhvo+h5vr/AIhW61661d2jg1Kd2aRNv3CWJ2jAwcLheeeK6yK5tvGXgu5vr+3/AH+loFWdHXfg/wADDOWUnv2rz3XW02P7RLY28c9xeCOTz5AX25XL9SMMW54+lT6Ubuz02RY5FiE3Ud2X0r5/HJVLVOb3jlxEk2mmR3cQnlEK/dz81adkbm1sr+OOeCyYW42maIPuGRgLwSCeMEdK1fDXht5PENnpWtb9NF5taOSQDoehx1/A4qp8TIlg8WajEyFII5csc4AA6f8A6q5KM1Koo7nPC/zZ3vw007S9dvpb6fT7S+1FstcpIxxJuySykj5fm9ulcd8UIh4V8QT2NmUuYpiPMtxk4SRchB/e646dhWb4B8UHSdTe406+l4gZZYZFOJUPBXjvzn8KjubrW9QvJNb0SKxuprGyS3F1NcKphHUMQxGWC5UHtn1FXSw01WfPt5/kVSTUveOTvNBgYC4kjudPicHPmW5K89ODj+daHhbSfDVnpWow68s10088MUF1aR7njQgklQxAU5wDn8O9RaH408aNqkcMUq30krhFtWhWQSknptxzXZ/FDWNPOgWNmNIs9Mv3PmXSQ7T5bAY25XgnmvUpYzEYWpFSipX+f+RtKvVg+Vq5yXxMUz+MLzdcec2VXftx0UAcemMVx8/lK4j85WIODjtWhe3cnkxTzEkAYQHqRXO3O03DGMhlJyOK6KEdLLRHZha1SEWovQ1bT7BH++k8xriKZSsZUGN075OeKb4mMD6hcSRWKWKsB/o65IT5RkjPPJyfxrMLlmBGV45rc8UaVcWkRcySXSBRmYIdhHbB7itmrSV2d1GDqxlJq7R+oXwkx/wq7wvt6f2Ra4/79LRSfCT/AJJd4W/7BFr/AOiloroPPZ498f8Axfrnhj4uaULC8kWwfTjLc2scqq0pV25wQT2AyB7V80/GS/bxZ4lufFVvpMGntJGhuYoSSWOcCRvc8An6Z5r6c/aj8N+G5p28X6xrz2d/Y2wtrOyVFc3O45b5TyeGPTpjOa+ddSm0s3FxpVnMsll9mzGfJ3PIg+cF26g557jg1wVMVVp1uRv3TbDVnh68al9DmtHsFtWtpo2uDcj53XyyFXjj8ar3rLFqUkN2AJPvAjhcHnB9K9HsJI45nbUPK8tcu/kuJEx3wR1FeXeI7waxq0+oiNIkkOI40HCqOB+P9Sa+pxE4UqUX1Pv80xUMNRpypO7f5G74MimXxBaSqIXTftJ3AjB9iRmvQtV/sldFjjEEtvds0YljNvtD4ZsE88DBwce3vXgwuZoJf3TPgdga7Twh8Sb7SFNtqllb6paSsnmLcIDIFDBiEfqM4wR0wTXzOY4VYuaqX2Pi8wrvGSUprVHqh8T3GqSWujQ3UWk6dZEpaywSFpJpGI3Oexzx7AAetVk/tJpU26lfX1j/AGgRcrdIGMCp8pXJHDEA+nQAVwuo+JtM1LUoLzT7SGCCKdpTbx/KUBIO32Axx1FdXok1zea7BqqxpZ2sUckciXDF0nLLuVxjqxJGfTB6V4M41FNpux5cl7zX3HWpqa3El9deFoIRDBb7WMkpYlMjOUz06Vw3xAl1DXrzwwkhnhuIvNsLmMyHcibw2FJz8pHSr9reLpM/27zbOW4Us0sMYUBuSenJAwQcZP8ASpNNj/tDT7iZInS+tb4X1ujZDGMNnGSSSMcA59KzoS9k3K79OnyM/Yuk7vY7TU/DdxJ4egvrfSJG07UCnkxhijWoTATJyMZGefQjvVDxrbWPg/wdf31xNNesIgkcayYVNzZUAf3Qe5ya6yOT+17XTtH0++u2s7wtPI8qYe3gXG8Aj7w3cA8daxp/Bn27xrcpdajc3VgkRKxG3/dupG3y+emM/pW04VJRUUtL6/qZvSyseC+IdQudb063vruf9/Iu4RoOEX+Efl/SuYmkOT6/WvSvGqaL4b1a40SOBNsRwuTkqP7p9xXnesxxeb5kHyI4yFzkivu6NOnDCw9ltY/WcJTpRwNJ0XpyrT+vM5+d/stz5rZKZztHrVa91m8unBJKqvCrngU/VgRtBk7nis9WKnkcVwKTi3Zny+Nr1Y1HTjK0SS2DNcrJICw3ZI9a9a8Ia9dafCiwxSJGuNqhAFx+NeXQMGX5W+b0rttB8Rx21nDDdQs5UYLABgR2yDW+F5YzvJnu8PypUXJSlv5HrHnQa1areTWrW1yUKCQNkkZ/iAPY8iota3I0GoCQEoojlYqFEnpuHQ8/4Vy2g61Jqk2LNCjZx5S9B7/jW7M0t7o93bwXUwvI0YPamIgzoRt+UnggE5/LvVZhHL6MPrFRXlpb19DPiHC5VTw8q8rOpbTXW/p2M++8TabeXBgj05rm4jlWSa5MpAP+zGeiDA6nnjsKxDDZXBidI5vtDufNYMWOS3C8fdwMfX1qO0g1GO/udPmY2TXRKTsqhsEjB+Uc9yOBxV5dJjtb2+lvrpbWMMjW/lIWEyAnC5OAeB0Bya+fxmOliJOcFZJev9eh+a1KznK8VodLovhaLxXqDzNHfrFHaAxpbwEO7DA5zkZOc9ex5rso9P8A+EX+F8mi6tYzWsyFpIbh+RPIwBKj0IOBj2zmuI8H61q2l6W6WOrzwXtzcbYSkh8towDvbaeDwDg9ipxWn4l1rxBeeG47TV1e9jkxPa3sx2s6HsOx4/Gvm8RCpt0OVx11Zz3hiDSdTP2PWL5dPiR5He6wW/ecFS/+znI7V6vqHg3wvovw5t77XvELPHPDJHZmVCV8xgcbOpAwowK8HWaa1NyjowjuIzFKCMNg9x+VaMuqatrumppOpahc3cFuALZ5JGZbeNVLcE8A/Lj9K+kwOZqNH2c43fQ3jJtanHvHbCeK1U7ZUYBg3GemR7d61ra4H2yIqMhWDFe2BSLZXmva1arp6G4vMqs0ceBgqcHcvbHXd0INbk3gnWtNvIF1D7Nbi7B+z/vlO4gZAAHOD64I5rzcRT5pKK37ClRc9kHiy38TC9svEF9YPZpdynyjI6mTHXdtySB6HjNcdrM97q2nzXVw8txOsqGRuvqOa9l0rxJoutXNjpPje0cTIRmeRdsCkDCHK4IABGfSsA6zp2vae+j6PpS2NxaO6C3iUn7QgbJBPO5gRkVzKpPDtc1OziJ80H7y2OT0Dwne6Xol3r2pqtsvlFIAzgu8hdcFQPbdz7GtPU7uE+HHU2Fri9Ty5GACsxGCWIHfOOfXNXfEN+o0i00m4Wa1jtyin7QCvIGAPaqHicQQyQ2qxwPs2tmEcAHGee9YyxVSvV5pLVv8ERNub5rFDQdO/s3Q7rW7OB1uS32WBowcoGGXbPqR8ufQtVGXwh4m1TTpNVFmy2qZKK7YdsHoq9T/AFruI9Wi0PwfbmzutPvGa8BSAgglcH74z16VYu/iVY2+gyyWdr9n1nHlqWfcseRy6+h7AVrGtX57qN9dzPnm5aHh+oWt1FcfYLyN43hbBjdcMp9DWG6f6RLtwACRXVXMz3V608zvLNI+53Y5LE9zWDqMccbgqoG/Ofzr6HDz1sz08NPWzM+TIO09a29JvkXS5dMeAsskgM7qMnyx1x9OTWKUyTuFW9CjkmvvssO0NNGyFmJAA6k8ewNdU1eJ6NCTjUVup+q3wrCD4a+GhGSUGl220nrjylxRSfCpdvw08NKDkDSrYA/9slorRbHJL4meI/tP2Ota38QNK0TRvDba472omkRQ/wC5G8qHJBwByevvXN+HPAXhzT7bXvEHiRzBPbieSDR2mVY96kgA7QCMP8u3PHJycivTfjP4r1vQfHMFppN5BZJJZiaWVhuY/NjaR124B55wea8O8W6p9uvLq4uJVnMkpl3sQSpkClxn+LJB9/yrnw9GFfF+ztfud+V5ZLH4iMFstX6HL+IwyabPIm1EMfPYLn/9ZrhVAjTdGsMaqMDkMSfxrp/Fn2iQeVG4MLMPKZTu3AL3H1zXKWVneXt/Dp9vDJLd3EqxRRKMszscAD8TX0dalGPxLY+5xFGF/wB5HY99sNU03xh4H02wtfh7pKuYx9pure0RpDj5WYNjKkkAkbTjPUV5j4o8M+GbOCVrpIYmVtgFpIyOxwPmVHGGGc89sV0fivxNB4N1D/hHdBs/JutNtDa3s6DmOUqu/GOuTn5v9vgd65+LTNP8R3hvp7y+iAHlrFIFGFVeDuPABbNfD4qvNVHOLsj86ruMm3T7mHp/ge2+xz61pl/cX0KbUjjMDRurNn7x6HgHp+lbfhydjYTaDq00tskgZbaRwR5Dnsf9g8foa2mih/syC1sNsVkD88MjkgMrYJyDzu7n3Na2heGbrxMZYFvdOiYfL5dxMVXGSSq/Kfm/H+Eetcf1iWIl3OSLlPdnE6NNJpviy1tdZs45bYyKk6mYofmbHLj0449MV694YtNJn017yzi87zd1uhjcEL1bqewArnrrwM9zryeE9cvIbLVolEcNyXylwjAbFZh/EOOo6fQV7R4f8F+Hfh34XjN5apq0s8xmlvHxiJ1GAUQ8Hgt8wHOMntWk6PtKUvs+ZNa9SPvFn4LSW/8AYmoeIYYba48hRZxyMfLCsuNyYPY5Bz7V59408ex6p4j1SO08vTra3j8tpIRnMpJBYD8KoeFNUbQdB1DSJo7+4t31drqxa2KtDICnIducfdA28ZzXIaY0F1q2qvq1u8UNyhYsDt8tucMD6gngetctbGqlTp0ovzbMHUSUYpnm3jy+bVNURl8yWOCMLvJPA/Hkk8flXOTs0ajazOxHdcYrZ1NkS/ntsu8auyrvPzYz1Y9yax5lwSDyR05r73DUfY0IxTvofqeEwyo4eEYvoYetKQYy33qrpGrwjI4z+VaGtrvkU8EnrioYU/dEfjXK4+8zyq1DmxErlBoWik55HrWvp7NIoAO4eh7VDIobCkcgY+tSWQ8puAcnpzVRi0y8LT9jUsnoem/B24S0ub+6aS8VxF8iQMq7gOTzuDA/TNYer3F1/wAJHNMl2o3TbopIlZcYP8KnHTB/EYq14FWxvXbRri0DyXfyiUSbTnOMc9uR0x054qfxho50TyL2KFTDGwtWyRhjtyHUdeQc5HGa8HFSj9Yk3q2fJZpUjLFzqPXWxPe6oLx4NRjumgv7KQstwEG65GSQ0mCcEcDAJHJB6ZPOSX7zXgjmuZhtYyJsbOQe5HfiqYe9uNQjt7d442LCNmVcoU9SPTFdZ4L8E3nijWhpttazxwru33ro3koB1xgZJ9FHJrOdtFHbojzJSvZG98KvCGv/ABL8RRwQzT29rbKrXF40eIYERiQ2AfvnkBR3JOcV7d4ph0f4KaHo93qemL4isboNDELqFJGgJG4jDHjO49D2xXA+E77xV4c0S80Xw14lsp9L0p5LtRBbyIZZd6gpOjgHBw2AemCfQ1wvxG8Ya/441OK58TXkc3HlokUeyKBc9FXP65yfWqVejTi4317GnPGMd9T2DwWnwV+JV1qcs2nvoV9DCZEhjlMayJtJLBASMj0B54xXhd5axxbpbDzUsZX3tDHLuZFU/wCsXPX6Ed69STwL4Y8MaJb+ItP1m7ub3UNPaczllihETA5jjQjO75cdfwrybU7qbWZJndQsss6pEUG0IWOAox26cVnVioyio6N9vMS1aTVmdXo3ibwj4YmuL7SNIeGXYUW+vZPMeQMBn5FGMkjnJ9KmsLuxtrZ9duoJ7nUDK0clzIGEoGMlGyxG1lJHGMA854rgNUvdNsI0a0aW3ubZVWczuHDS55IxyD15AwMVBJqE12zec5hglA32sbsEYjjJ55ByfzrsgqeGqc1SN/Pe/wDXY6qlT2fuvp22Z1nibXtL1TTmtbGEQSzhhI6LlduQWB5JByB+Wa5Kxtbm3aW8sb8iK3nGLmBmBBOcdcHPWo5rpVjaOGNELfeKjk1JHDE/hx7GFdk0krSSSE4DHgKPww35msMbj/rU1NxUdlt+LOOriPaS2PW/C9r4b8aeD7Pw1dfa4b6zPnXV1w7zyM7HeVzk8YFYXxC0rw7p2vSabppnWGPT1uXa4ynl7Qc9efmIGB/tVzHgOx8Zw6hc3PhCS3ku7eEbo8gs6+gD8MeM4z/hUUOl61rPiSO61rWIf7QvZTFdR3AIYEc7WHTPcDpxXlfVo87lz6dvMz0abvoULTWdImRLGWzuI3lOxiHVoiD0J6H1z6Vi6lEv291iYtFklCf4l7GrfjltK0fW2Wx8m7tEuCpjBCM6jrgjOAexql/wmcMNtLZ6docSQTMrFbmYzHcOnIC5HPAPHqDXp0aDcVOmtGaRhJxvFE2n3Nrp93HdXNubpYju8rPDEdA3tnrXP+ItRm1XVZL64WNZJTuKooVVHoAOgFTXtxPNI0kyRq56rGgRF+gHFZ0xUsNyk12UaajLm6m1KKjK5VZgOBXV/C7wxJ4m1y4UXjWiWVubksgyzYIAAzwOSOa5Ywsx+VhWp4Z8R634TvpNQ0e5FvcPC0RZo1kUqcHowI6gH8K6KylKm1Tdn0OqUnL4XZn6n/DaH7P4A0G3ByItPgQEjGcIB/SimfC6eW6+HHhy6nbfLNplvJI2PvM0akn8zRW0bpK5N2eZ/tAahb2Gr5gt2/tSW2EaXLEbIYmODx3blsZ4HWvAbxbUQuVCyL5hOWBr2b9pSVV8Y28chwpsOR65Yj+WfzrxC1NrrPiG38P2+oQ291cusSO5woJOP5Z6/wD1q9/CQpUKCrNb6s/Uci+rZflUcRJW5tW+rM61kTVb6Sy8g7YFMkjRxbjHEvVivHrxWfdLqXgvxbFrmmSjz7aUSWd3IOAef4ckNwcYJ74r1jSPA8/hM3ME8tncR3LLKJmG+R1GOCxX5Bwenc9cZrB8d6bZ3euyy3VqYNOsYVjtrcjbltoYM3uepYcc8cCvlsfnkqtR8rtE+AzfPq2LqSUXaD6HCTagmpazJJeQtdajqUhlkLykNLM3P3B1Oelbmmwf2LdfY7xHSL7QokFzlRgAckAleDkjk9qpfDJry08d2viC6trotNcPbq4QjCN8ruD0LLngd+/pX1R46+XwbJa6ZoEdyltAotLqePc6BhtKtkdcNgg8Y9q8mVBSTkpbHkwa3R8/vp9iwuYzeWU8UO1oYxzt3LncxGMcAepyKTw5rq+GoLm6mhuDqcTH7AZCBGEI+c4J6jtjrz60aoq6OPOvtNsYJiwZEjbasvPVQMg4wfpjnoRWF4lvtV1OZWkzMlrIrwyMQQwYDK598g815dOT9reJFR8s7RZ6V8G/CMvjrVtZbUZ5khkxPDM5DuJd/L9cjqevWu08QDxBpEaaHruowalZ+YI7e5UqZztOArZzjGRVf9njxToei+CZrVbq1XWJjczeTLiPOzlFyeXJyO/AB9Dl9rrentYXRvPKW/8AMnuJ1EbARsXLEruAOBuHPfrXfjP3WGjKD1f9ameIbUL9WcDd6fBDqQs/D9zczXdwXYxRsPLbbncOuQeDwRWbNpOoeIdVt9Jt4p7UIAb3zoh8qA9fXPT254r0Dw1b6Hps1pqGm3cM2p380vnOW+dIHckKAPQKOe+41ga/4+mkvtTGn7Q+nXESHLf6zc5U5HYDPH/668SeE/eadFc5XRaly22PDfibpsOheKp7W4Uea2WdVP3TnB/PqPrXJu0csuY1wo6Zr1Tx1pN1H4li1TxcLd5tTmDZVjtjUDCsykAgEAYHtnvSeINL0Gys3vo7e3kKoNrqFxntx0P61+mZRJ4rDJ3WmjP1bIXLG4NXkrx0a66Hj91EZLlfQDP1p4gG7A+lSyvunkcjqxPTFT6DIh1y0ExxEZVyce9bRpxvr1HGnF1PVlOS0lVmXy3JXlhtOVHqajGAfmwRXq3iLwtLqVpLqGkTBrtYWLQqCBcoo3EfXAz+FcLoqaaoP25ER870Eq/eUjofTH9a48ZiVg5uE4+ljzM1xTy/EOjOPmi14Y06PUkza3sccyA+ZFKDkejxkdT9envSapqmp6npwguwsixARb/L5kA4BLdiAOPqaZo+nxTAXFq8kchcqrhyMJkgdK1mmtdG0+4W3mEkrIFWOR3MIYE5Zs4yTkY6814mLxNCrNOmrPr6ny+YYujiGpUo2fXzKPgi60Ox19JNQtLq/iiQCOEkR+dJnAVzn5V568ngete72PjbTJ9MsdOt5re3E0SqqwR+VPFIh3fKFORwMfgeK+fhqovQsW+2tE3ZfyoggLAYBx0HBI4x71sfD3UtItfEa+Zd2+m2cwP2i48lpWjIzyqj1zjjHuayd9o6M89NJOK3PWvEWoeI7aDU7zTWIl8kXBjMYdZI88jp1Aycda8et45jE32lCrMxIB5Izyc169rFxpWux21v4b1G5iSdGjinLHe6qvIkUdAecenTvXn3iLRZNJ1NLU+cyyIGSUoQrnHIX1ryaidOrKLSu9TkndOzMy/17U7rTbTSprySS3slKQRlsqgLEkD8ST+NQ28zWMUTMcTBg6ZGQoGTuP8ASqEVjff2y8rkC2QEnn9Kv3NzE+nz7nOFGQCM/lW6k4zjK9zRPlkmjDuxZhnEdsj7myWYZ/D6U+5ayWUmSYbhwR0H4etRzBGRdpJ4+YVTmhWRtzfdHSumLcviYm29zXlWzhRS1winsMGl1LUontbe0s7cLDHlnmx80jH39B2H1qi0IuNTtrNWGW2qzN05Pf2ApIIdQurKW4s9sMaS+WjnCqTjOMflz79amNNaNslwSR2Xw28QaZodzcz6gkx3ooiMXJBB6EZ965f4ii01G4v9StJGSMzeaocYLA9iPXnrWVomqXl/cmzewS5n2kxhBsZiO3p0z+VbNybeTTXuEikRVXbcW1wv7yMlcg+6kdDVRw8qFX2hUaM6bUuhwN40lwkcjMztjacnJ46VDpYZ9SgQAklxgDrmlQ8GNsjPI4pdFuIrXWrS6nhE0UE6SPETgSKpBK/iAR+Ne5FWi0d62saU+ST1PNVZFPX9K3vE2mjTr4GLc9lcDzrSXtJE3Kn6+vvWI/zHNctOV1dGEWRbcHtSSqskTo3Qj8jT5G/OmgZVm7bTmtm+ppfU/VP4SAr8LvC6+mkWv/opaKX4THPww8MH10m1/wDRS0V0mh558evhrqfjLX7a/sZbpBHb+Swil2gjJPP51wXhP4H6t4c1qLWLXS47m7hJaJrmQuEbGN2MjJ+tfVHeirdSbjyt6G/1qtyez5nbsfO2o+APHF8zGWGNQxDMqgcsMc889qyf+FP+JhGEW3CgZwQ3OCckE9x9a+n6K5JYSjL4oo55RUtz5nsPhT4mtdQtLxrGK4Nou2KOViUABBHAPqBW/L4b+Jkmo3F41y5Wdy5t9/7pWOOi/QAfSveaKpUKaVlHQcVy7Hy1ffBjxJekNcxSyEEkFpicHJPHp1PHvRP8FtekmkkSwjh8w5ZYjhegGAO3T9a+paKj6nQ/kQmle583eG/hr4v0C9F5ZWsLTr915cMVPYg9sdqTxD8NvHGu3U11qEkjSzI0bsr4+Vj0+lfSVFU8NSceXlVgcU9z5U0T4I+JNHvJrux+0JNKgRmabdgD0z060kfwO15LiecQOXnC+bmThiG3A/mM19WUUnhaL+yhOKbuz5O1v4D65rGoG/vI5zOQFJWbggDAyPpgZ68CqcH7Oupw42w3HBJwZsjJ9q+vaK1pwjT+BWN6dapTd4SaZ8dS/s03kshka3uNx64m6/pTR+zNdBgwguQQcgib/wCtX2PRWvPLubfXsT/Oz5Nk+A2uSGEslwfJHyDzuh9frUF/+zxeXjZk0wLjGNsmD+fU19c0VlUpxqS5pK7OarOVaXPUd35nyNa/s96rawNDb280QPUrLzUR/Zz1JoJYXgmcS43lpAWwDnGccc19fUVCw9JO6iZ8kbWsfIx/Z4vP7Fk0oaYoilkEjybgZCQeBu649qz4/wBmO4UgtbXT4xgNccD8K+yaKpUoLZAopdD5b0T4M+JdHQrYxOhLoxYvyQvRf93271Z1j4T+LtXurS4v1aU2jFoFyAq856V9N0Vi8Dh3Lm5FcXs4XvY+TpvgLq8isps2UMCDiT161WH7POp5X/Rpdq9F83ivrqiqWEoraKBU4LofIB/Zxvz/AMus3/f2o/8Ahmy93Bvs0/8A3+r7Doqvq9L+UPZx7Hx5/wAM233nNN9nuNxG3/XdsYqzZfs86pZ2L2cNvL5byb23S5J4xivrqih4ek1ZxB04vdHx5c/s2Xs8jS/Z7iOUzecHjm2lT6D0FLcfs36nOqCVbxisflbvPwWXsDxzX2FRV+zh2LWi5eh8XP8AssOww1tdf+BH/wBaox+ykc5FveZ/6+P/AK1fatFUkkB8fH9m/UG0SDSJIbiS2t5DJDum+aPPVQcdO+KpH9l2Y/8ALtdf9/8A/wCtX2dRUqnFdBcqPi4/ssOettdf+BH/ANanH9lh5AI5ILwIeDi47flX2fQelVyoZk+DtN/sbwrpekgELZ2sduoJycIoUZ/AUVrUUwP/2Q==">
            <a:extLst>
              <a:ext uri="{FF2B5EF4-FFF2-40B4-BE49-F238E27FC236}">
                <a16:creationId xmlns:a16="http://schemas.microsoft.com/office/drawing/2014/main" id="{22FDB928-EF5F-4E2C-9220-37DB4CBBB5F1}"/>
              </a:ext>
            </a:extLst>
          </p:cNvPr>
          <p:cNvSpPr>
            <a:spLocks noChangeAspect="1" noChangeArrowheads="1"/>
          </p:cNvSpPr>
          <p:nvPr/>
        </p:nvSpPr>
        <p:spPr bwMode="auto">
          <a:xfrm>
            <a:off x="4572002" y="3429002"/>
            <a:ext cx="2338754" cy="23387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US" sz="1350">
              <a:solidFill>
                <a:prstClr val="black"/>
              </a:solidFill>
              <a:latin typeface="Calibri" panose="020F0502020204030204"/>
            </a:endParaRPr>
          </a:p>
        </p:txBody>
      </p:sp>
      <p:pic>
        <p:nvPicPr>
          <p:cNvPr id="11" name="Picture 10">
            <a:extLst>
              <a:ext uri="{FF2B5EF4-FFF2-40B4-BE49-F238E27FC236}">
                <a16:creationId xmlns:a16="http://schemas.microsoft.com/office/drawing/2014/main" id="{C7E42E70-1B6C-4A3C-BE97-8F48A5CAE6AC}"/>
              </a:ext>
            </a:extLst>
          </p:cNvPr>
          <p:cNvPicPr>
            <a:picLocks noChangeAspect="1"/>
          </p:cNvPicPr>
          <p:nvPr/>
        </p:nvPicPr>
        <p:blipFill>
          <a:blip r:embed="rId2"/>
          <a:stretch>
            <a:fillRect/>
          </a:stretch>
        </p:blipFill>
        <p:spPr>
          <a:xfrm>
            <a:off x="5741379" y="896712"/>
            <a:ext cx="2914970" cy="4372456"/>
          </a:xfrm>
          <a:prstGeom prst="rect">
            <a:avLst/>
          </a:prstGeom>
        </p:spPr>
      </p:pic>
    </p:spTree>
    <p:extLst>
      <p:ext uri="{BB962C8B-B14F-4D97-AF65-F5344CB8AC3E}">
        <p14:creationId xmlns:p14="http://schemas.microsoft.com/office/powerpoint/2010/main" val="207966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C0FED-881C-4B74-998B-85B2051CBF66}"/>
              </a:ext>
            </a:extLst>
          </p:cNvPr>
          <p:cNvSpPr>
            <a:spLocks noGrp="1"/>
          </p:cNvSpPr>
          <p:nvPr>
            <p:ph type="ctrTitle"/>
          </p:nvPr>
        </p:nvSpPr>
        <p:spPr>
          <a:xfrm>
            <a:off x="305888" y="286535"/>
            <a:ext cx="4745505" cy="447998"/>
          </a:xfrm>
        </p:spPr>
        <p:txBody>
          <a:bodyPr>
            <a:noAutofit/>
          </a:bodyPr>
          <a:lstStyle/>
          <a:p>
            <a:r>
              <a:rPr lang="en-US" sz="3200" dirty="0">
                <a:solidFill>
                  <a:schemeClr val="bg1"/>
                </a:solidFill>
              </a:rPr>
              <a:t>At San Juan College…</a:t>
            </a:r>
          </a:p>
        </p:txBody>
      </p:sp>
      <p:sp>
        <p:nvSpPr>
          <p:cNvPr id="4" name="Rectangle 3">
            <a:extLst>
              <a:ext uri="{FF2B5EF4-FFF2-40B4-BE49-F238E27FC236}">
                <a16:creationId xmlns:a16="http://schemas.microsoft.com/office/drawing/2014/main" id="{6E72D89A-A123-4CBE-B058-30A4CAC33C99}"/>
              </a:ext>
            </a:extLst>
          </p:cNvPr>
          <p:cNvSpPr/>
          <p:nvPr/>
        </p:nvSpPr>
        <p:spPr>
          <a:xfrm>
            <a:off x="4481111" y="3290500"/>
            <a:ext cx="227948" cy="300082"/>
          </a:xfrm>
          <a:prstGeom prst="rect">
            <a:avLst/>
          </a:prstGeom>
        </p:spPr>
        <p:txBody>
          <a:bodyPr wrap="none">
            <a:spAutoFit/>
          </a:bodyPr>
          <a:lstStyle/>
          <a:p>
            <a:pPr defTabSz="685783"/>
            <a:r>
              <a:rPr lang="en-US" sz="1350">
                <a:solidFill>
                  <a:srgbClr val="000000"/>
                </a:solidFill>
                <a:latin typeface="Times New Roman" panose="02020603050405020304" pitchFamily="18" charset="0"/>
              </a:rPr>
              <a:t> </a:t>
            </a:r>
            <a:endParaRPr lang="en-US" sz="1350">
              <a:solidFill>
                <a:prstClr val="black"/>
              </a:solidFill>
              <a:latin typeface="Calibri" panose="020F0502020204030204"/>
            </a:endParaRPr>
          </a:p>
        </p:txBody>
      </p:sp>
      <p:sp>
        <p:nvSpPr>
          <p:cNvPr id="3" name="AutoShape 2" descr="data:image/jpg;base64,%20/9j/4AAQSkZJRgABAQEAYABgAAD/2wBDAAUDBAQEAwUEBAQFBQUGBwwIBwcHBw8LCwkMEQ8SEhEPERETFhwXExQaFRERGCEYGh0dHx8fExciJCIeJBweHx7/2wBDAQUFBQcGBw4ICA4eFBEUHh4eHh4eHh4eHh4eHh4eHh4eHh4eHh4eHh4eHh4eHh4eHh4eHh4eHh4eHh4eHh4eHh7/wAARCAGZAT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r40yNJ4mtkxwltgfixNcOq+tdr8Yx/xVMX/XuP5muNAr3sJ/BieDiv40hNo9KMce1LilAroOYT2opcVy/jjxbB4ejS1t4TeanOP3NuuT+LY7fzrOpVjTjzMcU5OyOkkZI1LyMqKOrMcAVnS69occmyTVrFW9DMtfP/ijxPfX14/9rahLfTg/8ets+2GP2JHGfpn61ixw32rWdybPSoEhhKCV1Y7o97BV785Jx0rzpZhNu0YnbHBN7s+pbW6s7sbrW4hmGM/u3DfyqwFFfKUN/No2pPbTpeaXd27mORoJSxVge4/wNep+DviTc2v2eHxBKl5p8x2xajH1U+jj1/X61pSx93aorE1MJKOq1PWwoFBHFEUkc0SyxsrxuAyspyCD3FOIrvuchHtBpNtSYpQOKLgEaoo5XJp5kK/cJAx0ptIaiw2xRLIoIDEA9eajNOIpMVSSQXGhcUYp1FFxXGMvtTdtSmkxTuBFtzWvoelzXkoSFd0jZA54HHes+GMyTKg4JPU9K9c8Fafbx28cy+Xv2jdt9a5cVX9nHQ3oU+dmBovw5nL+ZfSqVHIUdD9adrPw8uftEk9mwmQ8+UCFIP8ALFemJIMYxinh1Neb9bq817npLD07Wsct4C8Lroti815GjXMhyR12j0FbVynnt90AdAK0dy49qi+Rm7CuedRzfMzTkSXLEqR2cSjtmrKxbQMVIAoHUUhlC+9QVZEEkIbOcmqzwIo4XJ+lWmmyelMeePoRQQ7GFc2DKWk8wgNnkDkCsq0ayjuJM3ZUx8NuXk11btG/ydQe1QDRLGS5Fw8CM4O7PvWsZrZmThfYx4NNl1DVIm2zx2keCGBxvPv7V2NrCsCBEAAHpTo1GBxT6mUrnTTpqOoGmt0oc4FVpZwKm5UnYmsZmmtldsZyR+RxRUWjc6eh92/maKo0R5V8YR/xVEf/AF7j+ZrjAK7T4vjPiiP/AK4D+ZrjsV72F/gxPBxX8aQ3FLtpwoArc5ipqd1Fp+nXF9P/AKuCNpG+gFeD+L7rUpDDBbRyz69raGecxqS8MBztjX0yBz7CvWvixK0PgO/Kqx3lIyF6kFhkV4Xr3iC4k8e3WrWcclpjbCkVxbqzxIqhcFWBAPBrzMbNc1md2Ehe7Ogn+GGrWPggatEjHUAd72oTLCL+rd8elJBov/CL6BdQXJnu9Uvfsr3VvCgK2irOjKHOfvNnAHrXXabb3NxawXVr410YRygNia0ELgHsQpXmrWsrN4lFx4e8KPA6W7xy6hqMmXR5UwyRg5JJyBnk4FCowWsVqaOtJvlkeafEDw5cXGrf25pqve2+rXTgJ5eJIJmb/UuuThqytZ0XVvAurR22qW6y211GrSwg5SVe4B/vqe/Y+xr222u7zVLGe+0S3jtNaS4A1OwkkWPEwGN4LK3OBwe4rnPH2o6ra6SreLdChmtiSsTPcQSMGIxlRtU59xUTowSc/wDhiqdeTtG3+Zf+EWrSWs48Oz3BuLOaH7Vpc5/ii7p9R6diDXpmK+ffhzeMuiWF4rENpGtRohPXyZ+Cv5g/99GvoQjFdWFlzQOPEQ5ZDSKbTyKSuk5xtFLijFADcUYpxFGKAG4oAp2KBQMbigLTsU5FBpMDV0DS0vgzbsMpHfnFdvZ6lZaZCkIcIRwQDk/jXnMUkkRzG5X6GnefLv3FiW9c1y1aDqvV6G0KvKtEevWmtxTIpjlVge1aMN0soO0ivF7W/urZy0MrKT15rp9B197e1czy7i3IFcVXByiro6IYm+56M0jbeGFQ+ZJ/exXI2Xii3clpGK+xqynjGxLhFVmz7Vz+xn2N/bR7nTCZ14JpzXPHNc/ceIbRUBY7SexrPuPEVvnaJhyO1Sqcn0B1Uup0s11zgGoGmY5rmI9UeSdVjYuGI6dq6/RbVGjEk3zE0Sg47jjLmegWKu7DJrYgjIHNAhjUDYoAqVag6IQsO7VHMwUZzTbiUoDWXc3LNxmk2XKY+6uiCfm6VSmus87qq3MhyfmqhLKckd6Zhds7HQjnS4T65/maKZ4e/wCQPb/7v9aKs7EeZfFz/kZ0/wCuA/ma47Fdn8Wv+RnT/rgP5muRC17mGf7mJ4OK/jSGAU5Vz9KeBSgcVtc5zk/iiv8AxS6KP4r62H/kVa808deFri/8Ww6hazw2/wBqmuvmljZld4pW4IAP8PPPYGvTfieCdCs0/vanaj/yIKS68P23iTwhd6bcsYzJd3TRSjrG/nyYYfyPqCa5KkPaSaOmlP2aUv66HIpqHxKtUjWPUNEkt1UYVrZkXb6D5RgYq9qk91o7v4n8OJaia6eO31TTTJ8gnchUkHockZ9RXAeL9c8Y6FoqeDNTaSGKF/lnBOZoh91Q3dQfx7Grul6pP4u0fzJJJrHVLSazhuLuIg/bA0yqjOD/ABJjIPr9aw9sm3FXubOi2ua2h2N/a/8ACOQvJ/Z9v4k1+7k338ssyKI/9kZOQB0AFcR4+jv/ABFYRsvgS9sbqAkpNBcGVCncFcfyNR+J/Gc2m30NjoMbW8djdNJdSXB8x72YHazP/snHQetb1lqWqfEbxFFBo+nR6Zo0UW29lMKsTuHzANj73ZcdOtJzjVbgn8ioRkrTaOe0/wAM3Wh/D2HxRLqEzJdTRP8AYNoVGw52sx7nABH1Nenalr99OkrRymHGeEpvxls1i8ARWdnCRFFPEqRoucIv+AFYmpXc8kb+Rp7Iv96Vtn6AH9cGuXFXpT5IvQum1WjzS7nJeJPFfiK0uP8AR9Yu4+ez1qeDviTrgvobbUil9CxAJZQrj8R1/GuM8Vs5my2wHPQE/wCFReGGzrFsCMZkUZ7damnVnHZjlRptbH1B1HelAp4U+hpK948h7jaKdShaYDMUU/bRtoGNFOTrTgppQKkAIpNtPNAoGMC8e9OGfWlpKAAMcdeataWrNeRhfXvVSpbWVobhJV6qc1MloxxeprapcFm+Rdrr3rPO2XC7vmB5b2qdriNpWkl+cuSW5/Kq6W7yQPOo+VTisoRsjWUrvQ0NNm+w3kUiNuTPzE16ZoVybqBJVwEPIHtXkMTNjZwfrXp/g65jOlR4XG3g1x4yFkmb4aWtjrA/yCmGZR3FU5Ljg7eRVGe5xnrXnne5l+8uARgVQdgAc96qSXVV5bvdQTzFqSKM5LEiqckUanIaonuWPFNUs9AJnYaB/wAgiD6H+dFHh/8A5BFv/un+dFWda2PNvisM+Jk/64j+Zrkgtdd8VP8AkZV/64D+dcpjivbw38KJ4WL/AIshuKWlxS4rU5Ti/i1dQ2OhWF1csVhi1O3eQgZwqtk8d+lbHgq4hvvDVvfW7FobmSaaNiMZVpXIOO3BFUfiMoZdAjbBDazB1/E1reFFA8P22BgEyMB9ZGP9ayj/ABGbO3s0S6zpGm6xaG01Szhu4eyyLnB9Qeo/CuQj+GGlWTSnRtSv9PSWSOR48rKu6NtyfeGeD7134o21bhF7omNWcVZM85tPhF4c+3yXupXN7qMsjmR1dgiMxOTkKP613enWFnptolnYWsVtbxjCxxLtAq3ijFEYRj8KsE605qzehT1W3kudMureFkWWSF0RmHAYjAJ/GvLLnw9ebHj1aO+a53kk5LRke23g16/ikxXLi8JHEJXdmi6Nd0tLHlFx4R0OW0RZILcS7eT84JNYS+EIE1ez/sW3uJpVlUyhQSi8+v8AjXuLQxltxjUn1207aAMAAD0FcdLKnFpuZ1Sx2mxFtPrSFfapdvtSYr2LnnEYAx0pdv4U/FFADMUYp9FAxmKXFPxRigBmKXFOxRigLjCKMU/FGKAI8Uo6U7bS4oGIKkjkdFKqxAbgim7aUJUtIL2EUV1Pg/7e4ZbWOefnG1R8q/U1k6Vo93qF5FbQqoMmTuZhgAdSa9Y0KysdD01bW3Znydzt3ZvWuPF1YqPL1OzC0XKV3ojPS01KFVaWMZI5CnOKbIX3BZlZc98V00UiSLlfy9KiuYFlHRfxFea7HoulpdM5byYS5O/d7VDNHCpyRWteaTOitJZhC2RhCe2euaRvD0juJHuAT3XHWiyM+SXYxAFY/KuaeCseeK1JNMmgXaFX/eJ6Vn3On3DI7KwLAEgdyfSklcl3R1Hh/nSIPof50U3w6GXRrdXGGC4I9Dmimdy2PO/il/yMin/piP51ym2us+KH/Ixr/wBcR/OuWVfWvZw38JHhYv8AjSGbaNtSbaNoxmtzlOS8fDN74YX11qL9FetXwkP+Ka08+sIP5nNYXxQv7PS7nw1fahMILSHVVklkIJCqI3545rf8GbZPCelOvzK1pGwPsVBrGD/eSNX/AA0aeKXGakxSba2MhpX0o28e9PxQKAI9tG2paTHNAyPbSFeKloxQBDtpCtTbfamlaBEWKMU8rzS4oAZik2mpggq7aeS22JYAXBJDE1EpWRcY3KtrZTzhiq4CjJZuBUMkexypwSO4rqyLWOzZrqbPH+rXHNc9eNDJNmGMxpjpnPNZ06rm3oXOCiipipYLWSYnaKWNV3jKk+3rV12uLdVdEMSgYFXJtaIiMVuyjNbSw8SKRUaRsxwqlvoK1bAWr+ZPqN0kMCKWeSRwoX3yarSePfh9pahTqcrRlghnhsppELE8AOqYPPoawqYlU9Huawo8+qKjxMrFWGCOopu2ur8M3ng3xEssmi6paX0i8vHvIkT/AHkbDD8RUupeH7aFRIhyN25ue3pUxxtOTKlhpLqcvZ20lzcpBEhd3YAAV19p4L/fK9xcHyz/AAoOc/Wl0CGGO+WaKHaEGF4612EUvyfcArnxGJle0dDejQjbUTTdLsbWNVghVcDr3/Orc7RRqMY9qrK0zcKQopHgXgvMSfSuFtt6natFoi1Au7Eu8g+imlupvLThsGogkykMnHHFQtFKzbm5b3NK9gbaVizHcPsysbNx1o+2KWIkJj+veq7rcY+8o/GoGt3YjzJPyo5g5pWJ7ycNwGBPpUdtG8kqMYzgHk4pskMIHzEMRTIp2jk+WdlToVJzVJkPfU1NH/48F/3m/wDQjRSaJzpsZHIJb+ZoqjtR518TR/xUY/64rXMYrqfiUM+Ih/1yFczivZw38JHg4v8AjSG4pMGpAtGK3OY43x6kcmv+E4Zo0kRtSZmRwCCBE3Y1t+Ek2+FtKUDAFnFx/wAAFYvjv/kaPCo9Li4f8oTXReG12+HdNX/p0i/9AFYw+OX9djT7CLmKAKfto21sZjBRj2NPApfrQIZtoxUm2kK0DGYoxTtuadt9qQEWPwpCtSlaNtAyLbT0ikYEqhIHU4qaJljkDeWDjrnvVz7VbvCUeEg44KnFRKUk9EVFLqZaryBkCncqfcVIFy2B0prLz71RI1st1JJpMU7bSN8qlj0AzQ2kgWo6FlSRWYZxzWibyK4ZWnVRtHVugFec+I/H1vo4Y/2bJPt/6ahf6GuUu/jNpl7pd5avpd1ZyyRNHHIJQ6hiMDPAwK454ilJXT1N4Uaie2g/4jeN7y71SHTvD9gt7qdxlrCDaHW3jGcSsh4eVgCRnhVxxk1wfjLQfHH9srHJf6vqOYIrrdJI6FCx4G3OAwbI49MitrwZbPbfELUf7b0qFdajgju9MjlmbHmBVMcIZDyXU4HvgV6L4hk8O+E4YrOS0KXE+olrv7HukFvcsMs4PP7uDcFUdzv9K8+Uofb3PQhFr4UeR6i/irw3BpesXFze3SywicXSxsJrRd2FPnY5z12kkYI9a+m/gZ4wHjrwtPBdPE+pWW2O5KjAlRhlJQPRuc+hBrzzV9D0eSG8hvvtM/hq8Mt3dS29+R5E0Cg/ZkUg5DMwZQMZDD+7XP8A7JWoS6d8R7e3EckS3dvcwmNgcGNQJEOehwQRWc+WLTgNRury3Pom6lvNFlWCSBWVhlNvoK0tKvLq78ttqqZH2qGfBIrodsVw4lZF34wCR2pklnGSh8hPkIZTjofWtHVi1qtSFSad09Cb7NMqnJGBUaCNcNITxVyEyhdpO6nRwqc7o159qxaOlQXQoyXqLnaeKalzuYNkmrrWkJzmMUght4lICg/WhoTiyjLOrNzmm/bRCpDDIqdltwSWUfWqU3kiUb13JnvSsjO7KdzextMMdM9KRmPl5rXawtJoA8caL3JqlLFGgMavxnvVpiasa+gf8gmD6H+dFLoX/ILhx05/maKo7Vsef/EgZ8RD/rktc3trp/iL/wAjD/2yWuc2+tezh/4SPCxf8aRGBS4qQKKXb61scx558UNQs9M8QeG7rULmO2t1+2ZkkOFB8oAD8Sa7PQkxolgO32aP/wBBFch8Tra2uvE2gQXVvFPELTUHMcihlJEIIOD6V1E96uleGIbjZ5jrBGkUecb3IAUZ7DPU9hk1zwdpSbNZfAi/dTW9rGZrmeKGMdWkcKB+JqrZatpF9L5VlqljcyZ+7FcKx/IGvH7ZPEHjK8uNVbUPsmkQpK63bqN02ztHu4jUnIXHJ2nNVLTwrdS2l2/h/wASPql1FbRah9nvIBhxJuO0dw52jkEYrP6xPdR0LVFW1ep70FNG2uB+Ffiq51DdpWpeYs8TmErK254ZVGfLLfxKQCVbrwQemT6GBXTCanG6MZxcXZkWyjbU2PakKg/WqJREVNAX1qXb7UBRRcLkeyjbUu0VYsbOS6mEaYAJ5JpOSSuwSbehSK0befauysfCsBbdcSl/9kdK07XwzpcLqzWzSkf3icfiK5JY2mjqjhZvc872jFNKV6DeeFtOlcuoMXsh4/Wsg+EbqS6ZIXQw9mY4NVDF031FLC1FscoVxUF+whsp5nKqqRsxLHAAx3NdzrHg9oLaN7JmlkH+sVj19xXK3Nu8bNDPHzyrKw4NXGrGrFqLIlSlSa5keBeL0n1QyLaRyXG7p5MZYH8TivPbfwvq91qcOlrZyRT3UypGJhtXJPrX1XPoelzH5rNEPTMfyfyqSw0bTbIg21lAjA5DlQWz65PNefDA1VLVqx1vGRtojF8d+HptDsIviJ4c0k6prNhprWsig58h8ALchf4ig3DH0PavJfDfxk13TtAs9HR0cwWl3D5j4LkykMHORyysMj8fWvrTwajyWrO8m1Q2FA7+9ZXiL4P/AA91y9N/qHhm2+0E7nltyYSx9SFOP0rnxEf3j1OmhJOCufOun+MdQ8b+Jr3w+2jPeQ63YxxR21oB/o1zGmIpgegGdxc+jkdq9L0PwunhL4yeDdBiYOLbT2jd+zv9nO4/ic1694M8IeGfCkTx+HtEtbAuPnkVcu31Y8muB8WyN/w0f4YUq2WhY7gPl5jYYz68ViaWVj1WGBt+d2far0a9CRio2xGRninorMM9BTHGKRKo9OKbK3ljc3IpVAjX5jk1w2v+PNPs7+60+4JAUFQ2CFGGwxJ9R/h60p1IwV2XJpLU6yW73HCNWYuqxTrL5b7mjkMbD0IrivCXiK5mnhtJpUmhjikuJJo24YEkj39x7HrxXHQeLbfT9T1CztXd3lnR42Vg2W3Hco7AYPUZ59K53iY2TZzSmz2aHU4Y8+Yuagur6Ob5UwoFcPqXiaCPUFXflFjLMwGRnBxyPUjH4VqW12s1vHMjZDqGB+tdUHGT0FzaHQf2k6x+WrYFQyXQZg3r2rMgS4uGxDEz+46fnWva6OSQ11Jg/wB1P8aqUox3BJs6Tw/zpEB9j/Oil0JQulxKvQZA/M0VZ3I4X4gj/ioP+2YrngtdR41gkuPEojjGSY161PbeGbfbGWlkdhguB90+1enTrwp0o8zPHr0ZTrSscjijbXcT+G9NZGwJEc9Np4FZEfhm6aZgXCxA4D46/hVQxdOXWxg8NUTPH/iMP+Kt0bHbTNTP/kEVa+Itte3PhWxs9PaNJ5VdV3gn/l2kHGO/PHvim/GC3/sfxlpH9oTQwI2kamEd3ChiYgAOe59K2PEAw2gqeD5h/Pysf1qYyjNSswacVG6ODv1mPwnthp7wxafFEq3schQv5IGGQkqQW4wMYII61i+Amgk8X2g8LCwWUDNx5cZT/Rf4R+8GTJ/eK9q9E1Xwtq1hqN5eeG5ontb6OVLnT5jgBpBy8RzgHIHB45J71j6Vo/i7yrmCx0C00J5raGz8+W884RxRhgrADksAQMdDzUuL5kXGSs/Myb4Pp3jfUPEEKRmytXtEvNhPDGQ7PLGPm+UkHOOCK2td+LGm6VtLaTdTK3QrIordufBttH4KutEhkmmnmf7TLPgB55wQ2T2GSoGOw4ry/wAQ/D/xBqCBHURMAMb1Y/hwKwr1alBq2zLpU4VFZvY9X8B+LrDxhYz3Vjb3EHkMFkSXHUjIwR16V0e2vP8A4I+GdW8M2GpW+qRBPOkRomH8QAOffvXom2u2jNygmzmqxUZNRI9tGKk20YrS5kRhc1taVdWUCxllIkUc5HBrJwaUCoqRU1YuEnFnc2GrQzyCOFv3mPTirzzS5+aQCvPI3kjbcjFT6ip/7RvMg/aH49TXDPB9mdcMVpqd7C0ob5mVlPvVsSMOgUfjXkt98Q9MtHS3n1SFGkO1SqMdxwTwQOeAenpVm11ptQhFxa3wniJwGjfIz6fX2rGOFk3a5p9bUVsejzXDNJjcvHXmuf8AEsljNbOGaMy8YI6iubN1cc/vn54PNQliTyc10U8I4u9zGeK5laxGVFKqjNO20oWu65ym34UuBFclXbg9BnpXXm6VV68V5xHuU5BI+lWlvrtV2iZsD15rirYbnlzI6aOI5FZndmYbAVZR+NeSeNpmj+PXhOTcOQB+kgrfGoXSyBvNYketeb+O764b4u+FnO4sWT5x0HzNx+v6Vy1MLKK3OiGJUrn0UNRtdq7wCQOtQHVolY84XtXnF3qd6GENvPidu5GQo7kjvUt7qV1a6bPKylh5bAE8fqKcsNKOtyljLmn458XXOlWfnW8pVjnBZcqTj7vH8Xp09e1fP3ivxLcajq9xOrEG4cSc5+UnuRjoSv8AKui8Z+JP3DWcNxu34Gx25LADlj2JBc8DnNeWalqxs4W3TLDcyFkj3fKjKCVwSecnOOB/jXzOYVJVJ8kSKlTm2Ol0fVr6C3u/s1wZsqYAJUwxJJyRz90jp2NYc2qNY6naMY13owaYc5bAPHcIc8cD1rNvtWksdGd0WbdGAJMpjyxtKjb6g4/l7VkTNHKbe+iWW8LKvlmN9uJP4lII54GcnPWuSnGWjexmrnq2leLTJdzKYXZWUxkFQI4+Dz6gc8445Ney/DZ7S90UXj7ZoEwigSAln9BjA6Y4OPevmtb5IbO0tiqNMwBCHCDCg8HP0PXmvZfgreWlkBJJPGJ5MFlK/KzE4yORjp1788cV04fFVFO19DWnL3rM90iWNUCx7do7DoKfWZ4fvLO5jeOzmaY5Lu5UjcSSCRn3Fa3l16Sd9TtLOi/8g6P6t/M0UaNxp6fVv5mivRWx0I4zxqzJ4gLKSD5a1Wj1vUEAUSgqParHjbB8QMvOREprGxxXpUoRlTXMjxMTOUasrM021y+PVhTRreocgScHsazcfWlANWqMOxz+1n3PA/2vLu4vNW8NrO5fCyYB7ZdP8K9T8TW8ct74fWWNH2Tl03DO1gFwR7815P8AtVLu8Q+HV6/uz+sgr13xOzpq3h5UhMu6YhiGA2LmMbjnqP8AGsaaSlO3kbtt04fM3wpNGwr94EV5b4t8SeINa1e+03w9KlpbWSDzJ5FJDSN9yMDuxOM54XI46msvw7qni7wzbxXWs30V3B5wjnVCT5Yc/I5/vKSGHYgLnPY6uuk7W0MvYu1z2cLRt5zSWMyXVpFcx8LIoYA9vapse1bGRHijbUmKMe1AiPb9KNtS7aTbRcZHilx7U/bTC8ayeWzANjOD6UrgRXPyws2egzXB/GDxEdJ0aCzhuIoZrw7N0gJUZIAyByQM5x3x6ZrmfjUdXk1Ga30/7dxjAiLDPHbFecaNZ6lqC38erSMWQRi3+2SHhw4JAJyVyMA4ry8TmCimnodkMPa0m9DtIfAkMQla/wBUub2bUf3XnXsLRyQ/u2G9Qw4+cgBuByo+lbStWuPh54msbQ6pNqNpKg+0RsjRuCBhhhuoB5U9eoqKXxgo+0WtzBdxTwDc/wBsOS6ohO044dd44X268kVyOtzXWrXaa5dhwzoceaQGLAdhjoOma5quLhGKcDRRk7qWx9DWniu3ub8xByI5pXWIMnHlqnLZHvWTofi77Vq2nWTt9yJ1JY/6xs7Rn37/AJ1yPgULqVo91fyCBXt5Ybd2O1dyg5weD3FQeFLkSeM4ZZZlmtrFk5wI923Axg+/54NQsbWkoOTtd/gcrglse9xxPI6xxqWYnAAGSasXFvBYaRJrGqXcVpp6Lu8wncW5xhR3OazvGF+3hvR2vo54Xma3crHvAYMQPQ56E8+1eOnxZef8I7Jomobbi3jcXNudu54picMeeoKluPUitsbmqoS5YmlOlG3vH0XpGk6LqSRC11ZZZJIROFXG7Y3Qkdqoa7pUmmznBMkP8L4/SvIfhT4qutC8S6nr11FH/ZskAt2c8sshYMAg64x19Oldj8Q/iJZ3tgkFhbOHKiV2dsMnGccZzkVzQzlQh7So/kazhTcNrM1JZ4o5FWRgu4ZBPevPfiE4i+JXhWTP/LVOcf7ZrAGs668q3F3G7+Wv7tQeFOeM/Xp3qr4u1518YeFru62MLWRQ+GzyHX/E1NHPaWIvFqxlTp6v0PcNOEIhL3UWHce2VHpmq3iDxFaLaXNi8kaW6xsCFBEm4YwoPcnms7w34ksb0tbnLTKpd8nC4+p964D9o6+k0w2V/asGt7tDCAOiunO7HTd8wwecj6V1VcXCtS56TNsNSc5ctzhfGV9erJfbWEUcUnlwtIxKsjd89C3P6GuN1rWLf7fEtygdPLAHys0S4JGcHv1P1NX7PxDHqSRCYB5ogvmIOd7A4bGOmQ2Qe3NZ+q6baXWpPdiJ47VsYjLFVjYDvxwvPGOpzXz7puE7T3CpS9nPlZp3dmLi6tINS2K7oVEEbEB8N1J7npz7GpoZLTR7yN5EijjlBWNI35dhtI5PA9M9OKr6ql4PssVveJ5bsI/PnfGGGMnPUDn8RjNZmpbZNTSGGZbqe3bDMyhEJPGBz7CsVFysuhmk2bV/fWenyz3lwodZtqGDcgJByS2AOvr25+ldR8OvECxTKmpWwtJJHVQmDs2HI57Aeo6muGk0W90vz4datUX92fJ+0kHHGWK/Ng46DnuKt+D9J1K+u/t0jSW1mG+SNsgvgYBA7cCurCYKeJmoUldno5ZltbH11Roq7/LzPeLX4121vYS/2PbRtM2c3dwcgf7qjGRwOtP+GH7Q1jeWZtfFUczXEUhH2qEKSwLdSgxwAe3YV4drVrp1huht0aYk4KGbG4+hA6deteaR3z297KyDymVyrKPTpX1uIwNGjGNNL5n6Rj+HsFh4QoKNn1d9T9Q/Dk0dzottcwMHhmXzI2H8Sscg/kaKzfhk2/4eeH34+bToD+ca0Vw2sfBTjyyaRy3xDvorPxId8MrloV5UjAAJ7E1gprVkxwwmj/3oyf5Zq/8AFg/8VMv/AFwH8zXIZ9aFi6kPdR5dehGU2zrLa7tbklYJ0cjqAefyqfbXJ2X/AB+Qk9nH867MqM9K78PXdVXaOCtTUGrHzt+1KM+LPDaf9Mx/6Or2HxQuNW0b2EnP/A4K8g/ajGfHPhlPWNP1mNeu+NRGur6LJNcNAkfmvkSbVb54BhvUc9PYVEJay9TR/wAKHzPONet5vCDDWFsr2903U5EnzGci3cxFZCWOSC3ygZ4wT6Cs/QLz/hNCfDmkW2qRQtHtlvJn8zYhkBdWYY4Kjg9cjHc17j4ajT/hHNPRvnU2yZ3c7uO+etX4oIoV2xRRxrnO1FCjP0FVyXe+hHte61PEfF/jDxH4Ygk07TH2G0leNRLBvYqGO0knqcY5r0H4Wa3feI/BdrqupeX9pd3VtibR8px0rpLrSdOuZfNnsoJJD1coMn8as29tDbxCKCKOKMdFRQBRSjKMm29AnOEo2S1GbKytZ1i309ngB3XQQOI9pOR+Fbm2uD+J+nzJPa6nbXCxux+zkEEZznktn5Rx+tTiq1SFPmprUzik3qdNo+rWGqW3m211GxAO4EgEY68fhWX4f1h2vhY3EMpaeY+RI7cOvbaDz2/WvLZrxYjJiBUnA2oYZAF4HPTk89ulT6Xql1a3VqpWW2MrGTcDgknqc/gP0rx/7WqprmX3G6pRues+NNQm0NIl+yMzCRdxV+oPO32P1ryjxp8Qrz7RLbabYyXUTOVW4aTYMdGVDnDdh3HvWR4o+Jvi6/uovDSrC9u7iKOUREumTy4OcEgVyPiOae6htxLN5L2UQjaORxmNlIyy5AzuGDx6fWliMXPVX1Zv7GK6HUweMb7WITO90SIikZikA3LgHG7P164rn9f1aaK4jdcqXbygOCCeMfzrKknkFxPdpJIROm5cpgyYx82PfBqS4vYbtUa7gQqAjswflT0yPevnsROUp+87mckk7I39Pvlkkm+0pme3kBRQDyO4zWd4pb7X+8UErsOZFPGMenqabo9wsMt+8iyYVssuCSq/XoMYqSeeA+F5oIgwlKu22TqV3Hpj2qKM5KpFdC4PVFaxupobAPPLNI0KkLDvJ256YB9QBWcmpXGn6iJmZseYHbLHODj5R78fhWzo+iahd2ct0zDzycx5XkYHAJ+mKzfEdnLp17Fe6haglxsGGBC5PUY6/wD1qSqXqWbuRynZeLPEH9va2NQG62WC3TKBxJkgAHPfJwP1rDsJbibVJZbWNZYCE+0N6szA8Y9sVgx6puvJrZsx75SHfZ9/P3QK9AiWGyt0hVYopSAwJOcbRyWwPrgf/rqcZiJX5mtWJPlF0qz/ALMnlur5kaWRyEBHAQ8gH0qrrF+1uTcXltIECHYwG4gknvngdOaq6jqd00lvZyRmWCYhlKjHmH0BPbpVLxhrFxFaGzg3+Y67TEwzj8fXGa58NQq4qtGn1ZrhsPPF1o0YbsW51/UUijlt3jaNuF53ZZeWGe1UvEV7aanHY3O4qrTFZtrcpjZmsK0vFls1NxdRx7SCcuFxx9easw6haLZytaJLNFCeJMEIWPYE/h+VfZUeGFSkmqi/4c+4XBLptP2618tTtdO1iWHWJFs2Cj/VyKQw3oR2A6dvSrvjrUZ/EXhOTQ7kxuQd1rI3VXA6k5GD2zg9TXKeEb5pJQ00YSV9zRg4xt24Y9Mk47ZrU1K6H2pGWYiGRgVBKgbs9c//AKv618/iKFfL8R7JvRfcz5TMMBVyzEulLps+55V4FvHsPE6x3H7nzcwlzxtPQg57Hoa9Pjs55rPVL/zkaGxRAojBZmO7Hl8jBxz69PesuPw9ZDWH1G+hhc7XXa4IjldcYYY5JAzn8DzzXX2I0+40a5sLRVg1Mbd8U4yJFXO0g85xkj6e9PFYmlOou9jmrThUkmZEWr6Zq/ge/s10dm8uYSXExUlnO3KqD/ABgHA9K810bS7q68WRxNbTyWdtMHlkIJUopB5PvkD8a9Gs49Q/s66gja2sr5ITIVaTaA4ZTt9MspOB7VbC33/CtZbm3tzpt2mWiSXAknBACkeuOcHH8I9Kca9la2myIjLSzHabPpXiCz1m6v7oRQxLL5rSoDy3Chc9OmcDkkjtXHWusalFZ4kvkx0UNwQO3NZf2ObS9EgtpnaW9vJf3kO3IUAjbk/U5OKzb2SRTLHdTEyoxUqvqK+m4atS9or3f6H3XBNaNCdXXXQra3qNy90d85cjkHOciuZvpAt00gPDqcj0OK0r7c0R6evvWFdSYbdKPlXr713YmpJs9rM8RJu7Z+p/wn/5Jl4Z/wCwVbf+ilopfhQQ3wy8MsvQ6VbEf9+lorkPgpfEzh/i6wHilFzz9nBx7ZNcfvrrPjFhfFUbY5+zgZ9smuEubmSP/VQNKe2CAM1y1NGcFV+8zZ005v4Bn/lotd0w6noK8r8P62r65aWt3azWcxkXKy4wRnkqw4P869XkVJIirYZHGD6EGuzBTvF2OHEWdj5o/amuo18d+HpY3RwkEbAqcj/XNVHxb4nh1TVbKO8luIrOa6kXMkjEISUJKjqANtZHx/sdOsfiBbWelXDzRAoNshyIm3kbAe4rH8cJJ/adkzR2jMZjvFq7MgbHI9uOa8fFylVqRu7Xub04e7Bep614f8aa9aeHLG3jDeTaxgIdodpVHQnk9R15GK0PC/xN1XVPGVjbRqLm1u5mie2VNrx8cEZP415JZ+JJFuNKt5EjlshGoljUn5iDznGDx1465ro00nTdR1rTv7Oae0mmnVU8lNzhi3+sHOTnBrlo4quqiUp9dEc8o67H1Dil281S8MWWoWGhWlnql2l5eQpsknQYD4PB/LFagUdxX10ZXVzn5dSuV4rF8W6kul2PmTWQuYHVlIPrjgdO/NdCVrK8UWF9f6Y1vp88cUjcMJPuuvoeDUVW3B8u4JWZ4Pqmv6HJfxzW+hSWsEqeVNDEp5GOcc46j6DnvWF9tciRk0khDJ5SSu/RuuFz14OMfSu08R6DqGkWUr3g8hyzsWLqI1Uc5APPPTrk1xM8RvkgV1SOINkKmev94D1r5XGVZU/dqLfysdUbdBbO6MiGeOQyHpuLZKnPBP8AhUU0snmOZ4ol+VXDuufLbPQfXHvTpbPTbWxd7dTvGTnf94c+3OOODWddT3khR4mLkBflYcOO5HuK8SdTml7rByE1SWN5dxbczRsvbK8jt9M8elO8qx+zPHNEkcLuEUopIPPWo7ye0TUIpmh+8rb0jPLjjGR0PHp6UlrJBDOLppP3DEMAFxsOeeevTg053svQT3Oh0HSvIF1JePKEc5HzEKygDt17ms25thBFqC7DtEW6MxnKlC2Bx/P6Vo+INQs/sypmUTMn7srwwXGSeR6dfqKwtD1cS6JfWbxyZKtiUp8oA5GWrKj7SUlL0HFvmSOgvfEVnZXgs9zRqBhGCkrkdiR0wasapt1ILbyQpExYNulQYbn39OD+FVre6066MMUUcbA4YOZPvkcn69Oa5y71ny9fEd3iOQNuYKd3PQZOeOOwrGNPX3VqiE9TTttA0q3khmv43jkWTdE/OWJPXGPerur/AG+0hEt1FFdW+9t5j6hCT1AwSRnt61Zvbi6ihWTS40Me0bjO/QnHr0+n0rDlnvtSuC8bJBdRSYjKDCynBzjoO3fsapOUneQ3uGn3dtHc2T2DrJBv3SRyrgIvQcHPOaq+OLK+vEebTZE3xRGRZhgb9vOFPcYJ575rFm+36fLcx3MBjKybnCkAnHfIOCB36kVLdahbLewyWFxOxkX5lk6jPLADGAM59eK7qUZUqkalPdGlCrOhVjVjunc4jwqiX2uRxSx+dnkITwx966LVNSdfE0FnabBbQkJ5Y+6XHViB0Oe9Yujsth42WTyTGssv7tGOAuTyPoKvabareX8t0fJEYmOCz4KjruPt0+ua+6wlfnirH7HlWOWMoQUeruegaVbCV1CwlHjXJx1AHfPb607W4bi3tmYo8sH+sKEbsnoSxyPwHJPNVvD+pQ6pqcOjaX59xP5byPNbodsQUHLserDOPQc1e12S8hvUYXm/ChEjMG0Oec8k4JwTgce1eZxGnUrQcXdJbHjcaZbiMXVVXDLnjFa26f5mbf61dXNlb6fFC0EunRCQbpDHlQBuZVIw3p6n3Nc/pWu3z30S2dwWuIeFjYbZQuemOjfga1LywutV0iXxGtnPLPZyRRWqiLEbsTuK8YJCgE89zmq4aO9uDcXunxJdSxhJYFQRZJPDAjJJ9cY79DXhKlScfeR+cK0Uro7hzaeJLOBXWO21RAS0Dp/ruMAqDjcw7DNcXfahqek+If7NDFpWjjnijmXKgt94Y9OvHQV2v23wzocUax2txqOpsVkMFwXeFmJ4Ax3JPAHGAPrXOeIv7Rj+Ieka3rQUm7LW6uD9w5+4SMj+LH0b2pUkn7klfsaQ5ZJ3RqXWtf6JOZrXT5bhYg0xit1iBU/cAwAW+ueAPevKtWvRdSnzIVUDOzYMYHp7/jzXc+JbqIyzPLO6M6rHGm3pjd09B0/KuPn0eRbd51n8xyOEI+avsMmw0YYZVIr3pXP0PhnL4/U1WjG8pX+5HNT53fITnFYuuNmNV78k1p6k80ZKPlCO2MEViyr5ivwSMGnWn71jHNKjcXTitWfqv8I/+SW+Fv8AsEWv/opaKPhLx8LvC4/6hFr/AOilorA+UPM/jpq1rZ+ObezuJFjZ7HzVJ74YgivMb7xHDJbyCxnUMvBYjlefSur/AGq1kXxpp0kSqWa02MccqNx5z2ryDSzIsjLDKk0bqcyPjcp6Hgc4PTFeFjMXONVwRwVWuZmrqOuC8Ee2eaKSJ0Z/mzgg5yM/d6V2c/xKu/7FktNOB8tFZTNKd0mDyOg6jP8AKvLJLeG0vbn7TdBPMUN5Y4G3tk44q/ELeGxVYZJVK4fLNls479iMfjXn/XasLqL3MpRi1sch8RLya/8AEemSXN39sGUCseymRjj8ya0tdMGn3ekSW8OxVnlfylHIJTrXM6/Ikmv2JSRpQJk+buTvrX8Q34utStnjiKeVJIuW6H5T0/WvQs2qafZm6jpEv3OuW95pls0sdvFIP3OZlHfGWHov4Z71seEZl0XVotYs72/WS3cSzXMsKt5yKOig85I4B9xk81y6WWkyWwnke4VYFVGmRTtjbGdnJI7k5p+nTNIUklvWvrGCUYhdiDIo4IyDkDFcUbQneLtZnK47n1D8GPEOqeItN1KW9jmNtFdkWc0uN7RnJCn1IGOfeu/2183eCfiBq2h6StpptvbrpqXTvBGkZOxDklWJ5Y5/GvY/DHjCy1CaSR7hUhaNZAT6kDgZ7da+gwuYUuVQctUZewk/hOv21yHjbxV/Ys6W6o6Pgs7EA/L6gd67G1MdzbpPE2UkGVNfOPxn1WY+IrhPMkY79ieW2Rx1xk0sbmEYU/3b1JlRnDWSNfV/iBc6vbXel3MFrPG2dpZBlevUGvOb4QxZaLzd21iRuyB9Kp6Zf+ahMYMryEqXxjJ7/l60qRCSWVF1YxQs38WBgjqT618niK1WvUvN7CiiLWbyQW0hhV5vLYBlJxkH+LFR2N+05VDNE6RKQ8ezDHnoBnoKjurmSygmeWSKUo/lg4yhUHA+o71z9tJcSa3M1tMgj8rzJCp4XoeO557UU6KlFlKOpu65NbWF1BcXP7sylguRnYSRx/PmrmjxR6xaPA8YgIO6NnOAcEYJP865fxNKZ7aLK7kAyHBzvU9TV/wdfW8FpcWz75oWH+sIyUXvj0PH0rWpQaoqS3LlHS50Pi8tY20bXkaNI6hROuASO+0dqw7Um0tby2jtJPJuLdWWRmbK4ZcjjjrxzUmqtFeS2qtfeam3BYEjaOcA56H6cVXvNTuLezkilmnleXAl8zgA5B4HY8UYaLvFeYqfxIpw3nkYUO+IzjLPgqO+KZPcRzT+bJJnJ2jkZIAx1/Ko7qK4VV1VYgbW5+7ht+Tx1J78dhULywwkoVxMxLBh0Ax2rV01fQTVnoemaO73ujxx3ETRqnzecSOP9rPUVnTahc6S7JNhYtwWOfIcBe4OPX8KpaTrltNp8Oh7WiuWGFm3jY49Dn/Jq2VtHWWyucwupC27uquMAHtjqefxNed7Plk1JCa1Jk1zTmZYpbeCbKGPerHJXJyCD04OfpWHr2jCGObUoMCznYeWWwmSP4MDt3+gp2vC4l1AxvbLCvkBkdQMPhfurxw3GKzbW+nuoG0uJpHlmXYlu67iZOANvoTxjGK6qVNrWLHFMyZd+oapa5eOKe33OrIOFCqW59emKZYf21d6VJ9kspYrDaXVgcF+epPf/wCvXvWqfBW08G/DQeIdTuVXX5AgkiZyUh3jBQL/ABHHU565rz3wlvt9LaS9tkS3WTy1eJztdf4SFPHXP1r7HKaMvgvY/S+DsNOUHHmaTOL+Gniq78E+PNN8RxRGRbaQrcW+domiYbXQ/UE9e4Fd9J408JeINYlgL3mnW1w7MkU0QZFJ6Dcp4x2OPSqPim10XUrSWWGxknvc/uPsy5kdvfA5Hc1x2m+C/FeoapHb2fh6+a5lbMavGUz75bArXMMPThLllK7OrNKtXKsVbD1NWteunS6PaGt5h8PjZWc0V+kM5lV7eXexRjk5XgjgdMcVljwfqV7ZNqcPifRo/sQ3PbXczreXCNxyGRh3IyM+9Zfguw1LRI9RE9zpF3fp8kkEM7vMij74DKhQD1bOOOuKZqcOsX863zeXGtuvyMk3mGNfdgPU18nNOliHyxvE+Llg6mLqudOk3Hrbz/Ij1Tw9q2k39uusyWsE0cXnJ5F4JV8tuWIK5Byc9Dke9ZmqeIR4k0hPDNtbORaObiyuZCfM3BQXBP5nNM1qOee4kwUh1QqYlG4GCcj+52V+oKn14xTfh3DPD4jihvtOaPyiTdyux3ovTJz0HOOBW7itZLpseVOm6cnZbFHxlqT6rH9phkjlFqBHK69ZDgDcP9kEYFYGj6hfLKY4HLDq3H9e1eoeO9LgvtXfS/DGm29v5jm2T7OMNK+AcNk4yT7Vg+BPCDxCbUPEFuYrWORokRhgSyJjcM+gyM19NkeIVekoJ2af5n3/AArinVpRpKVnF/nqjn7rQbzWkW4vCkFs2SjKMtKR1OTzj3rm9c0e2tWMNmruVyX5z8vGDXb+LPEfn30yWZHlqqovHAx6VhadtgibUp0MgRtpXswIxivUrYenJ6avqz6jG0KFV2SvLqz9F/hSNvwz8MqRyNKth/5CWipPhmyt8PPD7IMK2nQFR7eWuKK8l7n5VUsptHjP7S1l9q8X2zLMYn+xbc7Qcjca+fL/AETWtJl328yTwvl5GBwRgZK4Przj1r6M/aI/5HC2/wCvQf8AoRryu6iE8Ekecbh8p9D2P515WIowlNto8+rFObOB1SS+lgXUZrSaFEmjUJHhgwcDqepzkfmK2dMW71O2nu4YVSGNvL8wLjeRjuOuMfyq5a6fqEmhTWV3aN5yEMr8FRhAqt17E5/4CK6e6tLS18MpY2qmGGGNUj2nGB3/ABPOfqa5pYOFm1uJxSPJ/EVlby+O9FsljCQvLAjeXxkFuoz35616p8V9H0uw1bw7BaW8KRraX3RAM7bdyM+vNea+I28v4i6E+EXbJa52jAJ3DnHatDxl8R/+Eg8RRxR6Y0f9lveWpIk3b98bJu6cAZzXdTglCKNLOyPoDw/4T8O/2HZL/Y9gd1tEXJt1JY7B145rSj8G+Gtxb+wtMGRyRaoCfyFed6N8SPEkOg2VxN4BvreGSONLVppwn2lcAblGM+h981s3nxM1GxMRk8I3Rjkzucy7dhABxgjk88+lRLlT2NFhK0rcsW77HV3fg3RWSJraxtbdY5A7KlumHA7HjpW1a+H9JVQY7G1GcHiIV5T/AML4sRJJC+gSrt4ybgc/pUEf7Q2n27JC3h6Y7lyD9oAx7dKyUqRg4taHu9pa+SiRxsVUYVQOAo+leW/H/wAIXDWB1u1s4nhUbbmViBgkgKAAR+eK2fBXxOt/EXhXV9eXTWtodNZVK+bvLkmuP+JnxWtvEHgqeyhtHtWF2u0M/MqBCScY4528VhjJU/ZMmcW4u55fHtaNYwVzgK23kjHYHvXDeMGX7ROzRuPmwq7Tgk9fxq1e+JF0myNz9neZWyoUHBVj6/lXPTeNLW5mga40mS5Ee7fvuigkyOOFHy4OD71wYLB1ebntoc9OjJu5O+r3RsI0kvEnjBKeSRhsDv7U2O3jvIC9vhJAck7yOPrWe2pW1+sSrDb2hGV5JJPPBJ/Suu8L6LqE1jNpcluZ23uyCNchzj5iT6gYx0FddeKoxvsaum0jItbe4keKBf3kbocBWyVAPX8zTIrW7jhnlEilDJ5ZiT7wxjJ5GO9drH4QvJlsbjTWXzbqxknmBbkIsirgEdD0/Kpte8C3VhqEdtpbG+nuoFlPmkBUOAf85rWFKdSyiuxrToTqyUIq7ex5y1xeWisrKZI2UKr5ztGauXWpXFzAbeaSRlRMYLE84rq7Twul7LcaOzJDdRf8ttuR2JXHpkVjeJPCuraXfNqC2jyW3kuJSc4Vegcjt+Nd0srqwSqSjax6tfh7GUIe2qQskUNGN3qstpo8M8SKsnlRNIcRqzZYknt0re1nT9Jjh0//AEi8bU7pfOayiiMotIyP3KuR1d+W7YHWofGXgkP4zDWM0SaRJcxMzPL8qI2MhdvLcBjx2GK7OK1t01e+0mKaZbC7czafNPB8iOCQQyknA64ye/SuOpGlTu9zyZQhEytLs7bSfCmt2PiDS43ku5sWV2h5C4G0r3BDBeDj71cb/bOtaJdH+0Ij9odNpWUfNGB7dj05FdPr2p3l3qFrBceaLS4QOwKFhET/AKw4HOMrnj0xVzTtKuG8R211bx/2pHMXWQyxBS6fxPsbOD8xNc1KPtX7y0CMedJNbHH3nio3H2ffb/KpBJHOXxzn2zmrXhzxDa2XiG21O2tcXFrcLKu4bhlTkA57cZrQ17TdJs7yPT5Iy/2Zjjc33hgYB9OmKseHNUtxpU7Q6abO1h3q8Z/ed/mBbGc5HH4V25ZQhOq1TVmu/U9rhzAfWMU+S10m7PZ/13PRfi34yutc8JWX21oTI7rcSKi7SmV+UEnnkEcV5TeTalLaaZatcR2lqJAryopBRXI5Yd8Cul1O4fUXsBeRqWWFAwx94IoUZ+iqB9c1X1CFWllSGFhCHzITGeTjGAcnj296+iwuHkrp6XufpOCy2VPD+z+G99uh7K/gPw/pOlW/9m3M1pfaeglWUMQ05xk7+xzWDa3k2oaisRWSNrqNrTzEGGTecZB/Eiu28EaDr+uabaTR27zxPCv72VPLTBHGSepx6V6LoWi+HtF8Q6fo02j2qXFxafaEeXEjiZG5AY+xyMY6V8tiMJiKtXSXzPziU6s5ODfM1f7up5L/AMIBr+iWVzo3g/wXqItZyFvLy9mTzLkL0AGRhM8478V51qdt4jtNRn0PTxJFqzQOtxwEjjGM445XGM56ZFfbkokHK4I9Ohrz/wCKmkacPDGoasumwm/ggYpKR+8JPH3up4J4rqr4ZUoc0XselhM9+r4WeG5EotdL3v3fc+FNQhbRNYFkbky2Lxq8rzISjls/Mo64BGM8H+VeheHvEMdrPYrqmmpewSsLdJbqAN8vHSQcnHHB7Vj648baCn+hwTGEyfaJpo93kx5HI78kgf8A666z4f8AhG90nWdJvPEFpaRaRDl4raOQP5pYEr0JI5OeTnivGliIzpKcnY+SbckaFjqlvoXxh0vxFdafJZQXTfuPOjYJnbsDgMAfT+dd98VfHPw1j+GPiPSbU24v4HfyrOWBldbmUlvMTg8ZLEMOOAOlc/8AGi+0TxdosVmolsZ7KEi1lIHliQc9eoHODnFeR67NDqmjaXq2qXB82PdbX1iHxJcgY2uP9n1PQfjXRgcQqUnyyuu514KpCnWvUbtv80cXqWi38GlWWsMge1vFJVlzlCOoYdvr0NJpCSXFtc2/LblOxBzlj0x+Veu/C7xcvhXx5DJqVnBcafJugmicBvLVyPkiBGPlwPrzXoPxE+I+g6RqU9n4E8GWb6oAPNuv7NCuUPdABkj3r38PnDUb1EfTUOI5xV5wv8/zPe/heMfDjw4DwRplv/6LWirfgd5JPCOlSTIEle1jZ127drFRkY7c9qK2vfU+dk+Ztni37RUkK+MbdGnhjZbHeVdwp27jzz2ryzzo2YKsiEeqsCCPrXr3x9sdGufGNtJqV1fRSrahUS3jVgy7j1yfWvPrG08PtP5XnapGoPBa3QjH4GvBxWNdOtKNl95wVpLmstzDF9C0k0bSoAi9zjPFR3+qW82lzRNIFO4R43DJ+lddJpPhwyKo1G4wTjLWi4Hueav2/h7wrk/atYjkB4G2JRURzCbekV96M1dnz741ZYfGelyGTcgEDE46d67P4T6IulXOpa/PcTu+pTzeXAiARNGr5xIx5wcYwOue/bM+JOn6V/wuPS9PtbrdYtLbK0oxwDjPTjvXp2uyw6ffaX4d0DUHvdNniuGu4wVPlui7kPHK5PB+pPaumriJ+z91bo6E2o6bnM6t4imZP7QstQe4EZ3mCYY2SKTgBQcYXJ9AB9DWJqfiTxDqItla8Mst45njgg4Ds5GSzeuccfyrHtvCFzrHja106XUEt4b+TfKiSZdYsEnjHfaQPrXvejaXpejrHaadaRwxKMZxlmx3J6k1y0KFWrFNyLo46tTs0eIeIbLS/sc6XnlS3fm5cR8iBWPIZ8jn2HvzXn2qeFdXhvFh0axvriORQxk8tiz84KqO4GO1fSOq/D/w/qHiSfXLxrmXzm3yWu4LCxwByAMnp/Os8+F7qw8SaNPpIM0X2nEnmTDEKe4zn9O9dVGlVo76o6a2ZzxbiqiWnkZPwjupfC3g290XWtI1doNSmIndbUq0ZA6jPBXgHPfpXHeNrDUIr6FbKxuboSJuhkjUqIs5wWU96+jr+O+hiMluv2gr1j3YY/TtmvKPG948c3nQSubeRWMYYYKHPzIR2IOePcV5WZVnSala/wCBjGmp6Hkr+C9a1CEw3V1Csbtl2D7icYOQO5OelbGg+BfDegaSt9rUL6jcF03gjEcClQcFQfmOcjNbVre+XII3JBUZP8q9b0Dw/Y3OlNNq2mwztdsJPKlQEIgGEGPXHJ9zUYHGYqrJ01ZI2hCFJp9DynTfhb4PvrD/AISaWeG1tFJkSCO6wjqDwcHDD6Z7Uur6iNI0COHSb2WHzGLMVPDngsrEDuD+Fe12mieHbaEQR6PZRxDogiAUfhTb7wt4T1FES60GzdFbcFUFBk9ztIz+NepUhUqfEwp1oqTco3PDLzxH4g8Nva3NzDYRXEti624Q+YgiYo3rndnrmtS61bVFtbO+ulRVnVJBsdcShun3TkemCBiu18eWvgvQ5LOI+HlllmJLLG2PLjHfnPJ5AHtWL4uHw6sdDeaC8aS4aPdHbZRCO+CNuTz6H8a9TA/WqMoyjTun1PYyeOMpYqniI0rxlpf9fI5m21G3hkl15bd5XjQBY0yd79AB6+p/Cq2l/EPVrXWV/tfSba5R0Zvs8sfygAcbhnofQjtXGf25eahqUNjYTfYrZfvSIozk9celO1i9msyFj2SFFHmu/MknuT/Svo684zhq9Op+g4iEcyptSVqadm/0O2utW0bxBcBDp1tpF0kyyEWxYJMvIwAc7WBxjtgn0rR8aRQWUtpdRxwxQzuXeRQVYheQDg8njkc5/GvNrODUNVa3ksrOeZ5CdkaLktjqMDBxXoHha9tLxr7TtRsZEktrbzWtbqN3MLgjaV3gnoTz6Gvlcyy5QnKtTtyWvr+h8RnvDtOjUqV8O1yKN7Pf5dza0Szs9cW/Z7aCK6t1RzMI2BcSDcMDPHBGR65rOluLO38UwahG10s1tEIPL3qI2PQnb3HIravb/wDs9P8AiT26yS6vbxizEURkSJY2feWC/wAOCo//AFVElslrC9w1oLu+uE3FEGFiIOMgk9G/Hp+NeMq6pR90+R5oKnyrcraN4X8PeIdUu7PXJDZG1QXEl3gkkFsCMHI6jGPTn0qG90/wpZS3g0SS2AtnklCF/NeRM4XdkYB5Hc1z2seHdb1TVXvfOm02CaMG4UkOmVz0CnIGMfXmqbxx6FZPa/23BPJJIBJIoKEpgjYgP15PsK9XLKcKzWt2j3uGcPKeJUoPbftY29HhVYjfmNmdIBhV4AjIy345PfjgetdB8PNC0fxJ46j8PXerW8bhFmuAJMl04yi4/i7H059K4S98WtaqsFnBNcSToTIIGIJjzwoHfp0PWsLw9Jq0Xjq08QRwXiql4spcgLJjflsqDwOua+mr1XSptUtWj9CzbGVKNCcMPK7s+l/X/gH6KNd2djZRxMy28SR4UEj5VVc/oBXzf8R/ibDrXiOO70VXC6fuEEigh3z3J6Dp+Gaz/ir47ewtZ9O81rqbURiCd3K4tzgnjqATx05Ga8lfVFhkkmMyh2HXdnj2z0H0xXl4bBzxsFNvlj+J4PC2Wpwlipq7eivt5v8AQ9d8MfFzxtpt1GLqWbUrORj5iqglZfYNkY6cnP4V2ni34iarf2iJFJpcPlbTNAJt8jqw4BOMDr0r540rUI5j5ivtfJB28ZI9qy/HN68X7uOVo2kQMx6ZFaYjIVUov99JfcejmXDNDHJ1k+R/3Vod+0sWk3NxcXVjbJayuQoZQ8bA/eQjP6fpW0muw61ZtLogHmWkeJLJPmwAOGXPUcfUVxfw8aO8022ntMXEuwRSpcbWUvnvu4/PjBrU0zwH4usPG7rpuoRS2sLlr4iYE2o5Y+XzuZQo4IyM8GvkZ5LXhN0ZL07P/I/OsdleIwVR05L0fRo5vwlrut6/8RIrHZKlo1zsuBkhURjhiTjj16dq5bxPIlr4nma1IZYZisbFMBgG4bb0ycAkV9A+I9BgWS5efToNYWS3w15aK0FxMp525T7xyByR+NeHeMINFnv0/smO/shsJMd5jJKnBxjp+NWqkYU/Yxja3z/E8+pBxjqddoGvaTpfgjVPEGsW0UOqRFYLeUr+8nLEEYU9TxkkdqveDPFzpeiPVlZra4VWjnySyAnggnqtcRr+k6tHc2I1nSE1W9uIkFmsL+cjRkcYVeFPc966yS58PW+lw6Uzf2hchQpnsyI47JuAUClf3g69OtbVstUcNGq5pyd9Ndv6/wCAdVOjGlSUpu9/vPtTwgQ3hqwYNkGBSD68UVB4BUr4K0ZM522cQyO/yiivfp/CgPHf2hs/8Jna9QPsgzj/AHjXJeG/D95rUjSRmaK1j4aYg4z6D1Nd/wDF2OG8+KujaY9t9qa5iVRAH2GT5jxuwdo96yvEXizxV4d8Q3nhuy8Ix2TXUI+xC2uDIUO3auw42g7skg4JzzXif2UsRip1JvS/36HLKneTbK3/AAgdw0fnRpfGLHUgdfXFY03hfV2vFsbWwkvZmyCqRk7f97sK9b8B+OtP1b4d2/iG8W7iUfuCkqb5p5VABCIv3snoKxLG91LTr59ZjguLQySNlLkqXweQHCk4+mcitKuXYdtK1vQl0UnrseD/ABP+GPijQ/EWi+IL2wjS0uL6G2CRyB3EnbKj1xXungT4b2Vqn2vX7WUX0+dsUL+WEUj+JhySa2dR8Yabqa2st9oMF3PayCWFpGyI3H8S8ZB5rSh8eaXLau2owtAyDdGsZ3F/Yehrq+o00097Kxfudzgrn4SeHvC/jWXxe86/2dDGPIsTITI0pHC7u65yfWqLuE3SbQpY9ugzVzxBrN5rN6bm6bCLxFHnhF/x9TXI6/eXcCbYInlUkYKjoazr1FhIOUY/cYykm9DblmMgC7iOOB6UxfLUds1mW1xIqK02S5Xn2NbUtvZweHU1q6vJBG5KiNIvmDYPBz7jrW9TEQpUvaVHYmzexd0vX4U1SLT7sKVeCRg+eSw2gKfzrmfjv4dg/sObWbCSKO6t8tNDvA85MDkDP3gMH1I/Cs+6sNb1DxhDpWnafm8NpEwVuNm7axLHsORn6V6D4u8PaPcz3MV/dRBHhAulF4ZTby4ChgrHBHTHGfpXiQtXnU517t9DtUnyq258x+FxKddtprxWaCIq23GfNXIIH58c9q+nLG1lmtBPeIFklAYQg5WNewz3Pqa8Yt/BOs2PjS201bYyx3DH7LcjiKZAA25WPbaM4619A7TGipmMhQFzkdhXdGjCkvcEnJ7mNPZwRRNI0I2qMk4JrnJPFOhxw3BhZjJEpIQDBfHYe/sa7G/VbmExfbHgHdoZArfng157458Hxtby6jFq+6VRnM6gE/V1H6muXF1cTFJ0VcuPJ9o4L4nXC6lfwa7pWsCSOa2w1m6fOpQ44zxzu9e1eU+KLu+u5xYS28qTxn7r8Ff6V12oXMEF0UkYCWN2R0z0buP0rmPGFzv1CynjQN5sTbX6Z+bHX0GK9LJc4xWImsPVj7tt+1j63K8yqygsL9nv2RH4Ps7WK01G+v5pIpbYJ9nTblZWLc5PsBnHepcwQlr693PvbKKx5+ppNP029mSJSyYLb23Z79MD/PWmXF1aR+Kn0bUSzJG5h3kY+b1/OvoYWXu/dc+1y+MMFh406rtzPS/mNu5Z1CywTM0edygfwivX/wBmDxZar4h1LS76EPfXsAW3coCDGmS0Z9B3x0OK8Y1CW2Uy/YxK9upKowO4f/Wrrf2fdZttK8dSPcqx820kWIgcBgM8ntwCM+9Rj5x9hJN6Hk59Vp1cHUinfT8j3ix0/wAPeEdT1abULWOPTbl3mSCNiBCp2ZVTxxnJx/hWt4Y8P6DqAvLvUtNhmt57gtbbZXBWJeEUYIwPzySfx881++u9dd21S+jtdMkYRSCNw8oLbRtVACF6r945+bPTFeoaPdWxso4LORJI4UCAL2AGAPyr46ivbTkmtEflUZubcXsWbnwn4LaZI0+2Wkkn3FS4z+Wc14f8dvCekDWdPTTdVh+wJA5nkYK0nmByNuFAyQPX3r1HxvGktvHdNcPbSwhljO7arFscH8Bwa8y+JMOg6N4QsbyG3gS8nKxKEY5DgEtkEkY6E/p1ruyuVCGL5XHXy/U9vh6rSp45Xi7vTT9TitHs4dOsXQBldm/dsvRkI7nr/TntTVikOxYWYCRsAD1NJ4O8RWsyvo96jFN5NtMoyVHdSO49PyqXXJprG4EkewR/eTYco/uP8K+4pVaaXKj9hw06NuWGhneMjqKRWbPNJLBHD5aZGRGMk4z271yrTsz/ALzJx0roL/VHkiJVozOXLbSPlJ7ACuUvbkNIz7VVieQvQGuerOMV7ux52MlGk3y6I3/DUwVjJubllwM+9XNdkbVr82sMi75Sq73H3EHJP+etYMN5HYwKM7wEDEZ74rW8HuDJJqs7GMu2IucEKP5fWiFVTSpp+p0UZRqRjQvq9/JHZ+E/Dv8AZV0s1vfTKGULLCwzvz0J/un25OK9EtYFV4703BgmhXAm7gYxjrzXmc3iqKzjUWMcYIBLFs5+p/zk1zmp+I9Y1ucWtvLPKG4EcZPP4VviFh/ZOM9jTGUMKqLhO1j0LV9ThjsPseh3/kPuYwtbgKFwcNn0XJ7dBjtWbfeEWfw5HrVxavPqLWzyF4ZdoAQ/6xgeG6EYGOADVLS/B3ir/hFF1XR7Oe7hheRr5ZHVUQr12nPXHPvVzQ9X8QNot9HZMj6akDI7DCxJv+TA45Y56Drivz3GVOSLpU0nDmun1+/sfj+bVHJckHeF9GJ4V1i+s/DU6WCmKRo3eWSMkmRQdpDDsNpwCK3NL0qx13wxcSLPLpElvtLEH5GXadoPTJ65PXivOdBubSaJrOaeSHMpjYopLEccgDryO9dvJei306O2SRBaQSEWkJb95O2PvyY4zjOB7ivPqU25rXc8ecE5R9NT7P8Ah8NvgfRV3+ZiyiG8H73yDmij4e5/4QfRfk2f6DF8p/h+QcUV9hD4UdqDUPMiury6h8oSR7fvICcY9eteU/EPT9Q8ZSabcP4fuYtNsrjzmuIbwQXZPILKhBJ5CsOhwPfFdr4+8Ty6BfPDDpgvpJyu0GbYBx3ODgDHJ469zXFN48vrySVbrQfsUSQMVuonea2MinlSwAOMA844PHNedWqxlOUYvVGM9XY8nt5tUtILjw7cPFd2ltdPPb5lJCs3VuNuTyeo9eK9H8AamZ5NO02a2hClW3QovykFmySPzNc5feGo7HxXYPrU0cen6qfL0zUrJjJbBz0VgfmGVBOSeSCfpd8B3cemeP76zvVAOn77WaQt8kbbmAP4gcfWvFxVOt7SKv7t0c8uZS1Oz1bwuft6rbztFHLu2MOdpHZvWuSu457W9a3usCVGKn0+oruNY8Q29pdhWJlhVCdyHID+hrgNWupZ7g3LfNIzbzX0FGcmRJaFl2wPWqdxMxYp1J4471bjlspYFbeySsMbQe9P8TaVar4dvLttQTTbCzmia3ZcG7uZiM5GR8uCQMegbtWsqlmklqQoNk/gdLIaoLjVtNmntIVMhkIYxAKCTnCnJzjvj8qh8WX0NxHYxQW62un6hcFLJijJGQd4QsPvFd3f3ryy28TyapNLput6rLJbyNELkRnZK+GKqUH3Q3zjPRcJXq3xClvPFngTw9qFpIXNzYnyHijy0cpYnbwMDYF69M4PSvMx6WIi1bbozphpBo5DV/EF54f08fYL6V7mdgJL2Pl4tucRg9duQOT15HOKv6HNaNp2jXWu+eY7m5aO7lO4vM7MPKBI5wCR+YqGbw+JtPMixGz0S5skks5GyslxMoO4sp+Zg+ThjjJxxjBJ4n8L+JNU8KWfh6xVbWZGbUrhp38mSIom0AqSSO/5j0rl+p1k0t1HW/fTsW6jV7I2/Fmux6lf2reHpIPL0y4cLOvzBm2FSBjjbzWr4e8Q25jjttTkWa4YhfMVRjcex9q8/wDBWn6ZZeH4bGTUTbPsDSuVM252HLJj+HI7n86a4SG/kS3muZYVA/ezIEaRu5AHQenevTdJwUeZbkKUt2e1yafGrZWOLr3UVDNZwyKY5I1C99vGa43wt4skjxb3Ja4hQAEA/Mv0zXonkwyRrKoZlZQw45IIqJQcWaJ3Pmjx18PWtfHkkdhE8em3GLjz25SJB1y3sc4H0rnPEOj6beXdhNbT747VNmwOCuAMLjgemTXYfHa8t/BepS+H9FlK2+r2omnt3JY2/wAxG1CT8qsO3bnFeaan4thRhDaae6tgbd565GRgCvo8FToUaSlfVn6Xwvh8voUnUqu97PX8jea6mttKaxURsNzPv8obskY69RXlvim3kTUpJN3zudxy2TzW6+taxIr3Etx5Me4qURAf1IpvhbS7jxV4otdGtYYXu7xiEe4lIDMFLcn6A/yqsVOE4rlVj0s+xmHxlHlpU3Hrd6aHJ2Fzc2L7oyQDzjsa9L+GWv6GYruwubWG1vbofLeEckcfu/YHH416RZ/AG2i8IXlxq2Z9YRTLFFZyEKqqM7MkcseeemcV5r4Z8JaG960msrq1oh5hjwiylckEH1PHoORXz+Oq06lGdOUrJrofnFbmlTmoyvHZnofhjV4J9Av9Iy1xPHcrcZQZPloAd2e/3QOnpXo/iPxn4f8ADU6W2samn2thuKRRnKr6kZOPzzXztp95JoniGOe0nnUROUEiDJC+/rn0rq9Th0vxEVmtp4YNXk+ZTIuIrlh/AwPCsfyNeJRq+y91btK3TY8inTblZP7z26X7D4n8OBomMtneRbopCMEA9GAPNfPHjzTdRsZjomvonl24LW8ytlmVieQPwHWvVfhp4ggsvByWN3YXdjqNvI0bWZifAdmbCoW68DOASBmuP+Izan9vN9rNlBas4KwiSZXLAE9dpOD7GvoMoUZ4xJrWzufTcLU4rMlGpa9meLLvgmwkzI6Hg963l1JmtvLnkWYfeYA8H39m/Q1U1yCS6DXSwwFEGH8oZwPU1m3MN1b6SLryY/JfhWUjcPwr28RBxPtq3NRbS6dSvqV5Gk4eFyY92Rjjms+4uN4kZcA9cVnXkzPI0jHJPXtSSXSiD1YjFckZO2p81VzRttTZYkvHuJ1WRtquRuA6AVrtqisyxwxhlQYGegFc5AnmfOOncelXomCof7g6+9CumPBY6qlKV9+prLcvIG8xyBjOOxNanhjUfsOpQ3DHKKw3DONw7iuWMwd8bsk/kK0bdtiqytjHQn1qnaacZdT0oV1XThLVM9e8feJ7/SdauLzw7I66Fcy286wgZjjlVBlSOnzEN7HJrU8c+PNNvNEs5rDQdPt5Li2SadUiAUysM5A7Dp71zOi6jJJoEUM0MMkF9mNop0+WQrjaqt2bnOO3X0rK8RRosGmJaWE6Klsu7LCQ8MQoJHHQLXyOLgozcE9L/efnGY01RrypU5Ximb3wnheTU7fT5LaKS8vbkhHll8sRbBk9up6c8exrf8c2OnXFmbzQLZbO605GmvoJI33+YG5AbGDjB+Xg8Vwej6q8HkWsGZmibzJcD5Nx6qc9eleh6h4s1LTYbf7Hax2z2am4BWcXCguMLvYHIwOAvauSta6b3OdxThqndfcfYfw7kebwLokzja8ljC7D0JQE0Uvw/mkufBGi3MzBpZbKKRyOhYoCT+Zor7CHwo7U9Dj/ABpLYR/Ei3bVZlitEsyylkLBpM4A6Y6ZPPpWXrXxT8GaNa2kNrabrFb0W8kvlYVV3FWkBHYMG64zgkVd+IesafpnxBto9RuGhhntCpKqGKksAG29x1HHrXnF1cWGteF9Yuo7mH7fafIAsKqfLBORGSNpcKOntjgnNeZiuSjzOL96XS36nNVk4vQT43+LNLjkfRIbeBNJvII5re63ho1lDMQ0eDgccHHPr1rnfAPiK2m1rU7eOO5F1d5uriSVwcx7UIVhjJIYnBzyOa5rXRotjpH9jTGC/EcTeTcIN0Yc5+XII2v8uc+3pXNeHJbzQdf87Tpo5IrhEiEsshRVyARuORjrgjOOK8x81V+8rvsYy83qe06rr0UGjz6guwxRymD5iMl8ZAx6Y5z6Vwy6hdNuuryaULt3KmPmI9h2FL4c8H+I9T1GW41Tz9NsllP2OKeB2EjlcBuOCBtHOffmq8ssel6zO+tyx30drKfJ3f6u5U/KM7Sd2D2zz3q5U8TeMpaJ/wBMmLbtodSYLfUNBlvNJvDK6nbG7zRqHf0Gfw9awPEOknR7SK+1bVHeCQbmMuHR3dcgx7T2GOc/wnjrVLx34o1mSKGO109ltpgpgihTZFBtwDtQfdOMDpnnNaFpYxX0ei3B1a00uea2dUtdSmk2SOCwypAOwE5HPr+FerSm1FxppvzZty2Rl3vhfR7fw5Ya1HcJOU1AQXEiS7WlikTCPgH5QG4JHGD7V1Hwz8bajFd2vh3ULW2P9ixmOO3d/JeVxuRlLHIOEJ4A7DrWd4w0O8trFfDry2UouBuvprBxKcMxKEdAFXaBjGTyc15vNLrUd/BLvc6htSNd6/MXjHB7n/V88+pFc1OE4zs4/f8A5ig0nyn0l8R/EVv4r0qSGxmfTNR09N1pFEGWSJdq5xjh14YAjGMCvHEh1rT7TWbrUNbure4BEfErbpUPDAA8E7W9eCcHrVmHxrqN9otvp1yvn3NtG7GQqY0uF5bcTkcqGA24IOM8VetZr7TdAgu5IiU1CN2Kyhc7fuKwfbknHGASPmPSuiq6dSXu3u/uNZwu9GSQNplr5UGjtObaHcw3JtlCgkcjJAyxA/DFPgM+o3iQ2/medKVHz9mOM9K1PBbWb6FqkkCxR6rcaWqwWjKcRxkDzH+UHghSwAGQeB1FN+Fsw16eeCaCBWtUSFIixMjkOSHI7fMCh9MilGcox5ZIFG2jPTPC3hXQ7TSonKLf3XmOk8jqQu9TggDOCBXT72UAfKAOBgdBXL6Jqmn27ajHa3UU6WUokEEe6SRXmyxR+MnBccDJ9elY+o/EFbXx4nhOOKK4uJJUBkL7VhDIGZW6cqd/4YHWnV5Ze9FFctkS+P10O/s9Tn1zRLeR4bZ7UzSxh/LV/uOGAO0hu3XBz2r5S8Q/2fc3EFxZKrE/K0gXG7HAwPSvpP4z3Fnp+jubC6jjKDeyI+4S7hgcdhz1JGew4zXyjbG5ttantWEk0ccbShQpOExnOOwwa7stt7zl8Lej/M+z4eg6eHlUqL3ZOyfmiG9zHbqAxKsWyCcjOTzVa3vtW0eaz1zTRLbNDcZt7oLwsq4bgnjI4NWNGsb/AF7VotJ02Bprm7nCQRKerH3PQepPFbutaPqen+HPD2napcLHpV1qc/mxCXCiVHVGLD12YIbpgjHTnpxdRKNkPMcwVNKC6/kdtJ8edQ1jToNK1CzW3gFkYbu5M7O9wQo5IwACzL+vWp/B/jVtW0K50OFYIoZ2OxFhVLiQkkt845PYjJznpTv2avCfhS48SarqWpalYXg0+1P2O2vYU2zytkBwrcfLgHH+0K0PG3gWDwzqkOraaNsMt2s7x+UrQyEc5VegwedvQjPPavFrckoOMkeQ4U6sJSoq23/BGeCNem0qTVrO9060uIJAI4pZogXILAgnGBu+9k45OOmKdpej3UsWsSXWjy3ZNwXgaMgKIiQV2jHuc4HFcpPrk+of6ZfENcmdXkYKACPw/CvRPDkourCWRcNf2ULm1Y5KyxH7ykDqQMkV85XrTcr9WeDjK0qkrpm3pouYUax1BVlURmG1vHcu1vuIyuehPIwea5n4ryWMnhaaLXiftC3qNbQW6hREQvKI2NzKR95j3PHSu3jjls/Du4Yv7ppSiTSYAQ/xCMHA4xwCfyrwT4m6hdXOpCG8mlnFq7JHI6bS/PJNexkEK+IqN3tFat/oepw5hamNxHPe0Y6v+vMjg1xTb8QWqwf88xEoUfhiqQ1LRpJRa3i/Z4W6CAAKR3B9j61z10qAbt+1T29KyLuZUVvkLehI619rWxOnK0fpOLxap01HlRS8RJAt9ItscR7jjByOtZOcNyM1cuWMjhm/IVVdcNXl3u9D86xnv1ZSS0JI7gIoUKffJpWmZ+pOPSmRRhjjGSTxiux0Pwk00PmTyL5h+7GT/WrSlPRHfl2X4vHS5KRy0TN2Bx7Vet5mGD5b8d8ZrrJfCt1bR7zZxSKe3IY464PSsy5slg+aNHTB+aNhgr7g9xT9nJP3ke9HKMRhfiZ1Gl+I7vU/D9l4fjjjQ275VtoDEYwCfcZPPvXVXHhPWNL8ETeLr6+uILhIhJaW7qcyRZC7if4eoIFeVWztHKJI2ZWHcHBr0bT9X8Xax4C1V9UklvtIRDClxO2545dowq9yNvr0yK8TMMuaftYyVr63/Q+ZzbJeRyxCkkuz/Qr6NHaDwIuqSRQyTG4Mcm18SbmyVJB4CkK2DnqK6rRrqO10xzYxQmGSA7o3jVyDxnOf4hyPxqh8OJNI/wCEAuZmukS4tJhujuFzC8Uh+4x7ZI69jisiz1JfDt/c2t80Zspk84TRSBkjHzYU/wC1x0/nxXn6VLwtqjv4fxuFq03RxMVt8rL9T73+HxB8EaKQu0Gyi+UdvkHFFN+HMqTeA9DmjzsksIXXPoUBFFfSQ+FHzVS3O7bHkPx6FgfiXo73WrxafLDHG6LJGW84bmDAEdMD19RXC3OtaL4bspV8OtNeyz3DSS/b4gIwGJUjCnkfN9Oa0/2vYoP+Ey025mlYeXZ8ohG7G8/N9Aa8vjupMq1usSWSSqqyz4/jGOvscn+gryMViJwqO0U/PyOSrFqSlYn8TWtpYTXFjqSwB9xCCPeI9oXseuehyenuDR4f8US2OoRJa6XZW2crDFNGZkiJI2sQf4icnLdB6VT8cTSadq6aZcH7VNaCNIrnaHLgDhhjO4AYx9BVyG3a51KO30K4huSoEki7QS87ADIU8YLEqOn5GuHDTqX546EwtJ3SPVNW+KGu+FCdF1xoWvYICoktgCJHIypUEFWXnBwRXly3+s65c3s6afDBbXMfneWkRaK2JUJuBxhcEk5+lZFjDq2pa7LYXrEXtkkjPHd5wFXG4ZXnPT/69dL/AMJBb/8ACH2+mzwayLjzJDprh9trsPyFgCeQp5HHXPIrvlip1vdlLYu15dhmv6fH4X02J7tpXuHEcskj7ovMbZlZgOdwyeAMdMHvXN+H7651GxFxcSCaXz2gAbqgfBAxnpzgHpya6jUteu9NW0m0y3h1x08u2+y3dutz5/GEIVsjcSFztxjIGTXE61dape+Krk3mjy2GrO482C3tlgERUYwEA4wOPaueNPn92T0uKzfunbf2BeXdub63vLe3dIjKJWbaZZMjCHHIUDPrmua8QpHbW8V1LdiecSx3DOd2Q6swVcHOQAcZ75rr9BY3NrbWMZkimxGsjTKQq7upP65pdQ8KyCe80vVrhbW1giE7vDGtwTESFIIDADkj5s+/auqNOHMleyFFW6HI2UOsEzapqd4Vtp2wVUghFz8vTjHJ44HGO9TTeMra20pdPkjuWsot+xpHAj37hu4GePu+x7112peJvDl9arp/hu305Us4lhuBdRNvkG3C7GxsLAkHHUEcE8muUlsQY7u0Tw41hdWVw6jY28uxYqwwexb5vUcLjByPW+s0sI7YeOr6vX8zrpTUNLanRQa3I1l4dvPtNtp13p6CyF6GO2aPeskRbsQAyjB6gMe1cSdbk0LxaNY0XVFjnFzcBmVMrjcWBwQQVOeOv3cmup8C+FrSzju9R1Nr6/tNHlK3sM0Sw7CeBHiQ9SgyAM4ziuc8ZeCtJ0exa907xbaagpJItmjKSru529TyAOTwDmuD2M3K62Oes2nsT6F441TSfCV9dWxuYNSl1ETrqQORI5GXjb3Iw351naxqtncaDeeIdUmun8UaperdWsiMBGIAzq7HByG3qQB6AEda6HQ/AvjB/AgTS5La70jVb2MywXC+TukAPlyI0oUZ+8uATnPGazLz4b6rotn/AG3NbwXqCdFjhgl3tI27GFTHzDgZ9jxUygoP33Yz521YY0+ra58P7NpJLeC3hnaMzT3GHmIQEfL1wBwPrWBock+ha9Y6qywzuI2YbJdjNCrEOpYjA4JGeeDjnpWlDpGo6rqE91qHlw28Ezma1aYwrvZgGG0Z28mty40y38O6xpUpsBqFtMJI/IgiLzCSNgwYg5yBvXj26ZrKvjlD9wnc9WnnVT6t9Ulbl6d79/MLXVPDcelQXtxYW2meIpJ1za2dqF8wAvtJwPkBDDK99qnivMtVtZ9S8V6j/bVxsS3kKssTg7Mfwg9Pqefxr1vX/Fnw9m1oW+j6FC1/dXZX+0LmMxusjcHI428nuMflXmfijw5qdpYahdx6fHZwedtuo0fLQMD8ylTyD3A6YrOnXdSTbun5nDUq8zQulJcG+jXR0FtLwYY4CS3plm6knAyelev6bftD4eksNeu0WXhZBJgrvA+WQerepGM46V2X7KPg3Qn8A3HiW9+w3lxqJMUcTYZ4ok4wR1DMefpitbxf8GZ/Flz9ss/L0uKFCIkZdu8Z7qMn8TWVRTSbWrfQ9bLcdTwkJSlFyk9k37vq/M+adehjt7l1triKeM85jyBj3B6V0PgfxZDpxt+qywt378/p1rr/AIf/AA90jx5fXum6BY3SSWDGK7vry42Rq2TgrEgLE8HgtjjnFZfxN+Dsngu6cPr0Vy4QuoWEo5HHQE9OfWuCWCc6fvrTyPInRdWb5V9x3F1rWg61b2elAOwWP7TDK0Pl+UQ2Co55Oc5ryLxZpFxcyuJ43lck5k6YJ74q34I8XzaSkNnqtvDqVnC+6F3BDQP65HIHT2qTxdqOsPqi6pc2UMVrdrmHZhlBHXHf35r3eFq1OjVlh5faWj9D6rgbE0qWJnhp7TWny6Hmmo6Vd2sojFrJOHPyMqHn1rB1qCS3ys0LxN/dbivTdU1Zo9Pk3MHnySkLMQXJwMKB1Pt7Vz2o6XE1hNdak2+7K42ZO2A9AOep/wAK+kxdNbRdz7HH4SnPmhRldr8DgFjLJuI5qCaLcN3vjmty5tWtgyv+h7U/w3Z2c92BeyqkCnkHq3oBXBGm27Hy0stdScaPVlTw9pbNdLNdK8aLhk4+9XdWd3Gp8xvkfGDz1qrc2sQXarEMvp2xUcPzPuc7Cv8AP1Fa0+anI+2yzBRy2Ps46t9e/wDwxtjxMLO3Xy7eNkz8yS5Oee3PFbulT6HrMO7yRslX5onxhfbNcJqc9wkYju3jZXGU24yRVXRrjy7yKOS68iFRjdg4H1xXYq1palSx79vaWqeh0XjHwzBp4F9pcnm2zt86Dny/Qg9xUWn6rcPpR8PwW84mkYCOK1JIlbB+Z+eo9emM9K6LSLrS76BtNa8Z5JY2Chc5IC5Ix9Aaf4jh0/wfo9xJawt9ov4MgueQGJUKp646k+uBXzefV4xlCmld76H59xfiIKVOhTafXTU841a3v9M0+5037RbbgQ05S4Vg3H3Bg4boOmcEdaxLS1vr60uGhwRBHuZC3OPUA1ueIS95/ZkMVq6MsQgDdpGzkn9ag8ZaXa6TcW9razyzTGEGZnGPm9AOoH1waig/dSe5GBwdSNO9Rbfrsfpd8KP+SZeGf+wVbf8AopaKX4Ugr8M/DSnqNKtgf+/S0V6KPn5/Ez56/a7msIviBZC4hkaf+zBhtw2iPe+5cd2Jwfw965+zsTrPgJJo9Nma2iLFYYYBwm0nLEAA9OvXpjrXdftM6VZ6x4/sLQQxf2h9iBWW6H+jiHc24FuMNu2457ivMZ/EustoMtiuo29tZwq0QXzCnHSTAGSxY5yc4Ga4pSVOcud6Pole5m4ybMfTrS60e/stet4VvrazcJKHAMaZGQpz34PbFeo+CPGelw+FdQkb4fxNBGrLYiyg3RTM+ThzjCjK4781m+ANZ+Hul+Bjp2o6HeSayiF5pIFMpQkgoSGwoHK8Gur+GfxQuZNUNlq2jwwWd4/mQQ2sSKY32ncjLnCnKNjvjk9azVNQ2e5DptSsch4es9P0+4t7u4+H93qEeqNvjkNy2VjPBQ7Tlecjc/HyqPer+uXVlL5VrpvgGKfULrItLm7m2eQQWBK/wHYRkjvxwciu+8W+MVuPB+p/2LamC7kiBtDIqoUCv91znbwQTjBJGQM181W+veJPE087/aLq/GnBnubWXIRIQcMwC4wmCQRx1zWDUab5U738hcquzudH8QaVoN5dQXvhODVdUtpkIuPIeNUd8tuMfQEPgDHUKPauhkj8I+OvFUsk3neGZ5rfbPP9rR/N+YcZY/Kck8cZ6juaWfwvpeseDLrWXsxbTy2sQNlaTPcPHJGr/PhTxkbPlOQBmvJ/CMWsLqOlzy2Fpe295eDEM8yKJViGSOo2rjGScccZpRqcklGSTixxkloz3STwnYm6hg8LSy3EMCQAXNxEBaOgwBtkzhiWB+bncWxzWVbeAteXxm1v4nt9Kt2nt5fLmu5N6XEXCNkLgtJ8wIHGCM4rqNSvrRtJuLHUNY0yaxhjQNa2ls11DZ42lVbyyMncRjHfpnrXl1n448R3mn3txfQreCJxHCzZllTGOhLZQcMDn1/GuiTpvV7kOyO0vvAfw3s4zMsNzqf2uPYqzB4bVsLgOmwbmcEYHOcmuJsm0W38O69pt55630ybLZz8iGVX2ybmP8Qwoz65rZOvLqulL4f1LTRY3MM8F1bM0piQQr94xjO3cF5HHauIe/i8PeINQvrXUl1D95JHJIIspISVPBJ4O0n5hkHA9a6FVo8nLb5nTQ5L2Zha7rmra9oMs17qazXEbLHJEI9vmKg2qThRllBxuOcjHpWTKyWt1NZ60GeUx/KThywOMAEHA6HJ5PNd14HsdP8AFPj99Pl1SHTvMgkdGt49nnSqV2BQccsAOnZa53xV4We5ZbLTpIrnUWhN3BHGrea8TSbP3nYHowOfu5zisadCMpOcXfqVKFNxfva/mZ9xqWr6zfWVtPrd9eQfaEeMM5faUH3sZHIVce9ew63D4mttTs9TiuP7UtJdsypZQOFXAB3BTkqcE9zXm3wL0i11bxFc2erXbwSafKqotmAZJCSUJDdAn+0Aevau+uPH3hn4e32o2uow3sj217cQWttCrusqrghmdzhQWyPlJHXiqxGXyxEVzysn16nFeai1F7lnxVHbmxvbXAt31XEo+XBkwoIdyfu8qo/A+tZmm2k+jQ2mqy6gPt0myG2nSYyCFRkuoKkj5snP09a0LDVPHGvXNpP4g0W+tbe7BaPFvHthUgnGecDHZsZFdBozx6RfwTXUxuFW1nkhsX8sLEiblPynknjI64HNeQsJGGIkp3St2/rQ5YwSnozm/iH8PbW5gu9StPD6yazcxhA4JBlk4BbBO3ccM34NWvq/hCN9OtNMvCbb7SgF3PK4kMcYPHPVtowMnsfSs+fxFcX809/ezSR6j5hitbVHZo7ZYgTv4GSzZJ9Pzrz/AFzXPE17fTTalMw2YbzIJiyMuehPb6U8xxlGvaNFW5eu1/l1NJSV1qe5eG9V+H3ws0f7D4YSO6nkO97q4l4kY/xA+nA6Vl6t8U7rUpDG2tx2+/gxxNtX/P1NfP2vReJtIebUoLW6u7G4gMXnvF5scSE7mTpx65PrXTfA20h8Tz3dxqdwYhaOiExgbnyM8gg8HGPeueGGlW1dRv8AI9nLIUcRU9nJtPoekx3Dxs0mm3jW0knzM6oFye54PP1rhPH9rMvk3F/eXN5ctICqjcwIGerE/pXS3kEul6RcSopkktp3QD/Z8zA/TFeb+I9Utdf8QzzQm7EAlENurRjeUzxwD972966J81Om4nVXrVcJGUYNdVsZ3hq4h0/xQsd/GkkL/IQ4ypz0yPSuz8X2l5deHI4NM+3fZ8tJGigNHEMEd+fWuC1G1lS4McsnmBDwGBVse4PIr1r4VeM7ZbeG01Vo90BCLIw/ebewJ7jkivLblSqRqwdmjwKUqlKaqQdmtjyLwVFdadqMWpXluy3dpKHhEqk7XByDtPv+HeqPiy+e4u2jxjLeY+B1Y9TX0J8RIdO8Q3/2yK3heWCDyUlRvmJOSoI6HofwzXg1lpwt/ELxa4EyMmVEcFgM4yuOD14r7ihm1J4NVJqze/U/SsNnmHpZdGrPST3tqzk7470aR+TgD8qseF2sIZ55tSjZtq5iA/vZrovGfhSTTVnvbRpXssB4xOoEmD0Jxwf88VyOnoJLyCByQrSKrH0BNdGHr0q6VSnqjXDYuFWrCtT1XmdjbL9riFxDbGG2kUuN3JwDj8O9Q3ti1v5FwqNtKEsSOCv09q6rXTbaTaW1rCIw+zyi3QYPQkfriufuNSjl1DyoNoiSPbsz0B6k16NXDx5dXqfY1fdpqM3eX6lC50Jb+HdZTrHIBvMDtw3utYUcAjvBDeF4EDgSkLllGeSB3NdRp8n79rOGSRJFIeCWM/OoIzjHcfrxWW1xaSWlxNcQytqElwdzsAqbQP4VHcnBOf8A9fm42tClTcurPkc6xtHCU3US1f5l7w5O9rrEcmk2s15AmZJCVy3lg/MQOijbwa6D4u6hbeI9M0CbSyJljZ4Ts6k5XA/X9a4zRIJtR1u3sYS0Uty/l7kOOD6+lZN3PcQKtrFJtwx5zj5uma+T9nz1FPqj8ylP2subqjVfVvJtILaDTzPdLLmNVXoT0AI5OT2HWuc8SXk32rbJC0V1AWExc5O/Pv6elTW+otY6ioBaO6icFHQg4YdDWleeH7qfRpvE9xm7gnldZn3fOJDyGbPqa9CElTtzHsU84qKn7OT0P0n+FDFvhl4ZZuraVbE/9+lop3wvCr8OfDqoAqjTLcADoB5a0V6a2PPbu7ngf7VckifEjTFgkiilbTseZJ0xvOB+ffHavnZUW41oSapHcGNJj54tyAVQZyUzx1FfS/7WH2WXWLeA2krXiwpJFKkStkbyuwkjjk5645H1rzrT/Al1f2cqaZDaS+ILBzFcwIkh3gqN+H+4zqQ42g/yFeXNP28m9bCbUtGRN428I6HY3Om+G0nWWa1Dy3EpjlkmkKYKuSp+X5vug4BWsPwj4kt9JvZLjUHlkhNvLPZRCFXeSY/LtYjkAAA89ycCsW9+FfjTT7yKXUNLeyXY8ouJuFRFJU7yOB0OPWnWun6OJESa9nubaEiQyxjy2lQYLouO+M499vvROdSclyrTsc6ck9Nj021h0vXooEvdfurLTI4jlo4GmkZiTlyo4GAGJJ6ZPao/Elj4Th8OW9p4SuNdSO+uWiu7r7Eu24IHRyo+bBO5V+v1qO30vS9K8Kx3Wm31pdpqV0R9nkPHl7sq4bghmG4YyOoP8JrtPC1toureLLi20Tw/c6MLaEG5uI9TaK2gkO4N+7Kk+Z1Gc/dJziuipTdGF+VXHa7YfDG38H+H9CvNa0XWtXsbB2WOSW+gBG9TgkHATPPPXGOvBra8O/CHwva+IH1u61GC6s082YadfiNgryjO5gnAXBJUY/u+lVviN4esbb4dyWg1G3t7OcKgS3dnjVlXoi443d8nGQTnk1418Pb7VLXwleaxbPeLaz5tbmT7Uq+aqKdixp95sfKCRjHTPIxg8RBpxlBe72C0b+h67e/D3S7fwys3ha0tbawu52DyveGBCCcP5jnDbePlwD0GO5oX4X2OleRp+j5F/f5hnlmm/cyxEFiykegGAOprrPDcstvounPpmn3F9by2kGUuMCOBgCflDDIPzAcDjB611llNN4fuksbaxRYLiGa6WNUbc8oILk5JxnOevfpTjKnFe0S9dLjUY3PmXWdL1BfFh0G3vo9Vgmdo4SXMbKAMsTn/AFaDBzkj7vI7VR8U+ANZt4NL1O2sHvrJ7KOSWaFT5YK5yjDrg4GGIGfyr3KL4hWsviZ9Sg0FIrVyInjl0/ZPcscjcJidu0EYA4JxUWr+OPE9xe3lrLb2LeH55fs32i3yskIbA654YE8E5BPbiniatL7Vk/JdDWU9mzw7UPhz45sY9N1rTNJu7ZoF+0QLaBppEQtxucAqWCnoO2PQ10+neMFuo7Oy17w3pesTW1rumYyNFeRiVT8qLgBAeFKZ9z2qn8R/iJ4p0fxjp+iWuqanatAwgt5rqVj5qM5XzZDj5uVOOM8ZrnbpZL3VJZtceHxFq9xcuiiF2hWfzEAjYFVBDK4HUYIGcjmvRwTdSPPGLt10NKcFUXvbHpmv+LpF1FNH8L+DNOSWKxe1/tIqqrb4UEIjxZO33yBleBkVhGWK6sYdK8SeG7eFb8vDdymZZ3aEKNzLg7gRtVhnB9eppngHxVoH2W4F9GunXVhbugurkSALyIx5sS8SMPnwfxPrXG6xqEvhhtR1rRdce/W2b/j4VHiE5kxuba/Klcdsg5I9ayx9ao4JUevl/ViakKbhamrep9Iaf4y8NQyTxW8EZhhiUwKmB5ykEbQCeSMYIHqK808ST2eparputaHYwyQn5vKkjJkhdckgkjggN9CPxriI9Vu45dKk1WF7XWrq5ELwxRKQFkCsGbH8ecEjAx3OeK7kXFxYnzIJbWCeSYxJbsQ4ZsEfeGNuGUA+m8c15uNxtetTtZJ21vqc86FoN21OEu9XaTWrWDw80yXzWkv2lHYqWlEL7cnoeRwa128O3Meg6retJtsrkDb5hALkkAk/8Cyai8P6s9n41t/EN1pOo+RJchZN0Yk3Eg5jAAUMM846+9dF44tbd/D5gNzqc6SwuQIY/nLsTsBXkrgH0444ry/YU69KFKL9/m/A44RjKyPGtX+KV7qd5NoNsBLp6xfZlgc7Y5E27SflHBx0JB5ru/gto58LeIDqWoahbTWeoxqJLLyzujBGYyrg7RgEA8YI4ryDTtDt/DnilI9ZjVWMRQxRzAXED8YcrnAPqD2J4r3/AMFaN4d1TRYJEnvLi2juY1udgkaSV3P3EcDG7JXgcc9MV7lDARUXKnJRUd+rfojupKVOXPTdrHV+M/7J1HWLWy0CWJUv4SoMriMRzA4IbOMHo3PXPGa80/aD0eRpbbUE06DS5bZ4zeCzKgySYG45HrnqPau21y88MwQ3CzWlw0m9BHaz7XllUkfK+4jYexBwRXB+M/H0UNzbTX+nx2dj8sbxyMZF3AgYDAegByB26dRWeLpqnTve830S/rQ1niJtNW1/zOA1DSLq78TLa2lrJH9pBe3TzPMGMbsbz1xg816bZWFrF4Ns5W0rF68IYBssVccZYZ5BGTjtkVkatqTWelieGa3ljlcXUew5YKxyFz249PX8Aapr2qXT6eNO8mb7Uq/IB8yucjr6cD8xXDh8TKg2kk7rqrn0dHCYHAYpRnPmhKKdkrvXt6FTxfqF7b3EcKQNZvnfIYyNrdgcj1HT8a5y80+0vdWlutPmYs8IO+TA2Njkf99cUl5cPcacZmnaS4lldp5CxKpjop44PfqaylvJLO4h2SK0EhKtt+8QO+PTNcbptTvHRHylWMY1fdT5Sze391qumWdiSzMgMbKT78Z/Ws2CwtND8QQ/arS8ugzqluvlYUyN93cemCcY/Wtfw3Nb2fie1vrqIkFzIEJx1zg8+/P5Vv8AivVtQkvLK8t9Ylk0xbnynDx5+dSGBYDr8u3H0NdGCxtTCVl7NaPp0NsBmFbA1eem/k9jhPHT6xaaukGvW72ksuWjjdhyM4zwTWJcQ3MGoyaemZboP5W2I7tx9sda9D8ZXdprV/Fq6WoKXgDKsmGZVGVwfTkE496xBCsTSXCoFuLh8sQMEAV6Ms+qPWUdf1PYqcVYqrJymlchFw6eG45JLfF1asRI7rgls4KnueNv0IrMuZLqa0huZlcJKW8piPvAHB56nB4/Csi+1SSXxDPbtdSiykuf3oQj5gMAkZ4zxXpHijWtA8T+D9D0nwf4dubeSzdlZN4kZQf4c9WJPzE4rox+Kc6UFy77+Q84zb6xho01G21zi9EnubfU1ns2IuQGWMjqCVIz+tV9B0kX/iDSdJ1Kb7HHdTJBLMeiKz4Lc+3rXpPgb4b+JLS6j1vWNHnitk+5GWw7MRwcDoB15rk/i7IreJl8jylEEIU+XjGQc9u/PNeRTrp1vZx7bnzFKpeXKjrNf+GvgXwvHeyX3jB7poVxHb26J57sTgcE8gcenFYENprHhu2hvnWODS7gkfZ72QEOuD99ccbucdxnPvXndxeyXb+Zc3VxLJtCeY75+UdB9K00udd8W6pDp6TNdSuFjQSyBY0VR1JPCgAHmuh4aomnKV11v+huqEujv3P01+GJjPw68PGEYjOm2+wf7Plrj9KKPhfE1v8ADnw7bsys0WmW6EqcgkRqMiivbWx0owvHGuaLoWs3El5GjX1zHFCnmTiJTHu7E98k8Dk8Vk6p4x8HQ31xo0PiBItUuIcssTb0ThgCM5VWyfzHPNeb/teePLfw34n03QpdHs737bbNLK9ygKlCdoTOMrggnI9RXjvhHU9Pm8Qrc3VqsKLC5gid2KgKPuAj7x6YPsa8vF1qlOT5UJ3bSsdHHZ69ca/f6ZoN5fxWl3cES276g+1wVBYuvKsS5HqeelZHxH8A6l4UsbXWL7XLK8uLycoYEhZZAWGQSc4OSfx61Y0rWZr/AMR/YmlEMMJ2rsXEh+UZP1OBz1wBXcXVxaQaYsL24mYn5DKd5U+oB7+/tXvYTKak8MnUerPqMJwtisRCMnJJP8ir8M/DWi6LqIm8RaTDqVhAfNBLFZInxzjBAYA9Mnjk1taV8RZr691G0W0ttOYyOPtdrbR/ISTjeW5YnJ9zjoawtX1C9m051htZSGBBdV4/PvWd8N9ON5Nc2+qaKtrHHEAZsbpJU35Lbj3GcnpwK0zXLadKg501qjvzzh6hhaDq009PM9B8V3el3zaL51rvglUrf29ouIZXwu3KgfKxyc46gD2rq9R8J+H5LfTs6LZWFvaSRG2ntQYJYXU/MHxn7x5AOeSO4zU3wl8M+GHtr6K31O+vpI5B9oSWIxojc7SqnJ6D1OcVe1fXPD+i6bNY6X4k8/VbRiy29wgeRnU9NrAeuOPwr532KUHKWl7beR8K0ktUddDdXsNjLN/ZN0zZ2rbqAXJ3EbskgAd65y/8V2Lm4srhIgLWJhKrfvJB1GAvf68ivNPFfjzxLfafBcXclzahYlcxQRbUfcGKvn04P5Ee9cPaeJFv/tf2jFpPdhWaJW4Ks/zY7gcEY9DWFXNYUo2jG9+5z1a6XwnqJ1fR71ho9/FfSQXk0VvDPBKI4oUbGxW2nKnOPb16Yp2uyeFfD94bNrZ7Z7ciREX50ULjO1iWyR13Y4PTk1zx+xz6ymm6hqkGnpJG4GSP3TgDDNn+9uI6joaybXTI9Q8TxW0s4u4sA27xYCLGn+tTae+Tuyc54z1Faxxc68k6cFd9x83NFNHD+JPD+qeMPFtz4k024Bm84QWzP8+HJwgQEf3SW+v5CKTQdQ07x5NpNnqv2rUY4wkccivBFMVXB8wtz15yfrXsl9p9pYCA6rebZZZQYtpCxpAm753I4OASeMntWD451Xwx4GGr3iy2+v8AifX0DlTEf3MDqdpVuQOMc4yfyx684YulKMaMtbN6bXO/BxrVJKFNNvocD4j1W68M6feacdBMctzMtwtxI+TD8vCsOx5J9/eudsbyzvtKgvtRiAuckgxZKNt6F1JwSDkkfxZrfhubrWdTh0/U1Eq37gTXbnf5ajqzhsE4UcdugBrlorSPL6bPHJCjqbqyyvlmVclcHnK5I/SvT9pCsoe1+Jatba/kfaUsDgKlGNOpdVOt01r+TR3lrrltonh+KCxWd1vkMtxd2rbgRyG27h1bI4Hpj0rEfVb46hJaCBSiod7PIC0YCqNoGevT5eoCjsKgso9R82x0eCe2EsiiG3SaXyxGdzkks3Cgkgc8UvjPwPfeGbG01Brm3a8nUPI8RBLuASynBO7Pr/uivEzTCe5KUNLdD5fMcJPCzlTqqz/NdzR0jVp9Jzfw3MN79kniuNMnYbmI3jdEAeRjnjuK1fF2q33iyKa+sdSsNJvYvMeaCQOskildqoMDpjc3Bzkgcday/C+h6Wum/wBp/a2kSWMMqoxK/dHJB75/UVT1u8isRaQaxa30JVfkluVCGaMHgg8luP4u2ehrnpZPX9jGq2l1t/WxjiMixGHwkcTUt72y62MvVPCDeF9OubvQrqy8SIQjSyyWyC6gRclyEbJdTn7wzjb6Zr174C/Eqzg8GtosVvZaZqNmXEAnVkWcEEq7+rAnlR6evXjNMZtY8QaRqRhnsrWRTCI2ZHxENoEkYcjjBO7nr2NXvF2mW7BrC9a0toXkZluIsFmfPL7umTtU9fQelcU606a5o3avo/meQnyvyOs8VaxoOpeOdP1GS/SZX01oZikWHmlzjdzwAdzYyflwR2FeY/ErSra/QWxn0+Gx1GM2unvMBItgUdJGclSSXbaQTjo57Va8OaLDr93bw3Uy2dykbhnWYbDs5O3hhuPoVOCTXM+N7O10wM+n3ytE3l4VmDlGYEZBAAPAHbv6VtPEzqUlJK2przrfqQXk9umgWmlBITPaR+W08e5UdR0IQjIrO0TWZYUhtruBZYY33Rq/GD9fTv8AXFGkafqV/PFZ2ySX91cRrKmSCp5xtyeh7YpLHSZ76APH5UHmyCOJZX2l3P8ACM9+K4oYeviJ3hG78jslWxFVwrpax0v6dyzc6TdySyyC0uPs5YGUKSdoY55I47fjWQ7tDrSXDIrNC27YeF47ewrttDgv7dG8K64VWCdQ9u4uBhZCMqrAZ4Oe44PNcprdvdab4jkikh2zQSD5ZQPmA7t2wR1PQ1lVouk+V6Pszz613K7O58Pa7o99GdW1SzitXtkKLKYlYQbm+8B/ED69V7cUeLLJI4La+kisrxWO77TCUKyA9Cyqcg9eSPxrirvUBpuhzILpbg3bSecox8iH+Hjgg549McVS8HXclrDDL5gii83G3qxB4zzwTXLPCNvnjLYmVNXWprrqenR3U2mw2TxTp8y3AUMmD2UHgdevWs/WJLSTS2isy6XoiK7nxy3sO1bniODSlvHuLG4ZYpXCxRTYEvCjIIB7GqeoXmk6Z4d+3NpqXsiMBcwHPQ9CrDlR79j61FGPNUTivv7m2HgqlT3WrrvszyPXLXUo5xPf23lb8KpCgJwAAOOO31q7our32hs7abdGNio37cHcO4OR+IPUVq3fiLQ7iCWGWzvESQEGMkOF9MH1HrXKzXMc6QIsSxNGmwlf+WnJOW9+fyAr6eDnVhapGx0tzqL31Y6+3+InjWS8LQ6xfAnPH2lyNp69TiqGo6g14E86OJpF4CxIFLH3x1PvVSXTbrRYUgvIjFPOiTbG6hGGUz6cHOPeq63TW6lo8byeSRWLow5v3aMY0XUl7iNLWdP1DRLO0u7qw8iG8DNEXABbGM8dQORisa71e4ZpHhVLckciFQg6ego1XUrzU7sz3shnmKBFJ6KAOAB2rNlb92x9q6aVH3ffWp2U6Spx97c/V74TZPww8ME9f7Jtc/8AfpaKT4Sc/C7wuf8AqEWv/opaK7DFngv7U0+pWHxc0HVNJsIr68g06QwxStmMtk8sh4IA3HnHP0ryXSNcuLeCXUpGshrjXLbWFujQlRhsMCDySMADGAAOhr2H9qjR/FGt+OrW08M6bPeSrpvmP5Y4ADtnn1weB64r5WutX1C3b+zzuhkhlczLt53ZHBz6YNZU8FCu5SlKzvbY9rL8BRxVFt1Nb7f5novgq2jjvb3VZmUO7lowp5U49B3yDXW6beWl5d+ZqF7DFjLKjOFHuT615lYavaDTGa3V5bhFz5YBAZuv/wBfFZjSteTC61dmfI2xwKdox746D2r6inJUYQhe9l/TPu6GKnRpQoRV5W3PVNX8daTDO6aaEuhAcNIEZg3HQflXQeGPE9pqGkSXkOl3d3KIlRhGpVo32jzBk8DOSFyOgz6g+W+EtahhlurKVYfspiLCFhsDMAVABUgg4bI9xXdadqtjDZST3GozxwMQ7wK53sy9QzdyRjjkfKeeK8HNsxqTbw60762R8xnuOqyk8NJ2876NHex6zfSfDSSbwZq9zO9nIsssKgJPH/eEkZ54HcZFc9F4g1TxHp9w1xIZ75Y/lmEa7gh6ncBnAG4HPTdWaNVtIdTGsWej3ypIAEvxLJlyANwODznIGOabpviKYeIpYZNOt7C5wVKx4EUq9+P4T24r4zHSbquMJOy37adj4fFfxGovQ7DXZNT1Hwv/AGgbyC3jtEhCxM27ai8NlfTg44HJ614n4jlvNP8AEdpcaLIzRzxhbdmXJRtwGMexH869YvPDtxfSPcaFbahcTSQHNnBIEeNgOM7uGXOPes7xTYWng34i2dtqljaz2q6O+oPHdfMPNA2uMqc7QSSAOpAp0aE6sk915mPK5TvbQ9D07wtof2fT7eWza9juUjnkuxKD5oO05yPmGOT26fSjxFe6Xp94jXljeJJe3L21tHHHvlCcrubHzbSB9SCDXOaB8XXvtINvpfhd7KJJVhtW8w7VBwQvIxn5eAT0zzUvj/xXLrMDX9xoDaNfLZMYrq3fezyfd2s3A2EMccZyK+gp4rDYWHNHoa3ikY3inxJoQ+2aTa6eyLKPJSaSVhIzcE5BxtXp7muCvo49ItzPIvmTj7rnklR0Xk9KXxK9noXh60W7xcarcxCMyPhvIQ5I6j73v6Yrgb/WJpojDPI0ksXAbPEg/of517WSY91qDrVFv1/yP0jg72NHDPETp6vr/kuhpXXimS3kknkkMs7EcA8Ad6rXHitbh7dzbxHyzklh1GMFfXHNcZcTeZIz7s54xXRWmnww2SXDNEOAWaQ9K7PrNStJpWsfSRxVTGOSSXKu5b1jXI5760uIdzJHn5W5PJ+6T3HYV6etq97rUOsXl09rAIEW3t1m5RQoGN3HHsPWvB7/AFW3k1hyzn7MCD+7AU8Dt+Nej6Nd6r4x8OCz0lpYnt7jHmt8qGPbjBbufYVzL2NWsnU1tsePP6risTGdRczg9P66m94g8X6XpdwlhDH9oCfeVCNqD09/pUN1NLrHiGK71WZtReytyLYyTnZE5IG4k84HDBenArlda8MxWt1bWNvqBuLyTPm7kKxp+P8AjXX6ZpdrFbywxXHk6gYhviuGI2Mo4AP8WfXr0xXj8R4txcbSt5HzPGWIlVqU1fVLbyLus2E/gC50rUmvJru2Z3V4WIBXevLKOu3g9fQVJrtpq/iC6CWFuk2nX0e4rIQhRgvBz7j2696k8Q21tptzYWniTF7dLEYpWCl0bBXCj5sDg5HcgA45rESaS4vHt2kkMcUKF45iYyxJ4yQckc9cjuMV51TJcTCjCUprmfTy/wAz4+ODqxincs6X4UY6Vc3EdxJdMpDlo5gZAWBypAyDgr6gjisjw54SutXtL+bULqCxW2kdWt7slGBOEjZc5yM9uM4xySK1/BXiO98JC11K01ae1hhuWtbpFg3BgRuViN33eMevynrXfzeIk13wxeajZ2dor3F3IVuCdmXyrn5yDhd24AkcA44zkctGnRp3lVnd3sTzq92eWWNxcaXI8KPaXqQFY/OtgQr7R5itnH3lJwRzyBW/eal4V1LSNL1ZLXVZntLoSXMMw+WPBO0eYSFUM23ODk5IAqDTtFWbU7mCSeyhkVWjAgJ8uNAWLbCx/vtnJ9Pwq5deD5tJ8OySatFHHp8LmQzSyhI3VQw3ArkbyfmwfvBMA819DTwUsNQ9ut307fM7lNwhvo+h5vr/AIhW61661d2jg1Kd2aRNv3CWJ2jAwcLheeeK6yK5tvGXgu5vr+3/AH+loFWdHXfg/wADDOWUnv2rz3XW02P7RLY28c9xeCOTz5AX25XL9SMMW54+lT6Ubuz02RY5FiE3Ud2X0r5/HJVLVOb3jlxEk2mmR3cQnlEK/dz81adkbm1sr+OOeCyYW42maIPuGRgLwSCeMEdK1fDXht5PENnpWtb9NF5taOSQDoehx1/A4qp8TIlg8WajEyFII5csc4AA6f8A6q5KM1Koo7nPC/zZ3vw007S9dvpb6fT7S+1FstcpIxxJuySykj5fm9ulcd8UIh4V8QT2NmUuYpiPMtxk4SRchB/e646dhWb4B8UHSdTe406+l4gZZYZFOJUPBXjvzn8KjubrW9QvJNb0SKxuprGyS3F1NcKphHUMQxGWC5UHtn1FXSw01WfPt5/kVSTUveOTvNBgYC4kjudPicHPmW5K89ODj+daHhbSfDVnpWow68s10088MUF1aR7njQgklQxAU5wDn8O9RaH408aNqkcMUq30krhFtWhWQSknptxzXZ/FDWNPOgWNmNIs9Mv3PmXSQ7T5bAY25XgnmvUpYzEYWpFSipX+f+RtKvVg+Vq5yXxMUz+MLzdcec2VXftx0UAcemMVx8/lK4j85WIODjtWhe3cnkxTzEkAYQHqRXO3O03DGMhlJyOK6KEdLLRHZha1SEWovQ1bT7BH++k8xriKZSsZUGN075OeKb4mMD6hcSRWKWKsB/o65IT5RkjPPJyfxrMLlmBGV45rc8UaVcWkRcySXSBRmYIdhHbB7itmrSV2d1GDqxlJq7R+oXwkx/wq7wvt6f2Ra4/79LRSfCT/AJJd4W/7BFr/AOiloroPPZ498f8Axfrnhj4uaULC8kWwfTjLc2scqq0pV25wQT2AyB7V80/GS/bxZ4lufFVvpMGntJGhuYoSSWOcCRvc8An6Z5r6c/aj8N+G5p28X6xrz2d/Y2wtrOyVFc3O45b5TyeGPTpjOa+ddSm0s3FxpVnMsll9mzGfJ3PIg+cF26g557jg1wVMVVp1uRv3TbDVnh68al9DmtHsFtWtpo2uDcj53XyyFXjj8ar3rLFqUkN2AJPvAjhcHnB9K9HsJI45nbUPK8tcu/kuJEx3wR1FeXeI7waxq0+oiNIkkOI40HCqOB+P9Sa+pxE4UqUX1Pv80xUMNRpypO7f5G74MimXxBaSqIXTftJ3AjB9iRmvQtV/sldFjjEEtvds0YljNvtD4ZsE88DBwce3vXgwuZoJf3TPgdga7Twh8Sb7SFNtqllb6paSsnmLcIDIFDBiEfqM4wR0wTXzOY4VYuaqX2Pi8wrvGSUprVHqh8T3GqSWujQ3UWk6dZEpaywSFpJpGI3Oexzx7AAetVk/tJpU26lfX1j/AGgRcrdIGMCp8pXJHDEA+nQAVwuo+JtM1LUoLzT7SGCCKdpTbx/KUBIO32Axx1FdXok1zea7BqqxpZ2sUckciXDF0nLLuVxjqxJGfTB6V4M41FNpux5cl7zX3HWpqa3El9deFoIRDBb7WMkpYlMjOUz06Vw3xAl1DXrzwwkhnhuIvNsLmMyHcibw2FJz8pHSr9reLpM/27zbOW4Us0sMYUBuSenJAwQcZP8ASpNNj/tDT7iZInS+tb4X1ujZDGMNnGSSSMcA59KzoS9k3K79OnyM/Yuk7vY7TU/DdxJ4egvrfSJG07UCnkxhijWoTATJyMZGefQjvVDxrbWPg/wdf31xNNesIgkcayYVNzZUAf3Qe5ya6yOT+17XTtH0++u2s7wtPI8qYe3gXG8Aj7w3cA8daxp/Bn27xrcpdajc3VgkRKxG3/dupG3y+emM/pW04VJRUUtL6/qZvSyseC+IdQudb063vruf9/Iu4RoOEX+Efl/SuYmkOT6/WvSvGqaL4b1a40SOBNsRwuTkqP7p9xXnesxxeb5kHyI4yFzkivu6NOnDCw9ltY/WcJTpRwNJ0XpyrT+vM5+d/stz5rZKZztHrVa91m8unBJKqvCrngU/VgRtBk7nis9WKnkcVwKTi3Zny+Nr1Y1HTjK0SS2DNcrJICw3ZI9a9a8Ia9dafCiwxSJGuNqhAFx+NeXQMGX5W+b0rttB8Rx21nDDdQs5UYLABgR2yDW+F5YzvJnu8PypUXJSlv5HrHnQa1areTWrW1yUKCQNkkZ/iAPY8iota3I0GoCQEoojlYqFEnpuHQ8/4Vy2g61Jqk2LNCjZx5S9B7/jW7M0t7o93bwXUwvI0YPamIgzoRt+UnggE5/LvVZhHL6MPrFRXlpb19DPiHC5VTw8q8rOpbTXW/p2M++8TabeXBgj05rm4jlWSa5MpAP+zGeiDA6nnjsKxDDZXBidI5vtDufNYMWOS3C8fdwMfX1qO0g1GO/udPmY2TXRKTsqhsEjB+Uc9yOBxV5dJjtb2+lvrpbWMMjW/lIWEyAnC5OAeB0Bya+fxmOliJOcFZJev9eh+a1KznK8VodLovhaLxXqDzNHfrFHaAxpbwEO7DA5zkZOc9ex5rso9P8A+EX+F8mi6tYzWsyFpIbh+RPIwBKj0IOBj2zmuI8H61q2l6W6WOrzwXtzcbYSkh8towDvbaeDwDg9ipxWn4l1rxBeeG47TV1e9jkxPa3sx2s6HsOx4/Gvm8RCpt0OVx11Zz3hiDSdTP2PWL5dPiR5He6wW/ecFS/+znI7V6vqHg3wvovw5t77XvELPHPDJHZmVCV8xgcbOpAwowK8HWaa1NyjowjuIzFKCMNg9x+VaMuqatrumppOpahc3cFuALZ5JGZbeNVLcE8A/Lj9K+kwOZqNH2c43fQ3jJtanHvHbCeK1U7ZUYBg3GemR7d61ra4H2yIqMhWDFe2BSLZXmva1arp6G4vMqs0ceBgqcHcvbHXd0INbk3gnWtNvIF1D7Nbi7B+z/vlO4gZAAHOD64I5rzcRT5pKK37ClRc9kHiy38TC9svEF9YPZpdynyjI6mTHXdtySB6HjNcdrM97q2nzXVw8txOsqGRuvqOa9l0rxJoutXNjpPje0cTIRmeRdsCkDCHK4IABGfSsA6zp2vae+j6PpS2NxaO6C3iUn7QgbJBPO5gRkVzKpPDtc1OziJ80H7y2OT0Dwne6Xol3r2pqtsvlFIAzgu8hdcFQPbdz7GtPU7uE+HHU2Fri9Ty5GACsxGCWIHfOOfXNXfEN+o0i00m4Wa1jtyin7QCvIGAPaqHicQQyQ2qxwPs2tmEcAHGee9YyxVSvV5pLVv8ERNub5rFDQdO/s3Q7rW7OB1uS32WBowcoGGXbPqR8ufQtVGXwh4m1TTpNVFmy2qZKK7YdsHoq9T/AFruI9Wi0PwfbmzutPvGa8BSAgglcH74z16VYu/iVY2+gyyWdr9n1nHlqWfcseRy6+h7AVrGtX57qN9dzPnm5aHh+oWt1FcfYLyN43hbBjdcMp9DWG6f6RLtwACRXVXMz3V608zvLNI+53Y5LE9zWDqMccbgqoG/Ofzr6HDz1sz08NPWzM+TIO09a29JvkXS5dMeAsskgM7qMnyx1x9OTWKUyTuFW9CjkmvvssO0NNGyFmJAA6k8ewNdU1eJ6NCTjUVup+q3wrCD4a+GhGSUGl220nrjylxRSfCpdvw08NKDkDSrYA/9slorRbHJL4meI/tP2Ota38QNK0TRvDba472omkRQ/wC5G8qHJBwByevvXN+HPAXhzT7bXvEHiRzBPbieSDR2mVY96kgA7QCMP8u3PHJycivTfjP4r1vQfHMFppN5BZJJZiaWVhuY/NjaR124B55wea8O8W6p9uvLq4uJVnMkpl3sQSpkClxn+LJB9/yrnw9GFfF+ztfud+V5ZLH4iMFstX6HL+IwyabPIm1EMfPYLn/9ZrhVAjTdGsMaqMDkMSfxrp/Fn2iQeVG4MLMPKZTu3AL3H1zXKWVneXt/Dp9vDJLd3EqxRRKMszscAD8TX0dalGPxLY+5xFGF/wB5HY99sNU03xh4H02wtfh7pKuYx9pure0RpDj5WYNjKkkAkbTjPUV5j4o8M+GbOCVrpIYmVtgFpIyOxwPmVHGGGc89sV0fivxNB4N1D/hHdBs/JutNtDa3s6DmOUqu/GOuTn5v9vgd65+LTNP8R3hvp7y+iAHlrFIFGFVeDuPABbNfD4qvNVHOLsj86ruMm3T7mHp/ge2+xz61pl/cX0KbUjjMDRurNn7x6HgHp+lbfhydjYTaDq00tskgZbaRwR5Dnsf9g8foa2mih/syC1sNsVkD88MjkgMrYJyDzu7n3Na2heGbrxMZYFvdOiYfL5dxMVXGSSq/Kfm/H+Eetcf1iWIl3OSLlPdnE6NNJpviy1tdZs45bYyKk6mYofmbHLj0449MV694YtNJn017yzi87zd1uhjcEL1bqewArnrrwM9zryeE9cvIbLVolEcNyXylwjAbFZh/EOOo6fQV7R4f8F+Hfh34XjN5apq0s8xmlvHxiJ1GAUQ8Hgt8wHOMntWk6PtKUvs+ZNa9SPvFn4LSW/8AYmoeIYYba48hRZxyMfLCsuNyYPY5Bz7V59408ex6p4j1SO08vTra3j8tpIRnMpJBYD8KoeFNUbQdB1DSJo7+4t31drqxa2KtDICnIducfdA28ZzXIaY0F1q2qvq1u8UNyhYsDt8tucMD6gngetctbGqlTp0ovzbMHUSUYpnm3jy+bVNURl8yWOCMLvJPA/Hkk8flXOTs0ajazOxHdcYrZ1NkS/ntsu8auyrvPzYz1Y9yax5lwSDyR05r73DUfY0IxTvofqeEwyo4eEYvoYetKQYy33qrpGrwjI4z+VaGtrvkU8EnrioYU/dEfjXK4+8zyq1DmxErlBoWik55HrWvp7NIoAO4eh7VDIobCkcgY+tSWQ8puAcnpzVRi0y8LT9jUsnoem/B24S0ub+6aS8VxF8iQMq7gOTzuDA/TNYer3F1/wAJHNMl2o3TbopIlZcYP8KnHTB/EYq14FWxvXbRri0DyXfyiUSbTnOMc9uR0x054qfxho50TyL2KFTDGwtWyRhjtyHUdeQc5HGa8HFSj9Yk3q2fJZpUjLFzqPXWxPe6oLx4NRjumgv7KQstwEG65GSQ0mCcEcDAJHJB6ZPOSX7zXgjmuZhtYyJsbOQe5HfiqYe9uNQjt7d442LCNmVcoU9SPTFdZ4L8E3nijWhpttazxwru33ro3koB1xgZJ9FHJrOdtFHbojzJSvZG98KvCGv/ABL8RRwQzT29rbKrXF40eIYERiQ2AfvnkBR3JOcV7d4ph0f4KaHo93qemL4isboNDELqFJGgJG4jDHjO49D2xXA+E77xV4c0S80Xw14lsp9L0p5LtRBbyIZZd6gpOjgHBw2AemCfQ1wvxG8Ya/441OK58TXkc3HlokUeyKBc9FXP65yfWqVejTi4317GnPGMd9T2DwWnwV+JV1qcs2nvoV9DCZEhjlMayJtJLBASMj0B54xXhd5axxbpbDzUsZX3tDHLuZFU/wCsXPX6Ed69STwL4Y8MaJb+ItP1m7ub3UNPaczllihETA5jjQjO75cdfwrybU7qbWZJndQsss6pEUG0IWOAox26cVnVioyio6N9vMS1aTVmdXo3ibwj4YmuL7SNIeGXYUW+vZPMeQMBn5FGMkjnJ9KmsLuxtrZ9duoJ7nUDK0clzIGEoGMlGyxG1lJHGMA854rgNUvdNsI0a0aW3ubZVWczuHDS55IxyD15AwMVBJqE12zec5hglA32sbsEYjjJ55ByfzrsgqeGqc1SN/Pe/wDXY6qlT2fuvp22Z1nibXtL1TTmtbGEQSzhhI6LlduQWB5JByB+Wa5Kxtbm3aW8sb8iK3nGLmBmBBOcdcHPWo5rpVjaOGNELfeKjk1JHDE/hx7GFdk0krSSSE4DHgKPww35msMbj/rU1NxUdlt+LOOriPaS2PW/C9r4b8aeD7Pw1dfa4b6zPnXV1w7zyM7HeVzk8YFYXxC0rw7p2vSabppnWGPT1uXa4ynl7Qc9efmIGB/tVzHgOx8Zw6hc3PhCS3ku7eEbo8gs6+gD8MeM4z/hUUOl61rPiSO61rWIf7QvZTFdR3AIYEc7WHTPcDpxXlfVo87lz6dvMz0abvoULTWdImRLGWzuI3lOxiHVoiD0J6H1z6Vi6lEv291iYtFklCf4l7GrfjltK0fW2Wx8m7tEuCpjBCM6jrgjOAexql/wmcMNtLZ6docSQTMrFbmYzHcOnIC5HPAPHqDXp0aDcVOmtGaRhJxvFE2n3Nrp93HdXNubpYju8rPDEdA3tnrXP+ItRm1XVZL64WNZJTuKooVVHoAOgFTXtxPNI0kyRq56rGgRF+gHFZ0xUsNyk12UaajLm6m1KKjK5VZgOBXV/C7wxJ4m1y4UXjWiWVubksgyzYIAAzwOSOa5Ywsx+VhWp4Z8R634TvpNQ0e5FvcPC0RZo1kUqcHowI6gH8K6KylKm1Tdn0OqUnL4XZn6n/DaH7P4A0G3ByItPgQEjGcIB/SimfC6eW6+HHhy6nbfLNplvJI2PvM0akn8zRW0bpK5N2eZ/tAahb2Gr5gt2/tSW2EaXLEbIYmODx3blsZ4HWvAbxbUQuVCyL5hOWBr2b9pSVV8Y28chwpsOR65Yj+WfzrxC1NrrPiG38P2+oQ291cusSO5woJOP5Z6/wD1q9/CQpUKCrNb6s/Uci+rZflUcRJW5tW+rM61kTVb6Sy8g7YFMkjRxbjHEvVivHrxWfdLqXgvxbFrmmSjz7aUSWd3IOAef4ckNwcYJ74r1jSPA8/hM3ME8tncR3LLKJmG+R1GOCxX5Bwenc9cZrB8d6bZ3euyy3VqYNOsYVjtrcjbltoYM3uepYcc8cCvlsfnkqtR8rtE+AzfPq2LqSUXaD6HCTagmpazJJeQtdajqUhlkLykNLM3P3B1Oelbmmwf2LdfY7xHSL7QokFzlRgAckAleDkjk9qpfDJry08d2viC6trotNcPbq4QjCN8ruD0LLngd+/pX1R46+XwbJa6ZoEdyltAotLqePc6BhtKtkdcNgg8Y9q8mVBSTkpbHkwa3R8/vp9iwuYzeWU8UO1oYxzt3LncxGMcAepyKTw5rq+GoLm6mhuDqcTH7AZCBGEI+c4J6jtjrz60aoq6OPOvtNsYJiwZEjbasvPVQMg4wfpjnoRWF4lvtV1OZWkzMlrIrwyMQQwYDK598g815dOT9reJFR8s7RZ6V8G/CMvjrVtZbUZ5khkxPDM5DuJd/L9cjqevWu08QDxBpEaaHruowalZ+YI7e5UqZztOArZzjGRVf9njxToei+CZrVbq1XWJjczeTLiPOzlFyeXJyO/AB9Dl9rrentYXRvPKW/8AMnuJ1EbARsXLEruAOBuHPfrXfjP3WGjKD1f9ameIbUL9WcDd6fBDqQs/D9zczXdwXYxRsPLbbncOuQeDwRWbNpOoeIdVt9Jt4p7UIAb3zoh8qA9fXPT254r0Dw1b6Hps1pqGm3cM2p380vnOW+dIHckKAPQKOe+41ga/4+mkvtTGn7Q+nXESHLf6zc5U5HYDPH/668SeE/eadFc5XRaly22PDfibpsOheKp7W4Uea2WdVP3TnB/PqPrXJu0csuY1wo6Zr1Tx1pN1H4li1TxcLd5tTmDZVjtjUDCsykAgEAYHtnvSeINL0Gys3vo7e3kKoNrqFxntx0P61+mZRJ4rDJ3WmjP1bIXLG4NXkrx0a66Hj91EZLlfQDP1p4gG7A+lSyvunkcjqxPTFT6DIh1y0ExxEZVyce9bRpxvr1HGnF1PVlOS0lVmXy3JXlhtOVHqajGAfmwRXq3iLwtLqVpLqGkTBrtYWLQqCBcoo3EfXAz+FcLoqaaoP25ER870Eq/eUjofTH9a48ZiVg5uE4+ljzM1xTy/EOjOPmi14Y06PUkza3sccyA+ZFKDkejxkdT9envSapqmp6npwguwsixARb/L5kA4BLdiAOPqaZo+nxTAXFq8kchcqrhyMJkgdK1mmtdG0+4W3mEkrIFWOR3MIYE5Zs4yTkY6814mLxNCrNOmrPr6ny+YYujiGpUo2fXzKPgi60Ox19JNQtLq/iiQCOEkR+dJnAVzn5V568ngete72PjbTJ9MsdOt5re3E0SqqwR+VPFIh3fKFORwMfgeK+fhqovQsW+2tE3ZfyoggLAYBx0HBI4x71sfD3UtItfEa+Zd2+m2cwP2i48lpWjIzyqj1zjjHuayd9o6M89NJOK3PWvEWoeI7aDU7zTWIl8kXBjMYdZI88jp1Aycda8et45jE32lCrMxIB5Izyc169rFxpWux21v4b1G5iSdGjinLHe6qvIkUdAecenTvXn3iLRZNJ1NLU+cyyIGSUoQrnHIX1ryaidOrKLSu9TkndOzMy/17U7rTbTSprySS3slKQRlsqgLEkD8ST+NQ28zWMUTMcTBg6ZGQoGTuP8ASqEVjff2y8rkC2QEnn9Kv3NzE+nz7nOFGQCM/lW6k4zjK9zRPlkmjDuxZhnEdsj7myWYZ/D6U+5ayWUmSYbhwR0H4etRzBGRdpJ4+YVTmhWRtzfdHSumLcviYm29zXlWzhRS1winsMGl1LUontbe0s7cLDHlnmx80jH39B2H1qi0IuNTtrNWGW2qzN05Pf2ApIIdQurKW4s9sMaS+WjnCqTjOMflz79amNNaNslwSR2Xw28QaZodzcz6gkx3ooiMXJBB6EZ965f4ii01G4v9StJGSMzeaocYLA9iPXnrWVomqXl/cmzewS5n2kxhBsZiO3p0z+VbNybeTTXuEikRVXbcW1wv7yMlcg+6kdDVRw8qFX2hUaM6bUuhwN40lwkcjMztjacnJ46VDpYZ9SgQAklxgDrmlQ8GNsjPI4pdFuIrXWrS6nhE0UE6SPETgSKpBK/iAR+Ne5FWi0d62saU+ST1PNVZFPX9K3vE2mjTr4GLc9lcDzrSXtJE3Kn6+vvWI/zHNctOV1dGEWRbcHtSSqskTo3Qj8jT5G/OmgZVm7bTmtm+ppfU/VP4SAr8LvC6+mkWv/opaKX4THPww8MH10m1/wDRS0V0mh558evhrqfjLX7a/sZbpBHb+Swil2gjJPP51wXhP4H6t4c1qLWLXS47m7hJaJrmQuEbGN2MjJ+tfVHeirdSbjyt6G/1qtyez5nbsfO2o+APHF8zGWGNQxDMqgcsMc889qyf+FP+JhGEW3CgZwQ3OCckE9x9a+n6K5JYSjL4oo55RUtz5nsPhT4mtdQtLxrGK4Nou2KOViUABBHAPqBW/L4b+Jkmo3F41y5Wdy5t9/7pWOOi/QAfSveaKpUKaVlHQcVy7Hy1ffBjxJekNcxSyEEkFpicHJPHp1PHvRP8FtekmkkSwjh8w5ZYjhegGAO3T9a+paKj6nQ/kQmle583eG/hr4v0C9F5ZWsLTr915cMVPYg9sdqTxD8NvHGu3U11qEkjSzI0bsr4+Vj0+lfSVFU8NSceXlVgcU9z5U0T4I+JNHvJrux+0JNKgRmabdgD0z060kfwO15LiecQOXnC+bmThiG3A/mM19WUUnhaL+yhOKbuz5O1v4D65rGoG/vI5zOQFJWbggDAyPpgZ68CqcH7Oupw42w3HBJwZsjJ9q+vaK1pwjT+BWN6dapTd4SaZ8dS/s03kshka3uNx64m6/pTR+zNdBgwguQQcgib/wCtX2PRWvPLubfXsT/Oz5Nk+A2uSGEslwfJHyDzuh9frUF/+zxeXjZk0wLjGNsmD+fU19c0VlUpxqS5pK7OarOVaXPUd35nyNa/s96rawNDb280QPUrLzUR/Zz1JoJYXgmcS43lpAWwDnGccc19fUVCw9JO6iZ8kbWsfIx/Z4vP7Fk0oaYoilkEjybgZCQeBu649qz4/wBmO4UgtbXT4xgNccD8K+yaKpUoLZAopdD5b0T4M+JdHQrYxOhLoxYvyQvRf93271Z1j4T+LtXurS4v1aU2jFoFyAq856V9N0Vi8Dh3Lm5FcXs4XvY+TpvgLq8isps2UMCDiT161WH7POp5X/Rpdq9F83ivrqiqWEoraKBU4LofIB/Zxvz/AMus3/f2o/8Ahmy93Bvs0/8A3+r7Doqvq9L+UPZx7Hx5/wAM233nNN9nuNxG3/XdsYqzZfs86pZ2L2cNvL5byb23S5J4xivrqih4ek1ZxB04vdHx5c/s2Xs8jS/Z7iOUzecHjm2lT6D0FLcfs36nOqCVbxisflbvPwWXsDxzX2FRV+zh2LWi5eh8XP8AssOww1tdf+BH/wBaox+ykc5FveZ/6+P/AK1fatFUkkB8fH9m/UG0SDSJIbiS2t5DJDum+aPPVQcdO+KpH9l2Y/8ALtdf9/8A/wCtX2dRUqnFdBcqPi4/ssOettdf+BH/ANanH9lh5AI5ILwIeDi47flX2fQelVyoZk+DtN/sbwrpekgELZ2sduoJycIoUZ/AUVrUUwP/2Q==">
            <a:extLst>
              <a:ext uri="{FF2B5EF4-FFF2-40B4-BE49-F238E27FC236}">
                <a16:creationId xmlns:a16="http://schemas.microsoft.com/office/drawing/2014/main" id="{5508B628-C789-4494-AD6A-3DFD27DE2F47}"/>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US" sz="1350">
              <a:solidFill>
                <a:prstClr val="black"/>
              </a:solidFill>
              <a:latin typeface="Calibri" panose="020F0502020204030204"/>
            </a:endParaRPr>
          </a:p>
        </p:txBody>
      </p:sp>
      <p:sp>
        <p:nvSpPr>
          <p:cNvPr id="7" name="AutoShape 6" descr="data:image/jpg;base64,%20/9j/4AAQSkZJRgABAQEAYABgAAD/2wBDAAUDBAQEAwUEBAQFBQUGBwwIBwcHBw8LCwkMEQ8SEhEPERETFhwXExQaFRERGCEYGh0dHx8fExciJCIeJBweHx7/2wBDAQUFBQcGBw4ICA4eFBEUHh4eHh4eHh4eHh4eHh4eHh4eHh4eHh4eHh4eHh4eHh4eHh4eHh4eHh4eHh4eHh4eHh7/wAARCAGZAT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r40yNJ4mtkxwltgfixNcOq+tdr8Yx/xVMX/XuP5muNAr3sJ/BieDiv40hNo9KMce1LilAroOYT2opcVy/jjxbB4ejS1t4TeanOP3NuuT+LY7fzrOpVjTjzMcU5OyOkkZI1LyMqKOrMcAVnS69occmyTVrFW9DMtfP/ijxPfX14/9rahLfTg/8ets+2GP2JHGfpn61ixw32rWdybPSoEhhKCV1Y7o97BV785Jx0rzpZhNu0YnbHBN7s+pbW6s7sbrW4hmGM/u3DfyqwFFfKUN/No2pPbTpeaXd27mORoJSxVge4/wNep+DviTc2v2eHxBKl5p8x2xajH1U+jj1/X61pSx93aorE1MJKOq1PWwoFBHFEUkc0SyxsrxuAyspyCD3FOIrvuchHtBpNtSYpQOKLgEaoo5XJp5kK/cJAx0ptIaiw2xRLIoIDEA9eajNOIpMVSSQXGhcUYp1FFxXGMvtTdtSmkxTuBFtzWvoelzXkoSFd0jZA54HHes+GMyTKg4JPU9K9c8Fafbx28cy+Xv2jdt9a5cVX9nHQ3oU+dmBovw5nL+ZfSqVHIUdD9adrPw8uftEk9mwmQ8+UCFIP8ALFemJIMYxinh1Neb9bq817npLD07Wsct4C8Lroti815GjXMhyR12j0FbVynnt90AdAK0dy49qi+Rm7CuedRzfMzTkSXLEqR2cSjtmrKxbQMVIAoHUUhlC+9QVZEEkIbOcmqzwIo4XJ+lWmmyelMeePoRQQ7GFc2DKWk8wgNnkDkCsq0ayjuJM3ZUx8NuXk11btG/ydQe1QDRLGS5Fw8CM4O7PvWsZrZmThfYx4NNl1DVIm2zx2keCGBxvPv7V2NrCsCBEAAHpTo1GBxT6mUrnTTpqOoGmt0oc4FVpZwKm5UnYmsZmmtldsZyR+RxRUWjc6eh92/maKo0R5V8YR/xVEf/AF7j+ZrjAK7T4vjPiiP/AK4D+ZrjsV72F/gxPBxX8aQ3FLtpwoArc5ipqd1Fp+nXF9P/AKuCNpG+gFeD+L7rUpDDBbRyz69raGecxqS8MBztjX0yBz7CvWvixK0PgO/Kqx3lIyF6kFhkV4Xr3iC4k8e3WrWcclpjbCkVxbqzxIqhcFWBAPBrzMbNc1md2Ehe7Ogn+GGrWPggatEjHUAd72oTLCL+rd8elJBov/CL6BdQXJnu9Uvfsr3VvCgK2irOjKHOfvNnAHrXXabb3NxawXVr410YRygNia0ELgHsQpXmrWsrN4lFx4e8KPA6W7xy6hqMmXR5UwyRg5JJyBnk4FCowWsVqaOtJvlkeafEDw5cXGrf25pqve2+rXTgJ5eJIJmb/UuuThqytZ0XVvAurR22qW6y211GrSwg5SVe4B/vqe/Y+xr222u7zVLGe+0S3jtNaS4A1OwkkWPEwGN4LK3OBwe4rnPH2o6ra6SreLdChmtiSsTPcQSMGIxlRtU59xUTowSc/wDhiqdeTtG3+Zf+EWrSWs48Oz3BuLOaH7Vpc5/ii7p9R6diDXpmK+ffhzeMuiWF4rENpGtRohPXyZ+Cv5g/99GvoQjFdWFlzQOPEQ5ZDSKbTyKSuk5xtFLijFADcUYpxFGKAG4oAp2KBQMbigLTsU5FBpMDV0DS0vgzbsMpHfnFdvZ6lZaZCkIcIRwQDk/jXnMUkkRzG5X6GnefLv3FiW9c1y1aDqvV6G0KvKtEevWmtxTIpjlVge1aMN0soO0ivF7W/urZy0MrKT15rp9B197e1czy7i3IFcVXByiro6IYm+56M0jbeGFQ+ZJ/exXI2Xii3clpGK+xqynjGxLhFVmz7Vz+xn2N/bR7nTCZ14JpzXPHNc/ceIbRUBY7SexrPuPEVvnaJhyO1Sqcn0B1Uup0s11zgGoGmY5rmI9UeSdVjYuGI6dq6/RbVGjEk3zE0Sg47jjLmegWKu7DJrYgjIHNAhjUDYoAqVag6IQsO7VHMwUZzTbiUoDWXc3LNxmk2XKY+6uiCfm6VSmus87qq3MhyfmqhLKckd6Zhds7HQjnS4T65/maKZ4e/wCQPb/7v9aKs7EeZfFz/kZ0/wCuA/ma47Fdn8Wv+RnT/rgP5muRC17mGf7mJ4OK/jSGAU5Vz9KeBSgcVtc5zk/iiv8AxS6KP4r62H/kVa808deFri/8Ww6hazw2/wBqmuvmljZld4pW4IAP8PPPYGvTfieCdCs0/vanaj/yIKS68P23iTwhd6bcsYzJd3TRSjrG/nyYYfyPqCa5KkPaSaOmlP2aUv66HIpqHxKtUjWPUNEkt1UYVrZkXb6D5RgYq9qk91o7v4n8OJaia6eO31TTTJ8gnchUkHockZ9RXAeL9c8Y6FoqeDNTaSGKF/lnBOZoh91Q3dQfx7Grul6pP4u0fzJJJrHVLSazhuLuIg/bA0yqjOD/ABJjIPr9aw9sm3FXubOi2ua2h2N/a/8ACOQvJ/Z9v4k1+7k338ssyKI/9kZOQB0AFcR4+jv/ABFYRsvgS9sbqAkpNBcGVCncFcfyNR+J/Gc2m30NjoMbW8djdNJdSXB8x72YHazP/snHQetb1lqWqfEbxFFBo+nR6Zo0UW29lMKsTuHzANj73ZcdOtJzjVbgn8ioRkrTaOe0/wAM3Wh/D2HxRLqEzJdTRP8AYNoVGw52sx7nABH1Nenalr99OkrRymHGeEpvxls1i8ARWdnCRFFPEqRoucIv+AFYmpXc8kb+Rp7Iv96Vtn6AH9cGuXFXpT5IvQum1WjzS7nJeJPFfiK0uP8AR9Yu4+ez1qeDviTrgvobbUil9CxAJZQrj8R1/GuM8Vs5my2wHPQE/wCFReGGzrFsCMZkUZ7damnVnHZjlRptbH1B1HelAp4U+hpK948h7jaKdShaYDMUU/bRtoGNFOTrTgppQKkAIpNtPNAoGMC8e9OGfWlpKAAMcdeataWrNeRhfXvVSpbWVobhJV6qc1MloxxeprapcFm+Rdrr3rPO2XC7vmB5b2qdriNpWkl+cuSW5/Kq6W7yQPOo+VTisoRsjWUrvQ0NNm+w3kUiNuTPzE16ZoVybqBJVwEPIHtXkMTNjZwfrXp/g65jOlR4XG3g1x4yFkmb4aWtjrA/yCmGZR3FU5Ljg7eRVGe5xnrXnne5l+8uARgVQdgAc96qSXVV5bvdQTzFqSKM5LEiqckUanIaonuWPFNUs9AJnYaB/wAgiD6H+dFHh/8A5BFv/un+dFWda2PNvisM+Jk/64j+Zrkgtdd8VP8AkZV/64D+dcpjivbw38KJ4WL/AIshuKWlxS4rU5Ti/i1dQ2OhWF1csVhi1O3eQgZwqtk8d+lbHgq4hvvDVvfW7FobmSaaNiMZVpXIOO3BFUfiMoZdAjbBDazB1/E1reFFA8P22BgEyMB9ZGP9ayj/ABGbO3s0S6zpGm6xaG01Szhu4eyyLnB9Qeo/CuQj+GGlWTSnRtSv9PSWSOR48rKu6NtyfeGeD7134o21bhF7omNWcVZM85tPhF4c+3yXupXN7qMsjmR1dgiMxOTkKP613enWFnptolnYWsVtbxjCxxLtAq3ijFEYRj8KsE605qzehT1W3kudMureFkWWSF0RmHAYjAJ/GvLLnw9ebHj1aO+a53kk5LRke23g16/ikxXLi8JHEJXdmi6Nd0tLHlFx4R0OW0RZILcS7eT84JNYS+EIE1ez/sW3uJpVlUyhQSi8+v8AjXuLQxltxjUn1207aAMAAD0FcdLKnFpuZ1Sx2mxFtPrSFfapdvtSYr2LnnEYAx0pdv4U/FFADMUYp9FAxmKXFPxRigBmKXFOxRigLjCKMU/FGKAI8Uo6U7bS4oGIKkjkdFKqxAbgim7aUJUtIL2EUV1Pg/7e4ZbWOefnG1R8q/U1k6Vo93qF5FbQqoMmTuZhgAdSa9Y0KysdD01bW3Znydzt3ZvWuPF1YqPL1OzC0XKV3ojPS01KFVaWMZI5CnOKbIX3BZlZc98V00UiSLlfy9KiuYFlHRfxFea7HoulpdM5byYS5O/d7VDNHCpyRWteaTOitJZhC2RhCe2euaRvD0juJHuAT3XHWiyM+SXYxAFY/KuaeCseeK1JNMmgXaFX/eJ6Vn3On3DI7KwLAEgdyfSklcl3R1Hh/nSIPof50U3w6GXRrdXGGC4I9Dmimdy2PO/il/yMin/piP51ym2us+KH/Ixr/wBcR/OuWVfWvZw38JHhYv8AjSGbaNtSbaNoxmtzlOS8fDN74YX11qL9FetXwkP+Ka08+sIP5nNYXxQv7PS7nw1fahMILSHVVklkIJCqI3545rf8GbZPCelOvzK1pGwPsVBrGD/eSNX/AA0aeKXGakxSba2MhpX0o28e9PxQKAI9tG2paTHNAyPbSFeKloxQBDtpCtTbfamlaBEWKMU8rzS4oAZik2mpggq7aeS22JYAXBJDE1EpWRcY3KtrZTzhiq4CjJZuBUMkexypwSO4rqyLWOzZrqbPH+rXHNc9eNDJNmGMxpjpnPNZ06rm3oXOCiipipYLWSYnaKWNV3jKk+3rV12uLdVdEMSgYFXJtaIiMVuyjNbSw8SKRUaRsxwqlvoK1bAWr+ZPqN0kMCKWeSRwoX3yarSePfh9pahTqcrRlghnhsppELE8AOqYPPoawqYlU9Huawo8+qKjxMrFWGCOopu2ur8M3ng3xEssmi6paX0i8vHvIkT/AHkbDD8RUupeH7aFRIhyN25ue3pUxxtOTKlhpLqcvZ20lzcpBEhd3YAAV19p4L/fK9xcHyz/AAoOc/Wl0CGGO+WaKHaEGF4612EUvyfcArnxGJle0dDejQjbUTTdLsbWNVghVcDr3/Orc7RRqMY9qrK0zcKQopHgXgvMSfSuFtt6natFoi1Au7Eu8g+imlupvLThsGogkykMnHHFQtFKzbm5b3NK9gbaVizHcPsysbNx1o+2KWIkJj+veq7rcY+8o/GoGt3YjzJPyo5g5pWJ7ycNwGBPpUdtG8kqMYzgHk4pskMIHzEMRTIp2jk+WdlToVJzVJkPfU1NH/48F/3m/wDQjRSaJzpsZHIJb+ZoqjtR518TR/xUY/64rXMYrqfiUM+Ih/1yFczivZw38JHg4v8AjSG4pMGpAtGK3OY43x6kcmv+E4Zo0kRtSZmRwCCBE3Y1t+Ek2+FtKUDAFnFx/wAAFYvjv/kaPCo9Li4f8oTXReG12+HdNX/p0i/9AFYw+OX9djT7CLmKAKfto21sZjBRj2NPApfrQIZtoxUm2kK0DGYoxTtuadt9qQEWPwpCtSlaNtAyLbT0ikYEqhIHU4qaJljkDeWDjrnvVz7VbvCUeEg44KnFRKUk9EVFLqZaryBkCncqfcVIFy2B0prLz71RI1st1JJpMU7bSN8qlj0AzQ2kgWo6FlSRWYZxzWibyK4ZWnVRtHVugFec+I/H1vo4Y/2bJPt/6ahf6GuUu/jNpl7pd5avpd1ZyyRNHHIJQ6hiMDPAwK454ilJXT1N4Uaie2g/4jeN7y71SHTvD9gt7qdxlrCDaHW3jGcSsh4eVgCRnhVxxk1wfjLQfHH9srHJf6vqOYIrrdJI6FCx4G3OAwbI49MitrwZbPbfELUf7b0qFdajgju9MjlmbHmBVMcIZDyXU4HvgV6L4hk8O+E4YrOS0KXE+olrv7HukFvcsMs4PP7uDcFUdzv9K8+Uofb3PQhFr4UeR6i/irw3BpesXFze3SywicXSxsJrRd2FPnY5z12kkYI9a+m/gZ4wHjrwtPBdPE+pWW2O5KjAlRhlJQPRuc+hBrzzV9D0eSG8hvvtM/hq8Mt3dS29+R5E0Cg/ZkUg5DMwZQMZDD+7XP8A7JWoS6d8R7e3EckS3dvcwmNgcGNQJEOehwQRWc+WLTgNRury3Pom6lvNFlWCSBWVhlNvoK0tKvLq78ttqqZH2qGfBIrodsVw4lZF34wCR2pklnGSh8hPkIZTjofWtHVi1qtSFSad09Cb7NMqnJGBUaCNcNITxVyEyhdpO6nRwqc7o159qxaOlQXQoyXqLnaeKalzuYNkmrrWkJzmMUght4lICg/WhoTiyjLOrNzmm/bRCpDDIqdltwSWUfWqU3kiUb13JnvSsjO7KdzextMMdM9KRmPl5rXawtJoA8caL3JqlLFGgMavxnvVpiasa+gf8gmD6H+dFLoX/ILhx05/maKo7Vsef/EgZ8RD/rktc3trp/iL/wAjD/2yWuc2+tezh/4SPCxf8aRGBS4qQKKXb61scx558UNQs9M8QeG7rULmO2t1+2ZkkOFB8oAD8Sa7PQkxolgO32aP/wBBFch8Tra2uvE2gQXVvFPELTUHMcihlJEIIOD6V1E96uleGIbjZ5jrBGkUecb3IAUZ7DPU9hk1zwdpSbNZfAi/dTW9rGZrmeKGMdWkcKB+JqrZatpF9L5VlqljcyZ+7FcKx/IGvH7ZPEHjK8uNVbUPsmkQpK63bqN02ztHu4jUnIXHJ2nNVLTwrdS2l2/h/wASPql1FbRah9nvIBhxJuO0dw52jkEYrP6xPdR0LVFW1ep70FNG2uB+Ffiq51DdpWpeYs8TmErK254ZVGfLLfxKQCVbrwQemT6GBXTCanG6MZxcXZkWyjbU2PakKg/WqJREVNAX1qXb7UBRRcLkeyjbUu0VYsbOS6mEaYAJ5JpOSSuwSbehSK0befauysfCsBbdcSl/9kdK07XwzpcLqzWzSkf3icfiK5JY2mjqjhZvc872jFNKV6DeeFtOlcuoMXsh4/Wsg+EbqS6ZIXQw9mY4NVDF031FLC1FscoVxUF+whsp5nKqqRsxLHAAx3NdzrHg9oLaN7JmlkH+sVj19xXK3Nu8bNDPHzyrKw4NXGrGrFqLIlSlSa5keBeL0n1QyLaRyXG7p5MZYH8TivPbfwvq91qcOlrZyRT3UypGJhtXJPrX1XPoelzH5rNEPTMfyfyqSw0bTbIg21lAjA5DlQWz65PNefDA1VLVqx1vGRtojF8d+HptDsIviJ4c0k6prNhprWsig58h8ALchf4ig3DH0PavJfDfxk13TtAs9HR0cwWl3D5j4LkykMHORyysMj8fWvrTwajyWrO8m1Q2FA7+9ZXiL4P/AA91y9N/qHhm2+0E7nltyYSx9SFOP0rnxEf3j1OmhJOCufOun+MdQ8b+Jr3w+2jPeQ63YxxR21oB/o1zGmIpgegGdxc+jkdq9L0PwunhL4yeDdBiYOLbT2jd+zv9nO4/ic1694M8IeGfCkTx+HtEtbAuPnkVcu31Y8muB8WyN/w0f4YUq2WhY7gPl5jYYz68ViaWVj1WGBt+d2far0a9CRio2xGRninorMM9BTHGKRKo9OKbK3ljc3IpVAjX5jk1w2v+PNPs7+60+4JAUFQ2CFGGwxJ9R/h60p1IwV2XJpLU6yW73HCNWYuqxTrL5b7mjkMbD0IrivCXiK5mnhtJpUmhjikuJJo24YEkj39x7HrxXHQeLbfT9T1CztXd3lnR42Vg2W3Hco7AYPUZ59K53iY2TZzSmz2aHU4Y8+Yuagur6Ob5UwoFcPqXiaCPUFXflFjLMwGRnBxyPUjH4VqW12s1vHMjZDqGB+tdUHGT0FzaHQf2k6x+WrYFQyXQZg3r2rMgS4uGxDEz+46fnWva6OSQ11Jg/wB1P8aqUox3BJs6Tw/zpEB9j/Oil0JQulxKvQZA/M0VZ3I4X4gj/ioP+2YrngtdR41gkuPEojjGSY161PbeGbfbGWlkdhguB90+1enTrwp0o8zPHr0ZTrSscjijbXcT+G9NZGwJEc9Np4FZEfhm6aZgXCxA4D46/hVQxdOXWxg8NUTPH/iMP+Kt0bHbTNTP/kEVa+Itte3PhWxs9PaNJ5VdV3gn/l2kHGO/PHvim/GC3/sfxlpH9oTQwI2kamEd3ChiYgAOe59K2PEAw2gqeD5h/Pysf1qYyjNSswacVG6ODv1mPwnthp7wxafFEq3schQv5IGGQkqQW4wMYII61i+Amgk8X2g8LCwWUDNx5cZT/Rf4R+8GTJ/eK9q9E1Xwtq1hqN5eeG5ontb6OVLnT5jgBpBy8RzgHIHB45J71j6Vo/i7yrmCx0C00J5raGz8+W884RxRhgrADksAQMdDzUuL5kXGSs/Myb4Pp3jfUPEEKRmytXtEvNhPDGQ7PLGPm+UkHOOCK2td+LGm6VtLaTdTK3QrIordufBttH4KutEhkmmnmf7TLPgB55wQ2T2GSoGOw4ry/wAQ/D/xBqCBHURMAMb1Y/hwKwr1alBq2zLpU4VFZvY9X8B+LrDxhYz3Vjb3EHkMFkSXHUjIwR16V0e2vP8A4I+GdW8M2GpW+qRBPOkRomH8QAOffvXom2u2jNygmzmqxUZNRI9tGKk20YrS5kRhc1taVdWUCxllIkUc5HBrJwaUCoqRU1YuEnFnc2GrQzyCOFv3mPTirzzS5+aQCvPI3kjbcjFT6ip/7RvMg/aH49TXDPB9mdcMVpqd7C0ob5mVlPvVsSMOgUfjXkt98Q9MtHS3n1SFGkO1SqMdxwTwQOeAenpVm11ptQhFxa3wniJwGjfIz6fX2rGOFk3a5p9bUVsejzXDNJjcvHXmuf8AEsljNbOGaMy8YI6iubN1cc/vn54PNQliTyc10U8I4u9zGeK5laxGVFKqjNO20oWu65ym34UuBFclXbg9BnpXXm6VV68V5xHuU5BI+lWlvrtV2iZsD15rirYbnlzI6aOI5FZndmYbAVZR+NeSeNpmj+PXhOTcOQB+kgrfGoXSyBvNYketeb+O764b4u+FnO4sWT5x0HzNx+v6Vy1MLKK3OiGJUrn0UNRtdq7wCQOtQHVolY84XtXnF3qd6GENvPidu5GQo7kjvUt7qV1a6bPKylh5bAE8fqKcsNKOtyljLmn458XXOlWfnW8pVjnBZcqTj7vH8Xp09e1fP3ivxLcajq9xOrEG4cSc5+UnuRjoSv8AKui8Z+JP3DWcNxu34Gx25LADlj2JBc8DnNeWalqxs4W3TLDcyFkj3fKjKCVwSecnOOB/jXzOYVJVJ8kSKlTm2Ol0fVr6C3u/s1wZsqYAJUwxJJyRz90jp2NYc2qNY6naMY13owaYc5bAPHcIc8cD1rNvtWksdGd0WbdGAJMpjyxtKjb6g4/l7VkTNHKbe+iWW8LKvlmN9uJP4lII54GcnPWuSnGWjexmrnq2leLTJdzKYXZWUxkFQI4+Dz6gc8445Ney/DZ7S90UXj7ZoEwigSAln9BjA6Y4OPevmtb5IbO0tiqNMwBCHCDCg8HP0PXmvZfgreWlkBJJPGJ5MFlK/KzE4yORjp1788cV04fFVFO19DWnL3rM90iWNUCx7do7DoKfWZ4fvLO5jeOzmaY5Lu5UjcSSCRn3Fa3l16Sd9TtLOi/8g6P6t/M0UaNxp6fVv5mivRWx0I4zxqzJ4gLKSD5a1Wj1vUEAUSgqParHjbB8QMvOREprGxxXpUoRlTXMjxMTOUasrM021y+PVhTRreocgScHsazcfWlANWqMOxz+1n3PA/2vLu4vNW8NrO5fCyYB7ZdP8K9T8TW8ct74fWWNH2Tl03DO1gFwR7815P8AtVLu8Q+HV6/uz+sgr13xOzpq3h5UhMu6YhiGA2LmMbjnqP8AGsaaSlO3kbtt04fM3wpNGwr94EV5b4t8SeINa1e+03w9KlpbWSDzJ5FJDSN9yMDuxOM54XI46msvw7qni7wzbxXWs30V3B5wjnVCT5Yc/I5/vKSGHYgLnPY6uuk7W0MvYu1z2cLRt5zSWMyXVpFcx8LIoYA9vapse1bGRHijbUmKMe1AiPb9KNtS7aTbRcZHilx7U/bTC8ayeWzANjOD6UrgRXPyws2egzXB/GDxEdJ0aCzhuIoZrw7N0gJUZIAyByQM5x3x6ZrmfjUdXk1Ga30/7dxjAiLDPHbFecaNZ6lqC38erSMWQRi3+2SHhw4JAJyVyMA4ry8TmCimnodkMPa0m9DtIfAkMQla/wBUub2bUf3XnXsLRyQ/u2G9Qw4+cgBuByo+lbStWuPh54msbQ6pNqNpKg+0RsjRuCBhhhuoB5U9eoqKXxgo+0WtzBdxTwDc/wBsOS6ohO044dd44X268kVyOtzXWrXaa5dhwzoceaQGLAdhjoOma5quLhGKcDRRk7qWx9DWniu3ub8xByI5pXWIMnHlqnLZHvWTofi77Vq2nWTt9yJ1JY/6xs7Rn37/AJ1yPgULqVo91fyCBXt5Ybd2O1dyg5weD3FQeFLkSeM4ZZZlmtrFk5wI923Axg+/54NQsbWkoOTtd/gcrglse9xxPI6xxqWYnAAGSasXFvBYaRJrGqXcVpp6Lu8wncW5xhR3OazvGF+3hvR2vo54Xma3crHvAYMQPQ56E8+1eOnxZef8I7Jomobbi3jcXNudu54picMeeoKluPUitsbmqoS5YmlOlG3vH0XpGk6LqSRC11ZZZJIROFXG7Y3Qkdqoa7pUmmznBMkP8L4/SvIfhT4qutC8S6nr11FH/ZskAt2c8sshYMAg64x19Oldj8Q/iJZ3tgkFhbOHKiV2dsMnGccZzkVzQzlQh7So/kazhTcNrM1JZ4o5FWRgu4ZBPevPfiE4i+JXhWTP/LVOcf7ZrAGs668q3F3G7+Wv7tQeFOeM/Xp3qr4u1518YeFru62MLWRQ+GzyHX/E1NHPaWIvFqxlTp6v0PcNOEIhL3UWHce2VHpmq3iDxFaLaXNi8kaW6xsCFBEm4YwoPcnms7w34ksb0tbnLTKpd8nC4+p964D9o6+k0w2V/asGt7tDCAOiunO7HTd8wwecj6V1VcXCtS56TNsNSc5ctzhfGV9erJfbWEUcUnlwtIxKsjd89C3P6GuN1rWLf7fEtygdPLAHys0S4JGcHv1P1NX7PxDHqSRCYB5ogvmIOd7A4bGOmQ2Qe3NZ+q6baXWpPdiJ47VsYjLFVjYDvxwvPGOpzXz7puE7T3CpS9nPlZp3dmLi6tINS2K7oVEEbEB8N1J7npz7GpoZLTR7yN5EijjlBWNI35dhtI5PA9M9OKr6ql4PssVveJ5bsI/PnfGGGMnPUDn8RjNZmpbZNTSGGZbqe3bDMyhEJPGBz7CsVFysuhmk2bV/fWenyz3lwodZtqGDcgJByS2AOvr25+ldR8OvECxTKmpWwtJJHVQmDs2HI57Aeo6muGk0W90vz4datUX92fJ+0kHHGWK/Ng46DnuKt+D9J1K+u/t0jSW1mG+SNsgvgYBA7cCurCYKeJmoUldno5ZltbH11Roq7/LzPeLX4121vYS/2PbRtM2c3dwcgf7qjGRwOtP+GH7Q1jeWZtfFUczXEUhH2qEKSwLdSgxwAe3YV4drVrp1huht0aYk4KGbG4+hA6deteaR3z297KyDymVyrKPTpX1uIwNGjGNNL5n6Rj+HsFh4QoKNn1d9T9Q/Dk0dzottcwMHhmXzI2H8Sscg/kaKzfhk2/4eeH34+bToD+ca0Vw2sfBTjyyaRy3xDvorPxId8MrloV5UjAAJ7E1gprVkxwwmj/3oyf5Zq/8AFg/8VMv/AFwH8zXIZ9aFi6kPdR5dehGU2zrLa7tbklYJ0cjqAefyqfbXJ2X/AB+Qk9nH867MqM9K78PXdVXaOCtTUGrHzt+1KM+LPDaf9Mx/6Or2HxQuNW0b2EnP/A4K8g/ajGfHPhlPWNP1mNeu+NRGur6LJNcNAkfmvkSbVb54BhvUc9PYVEJay9TR/wAKHzPONet5vCDDWFsr2903U5EnzGci3cxFZCWOSC3ygZ4wT6Cs/QLz/hNCfDmkW2qRQtHtlvJn8zYhkBdWYY4Kjg9cjHc17j4ajT/hHNPRvnU2yZ3c7uO+etX4oIoV2xRRxrnO1FCjP0FVyXe+hHte61PEfF/jDxH4Ygk07TH2G0leNRLBvYqGO0knqcY5r0H4Wa3feI/BdrqupeX9pd3VtibR8px0rpLrSdOuZfNnsoJJD1coMn8as29tDbxCKCKOKMdFRQBRSjKMm29AnOEo2S1GbKytZ1i309ngB3XQQOI9pOR+Fbm2uD+J+nzJPa6nbXCxux+zkEEZznktn5Rx+tTiq1SFPmprUzik3qdNo+rWGqW3m211GxAO4EgEY68fhWX4f1h2vhY3EMpaeY+RI7cOvbaDz2/WvLZrxYjJiBUnA2oYZAF4HPTk89ulT6Xql1a3VqpWW2MrGTcDgknqc/gP0rx/7WqprmX3G6pRues+NNQm0NIl+yMzCRdxV+oPO32P1ryjxp8Qrz7RLbabYyXUTOVW4aTYMdGVDnDdh3HvWR4o+Jvi6/uovDSrC9u7iKOUREumTy4OcEgVyPiOae6htxLN5L2UQjaORxmNlIyy5AzuGDx6fWliMXPVX1Zv7GK6HUweMb7WITO90SIikZikA3LgHG7P164rn9f1aaK4jdcqXbygOCCeMfzrKknkFxPdpJIROm5cpgyYx82PfBqS4vYbtUa7gQqAjswflT0yPevnsROUp+87mckk7I39Pvlkkm+0pme3kBRQDyO4zWd4pb7X+8UErsOZFPGMenqabo9wsMt+8iyYVssuCSq/XoMYqSeeA+F5oIgwlKu22TqV3Hpj2qKM5KpFdC4PVFaxupobAPPLNI0KkLDvJ256YB9QBWcmpXGn6iJmZseYHbLHODj5R78fhWzo+iahd2ct0zDzycx5XkYHAJ+mKzfEdnLp17Fe6haglxsGGBC5PUY6/wD1qSqXqWbuRynZeLPEH9va2NQG62WC3TKBxJkgAHPfJwP1rDsJbibVJZbWNZYCE+0N6szA8Y9sVgx6puvJrZsx75SHfZ9/P3QK9AiWGyt0hVYopSAwJOcbRyWwPrgf/rqcZiJX5mtWJPlF0qz/ALMnlur5kaWRyEBHAQ8gH0qrrF+1uTcXltIECHYwG4gknvngdOaq6jqd00lvZyRmWCYhlKjHmH0BPbpVLxhrFxFaGzg3+Y67TEwzj8fXGa58NQq4qtGn1ZrhsPPF1o0YbsW51/UUijlt3jaNuF53ZZeWGe1UvEV7aanHY3O4qrTFZtrcpjZmsK0vFls1NxdRx7SCcuFxx9easw6haLZytaJLNFCeJMEIWPYE/h+VfZUeGFSkmqi/4c+4XBLptP2618tTtdO1iWHWJFs2Cj/VyKQw3oR2A6dvSrvjrUZ/EXhOTQ7kxuQd1rI3VXA6k5GD2zg9TXKeEb5pJQ00YSV9zRg4xt24Y9Mk47ZrU1K6H2pGWYiGRgVBKgbs9c//AKv618/iKFfL8R7JvRfcz5TMMBVyzEulLps+55V4FvHsPE6x3H7nzcwlzxtPQg57Hoa9Pjs55rPVL/zkaGxRAojBZmO7Hl8jBxz69PesuPw9ZDWH1G+hhc7XXa4IjldcYYY5JAzn8DzzXX2I0+40a5sLRVg1Mbd8U4yJFXO0g85xkj6e9PFYmlOou9jmrThUkmZEWr6Zq/ge/s10dm8uYSXExUlnO3KqD/ABgHA9K810bS7q68WRxNbTyWdtMHlkIJUopB5PvkD8a9Gs49Q/s66gja2sr5ITIVaTaA4ZTt9MspOB7VbC33/CtZbm3tzpt2mWiSXAknBACkeuOcHH8I9Kca9la2myIjLSzHabPpXiCz1m6v7oRQxLL5rSoDy3Chc9OmcDkkjtXHWusalFZ4kvkx0UNwQO3NZf2ObS9EgtpnaW9vJf3kO3IUAjbk/U5OKzb2SRTLHdTEyoxUqvqK+m4atS9or3f6H3XBNaNCdXXXQra3qNy90d85cjkHOciuZvpAt00gPDqcj0OK0r7c0R6evvWFdSYbdKPlXr713YmpJs9rM8RJu7Z+p/wn/5Jl4Z/wCwVbf+ilopfhQQ3wy8MsvQ6VbEf9+lorkPgpfEzh/i6wHilFzz9nBx7ZNcfvrrPjFhfFUbY5+zgZ9smuEubmSP/VQNKe2CAM1y1NGcFV+8zZ005v4Bn/lotd0w6noK8r8P62r65aWt3azWcxkXKy4wRnkqw4P869XkVJIirYZHGD6EGuzBTvF2OHEWdj5o/amuo18d+HpY3RwkEbAqcj/XNVHxb4nh1TVbKO8luIrOa6kXMkjEISUJKjqANtZHx/sdOsfiBbWelXDzRAoNshyIm3kbAe4rH8cJJ/adkzR2jMZjvFq7MgbHI9uOa8fFylVqRu7Xub04e7Bep614f8aa9aeHLG3jDeTaxgIdodpVHQnk9R15GK0PC/xN1XVPGVjbRqLm1u5mie2VNrx8cEZP415JZ+JJFuNKt5EjlshGoljUn5iDznGDx1465ro00nTdR1rTv7Oae0mmnVU8lNzhi3+sHOTnBrlo4quqiUp9dEc8o67H1Dil281S8MWWoWGhWlnql2l5eQpsknQYD4PB/LFagUdxX10ZXVzn5dSuV4rF8W6kul2PmTWQuYHVlIPrjgdO/NdCVrK8UWF9f6Y1vp88cUjcMJPuuvoeDUVW3B8u4JWZ4Pqmv6HJfxzW+hSWsEqeVNDEp5GOcc46j6DnvWF9tciRk0khDJ5SSu/RuuFz14OMfSu08R6DqGkWUr3g8hyzsWLqI1Uc5APPPTrk1xM8RvkgV1SOINkKmev94D1r5XGVZU/dqLfysdUbdBbO6MiGeOQyHpuLZKnPBP8AhUU0snmOZ4ol+VXDuufLbPQfXHvTpbPTbWxd7dTvGTnf94c+3OOODWddT3khR4mLkBflYcOO5HuK8SdTml7rByE1SWN5dxbczRsvbK8jt9M8elO8qx+zPHNEkcLuEUopIPPWo7ye0TUIpmh+8rb0jPLjjGR0PHp6UlrJBDOLppP3DEMAFxsOeeevTg053svQT3Oh0HSvIF1JePKEc5HzEKygDt17ms25thBFqC7DtEW6MxnKlC2Bx/P6Vo+INQs/sypmUTMn7srwwXGSeR6dfqKwtD1cS6JfWbxyZKtiUp8oA5GWrKj7SUlL0HFvmSOgvfEVnZXgs9zRqBhGCkrkdiR0wasapt1ILbyQpExYNulQYbn39OD+FVre6066MMUUcbA4YOZPvkcn69Oa5y71ny9fEd3iOQNuYKd3PQZOeOOwrGNPX3VqiE9TTttA0q3khmv43jkWTdE/OWJPXGPerur/AG+0hEt1FFdW+9t5j6hCT1AwSRnt61Zvbi6ihWTS40Me0bjO/QnHr0+n0rDlnvtSuC8bJBdRSYjKDCynBzjoO3fsapOUneQ3uGn3dtHc2T2DrJBv3SRyrgIvQcHPOaq+OLK+vEebTZE3xRGRZhgb9vOFPcYJ575rFm+36fLcx3MBjKybnCkAnHfIOCB36kVLdahbLewyWFxOxkX5lk6jPLADGAM59eK7qUZUqkalPdGlCrOhVjVjunc4jwqiX2uRxSx+dnkITwx966LVNSdfE0FnabBbQkJ5Y+6XHViB0Oe9Yujsth42WTyTGssv7tGOAuTyPoKvabareX8t0fJEYmOCz4KjruPt0+ua+6wlfnirH7HlWOWMoQUeruegaVbCV1CwlHjXJx1AHfPb607W4bi3tmYo8sH+sKEbsnoSxyPwHJPNVvD+pQ6pqcOjaX59xP5byPNbodsQUHLserDOPQc1e12S8hvUYXm/ChEjMG0Oec8k4JwTgce1eZxGnUrQcXdJbHjcaZbiMXVVXDLnjFa26f5mbf61dXNlb6fFC0EunRCQbpDHlQBuZVIw3p6n3Nc/pWu3z30S2dwWuIeFjYbZQuemOjfga1LywutV0iXxGtnPLPZyRRWqiLEbsTuK8YJCgE89zmq4aO9uDcXunxJdSxhJYFQRZJPDAjJJ9cY79DXhKlScfeR+cK0Uro7hzaeJLOBXWO21RAS0Dp/ruMAqDjcw7DNcXfahqek+If7NDFpWjjnijmXKgt94Y9OvHQV2v23wzocUax2txqOpsVkMFwXeFmJ4Ax3JPAHGAPrXOeIv7Rj+Ieka3rQUm7LW6uD9w5+4SMj+LH0b2pUkn7klfsaQ5ZJ3RqXWtf6JOZrXT5bhYg0xit1iBU/cAwAW+ueAPevKtWvRdSnzIVUDOzYMYHp7/jzXc+JbqIyzPLO6M6rHGm3pjd09B0/KuPn0eRbd51n8xyOEI+avsMmw0YYZVIr3pXP0PhnL4/U1WjG8pX+5HNT53fITnFYuuNmNV78k1p6k80ZKPlCO2MEViyr5ivwSMGnWn71jHNKjcXTitWfqv8I/+SW+Fv8AsEWv/opaKPhLx8LvC4/6hFr/AOilorA+UPM/jpq1rZ+ObezuJFjZ7HzVJ74YgivMb7xHDJbyCxnUMvBYjlefSur/AGq1kXxpp0kSqWa02MccqNx5z2ryDSzIsjLDKk0bqcyPjcp6Hgc4PTFeFjMXONVwRwVWuZmrqOuC8Ee2eaKSJ0Z/mzgg5yM/d6V2c/xKu/7FktNOB8tFZTNKd0mDyOg6jP8AKvLJLeG0vbn7TdBPMUN5Y4G3tk44q/ELeGxVYZJVK4fLNls479iMfjXn/XasLqL3MpRi1sch8RLya/8AEemSXN39sGUCseymRjj8ya0tdMGn3ekSW8OxVnlfylHIJTrXM6/Ikmv2JSRpQJk+buTvrX8Q34utStnjiKeVJIuW6H5T0/WvQs2qafZm6jpEv3OuW95pls0sdvFIP3OZlHfGWHov4Z71seEZl0XVotYs72/WS3cSzXMsKt5yKOig85I4B9xk81y6WWkyWwnke4VYFVGmRTtjbGdnJI7k5p+nTNIUklvWvrGCUYhdiDIo4IyDkDFcUbQneLtZnK47n1D8GPEOqeItN1KW9jmNtFdkWc0uN7RnJCn1IGOfeu/2183eCfiBq2h6StpptvbrpqXTvBGkZOxDklWJ5Y5/GvY/DHjCy1CaSR7hUhaNZAT6kDgZ7da+gwuYUuVQctUZewk/hOv21yHjbxV/Ys6W6o6Pgs7EA/L6gd67G1MdzbpPE2UkGVNfOPxn1WY+IrhPMkY79ieW2Rx1xk0sbmEYU/3b1JlRnDWSNfV/iBc6vbXel3MFrPG2dpZBlevUGvOb4QxZaLzd21iRuyB9Kp6Zf+ahMYMryEqXxjJ7/l60qRCSWVF1YxQs38WBgjqT618niK1WvUvN7CiiLWbyQW0hhV5vLYBlJxkH+LFR2N+05VDNE6RKQ8ezDHnoBnoKjurmSygmeWSKUo/lg4yhUHA+o71z9tJcSa3M1tMgj8rzJCp4XoeO557UU6KlFlKOpu65NbWF1BcXP7sylguRnYSRx/PmrmjxR6xaPA8YgIO6NnOAcEYJP865fxNKZ7aLK7kAyHBzvU9TV/wdfW8FpcWz75oWH+sIyUXvj0PH0rWpQaoqS3LlHS50Pi8tY20bXkaNI6hROuASO+0dqw7Um0tby2jtJPJuLdWWRmbK4ZcjjjrxzUmqtFeS2qtfeam3BYEjaOcA56H6cVXvNTuLezkilmnleXAl8zgA5B4HY8UYaLvFeYqfxIpw3nkYUO+IzjLPgqO+KZPcRzT+bJJnJ2jkZIAx1/Ko7qK4VV1VYgbW5+7ht+Tx1J78dhULywwkoVxMxLBh0Ax2rV01fQTVnoemaO73ujxx3ETRqnzecSOP9rPUVnTahc6S7JNhYtwWOfIcBe4OPX8KpaTrltNp8Oh7WiuWGFm3jY49Dn/Jq2VtHWWyucwupC27uquMAHtjqefxNed7Plk1JCa1Jk1zTmZYpbeCbKGPerHJXJyCD04OfpWHr2jCGObUoMCznYeWWwmSP4MDt3+gp2vC4l1AxvbLCvkBkdQMPhfurxw3GKzbW+nuoG0uJpHlmXYlu67iZOANvoTxjGK6qVNrWLHFMyZd+oapa5eOKe33OrIOFCqW59emKZYf21d6VJ9kspYrDaXVgcF+epPf/wCvXvWqfBW08G/DQeIdTuVXX5AgkiZyUh3jBQL/ABHHU565rz3wlvt9LaS9tkS3WTy1eJztdf4SFPHXP1r7HKaMvgvY/S+DsNOUHHmaTOL+Gniq78E+PNN8RxRGRbaQrcW+domiYbXQ/UE9e4Fd9J408JeINYlgL3mnW1w7MkU0QZFJ6Dcp4x2OPSqPim10XUrSWWGxknvc/uPsy5kdvfA5Hc1x2m+C/FeoapHb2fh6+a5lbMavGUz75bArXMMPThLllK7OrNKtXKsVbD1NWteunS6PaGt5h8PjZWc0V+kM5lV7eXexRjk5XgjgdMcVljwfqV7ZNqcPifRo/sQ3PbXczreXCNxyGRh3IyM+9Zfguw1LRI9RE9zpF3fp8kkEM7vMij74DKhQD1bOOOuKZqcOsX863zeXGtuvyMk3mGNfdgPU18nNOliHyxvE+Llg6mLqudOk3Hrbz/Ij1Tw9q2k39uusyWsE0cXnJ5F4JV8tuWIK5Byc9Dke9ZmqeIR4k0hPDNtbORaObiyuZCfM3BQXBP5nNM1qOee4kwUh1QqYlG4GCcj+52V+oKn14xTfh3DPD4jihvtOaPyiTdyux3ovTJz0HOOBW7itZLpseVOm6cnZbFHxlqT6rH9phkjlFqBHK69ZDgDcP9kEYFYGj6hfLKY4HLDq3H9e1eoeO9LgvtXfS/DGm29v5jm2T7OMNK+AcNk4yT7Vg+BPCDxCbUPEFuYrWORokRhgSyJjcM+gyM19NkeIVekoJ2af5n3/AArinVpRpKVnF/nqjn7rQbzWkW4vCkFs2SjKMtKR1OTzj3rm9c0e2tWMNmruVyX5z8vGDXb+LPEfn30yWZHlqqovHAx6VhadtgibUp0MgRtpXswIxivUrYenJ6avqz6jG0KFV2SvLqz9F/hSNvwz8MqRyNKth/5CWipPhmyt8PPD7IMK2nQFR7eWuKK8l7n5VUsptHjP7S1l9q8X2zLMYn+xbc7Qcjca+fL/AETWtJl328yTwvl5GBwRgZK4Przj1r6M/aI/5HC2/wCvQf8AoRryu6iE8Ekecbh8p9D2P515WIowlNto8+rFObOB1SS+lgXUZrSaFEmjUJHhgwcDqepzkfmK2dMW71O2nu4YVSGNvL8wLjeRjuOuMfyq5a6fqEmhTWV3aN5yEMr8FRhAqt17E5/4CK6e6tLS18MpY2qmGGGNUj2nGB3/ABPOfqa5pYOFm1uJxSPJ/EVlby+O9FsljCQvLAjeXxkFuoz35616p8V9H0uw1bw7BaW8KRraX3RAM7bdyM+vNea+I28v4i6E+EXbJa52jAJ3DnHatDxl8R/+Eg8RRxR6Y0f9lveWpIk3b98bJu6cAZzXdTglCKNLOyPoDw/4T8O/2HZL/Y9gd1tEXJt1JY7B145rSj8G+Gtxb+wtMGRyRaoCfyFed6N8SPEkOg2VxN4BvreGSONLVppwn2lcAblGM+h981s3nxM1GxMRk8I3Rjkzucy7dhABxgjk88+lRLlT2NFhK0rcsW77HV3fg3RWSJraxtbdY5A7KlumHA7HjpW1a+H9JVQY7G1GcHiIV5T/AML4sRJJC+gSrt4ybgc/pUEf7Q2n27JC3h6Y7lyD9oAx7dKyUqRg4taHu9pa+SiRxsVUYVQOAo+leW/H/wAIXDWB1u1s4nhUbbmViBgkgKAAR+eK2fBXxOt/EXhXV9eXTWtodNZVK+bvLkmuP+JnxWtvEHgqeyhtHtWF2u0M/MqBCScY4528VhjJU/ZMmcW4u55fHtaNYwVzgK23kjHYHvXDeMGX7ROzRuPmwq7Tgk9fxq1e+JF0myNz9neZWyoUHBVj6/lXPTeNLW5mga40mS5Ee7fvuigkyOOFHy4OD71wYLB1ebntoc9OjJu5O+r3RsI0kvEnjBKeSRhsDv7U2O3jvIC9vhJAck7yOPrWe2pW1+sSrDb2hGV5JJPPBJ/Suu8L6LqE1jNpcluZ23uyCNchzj5iT6gYx0FddeKoxvsaum0jItbe4keKBf3kbocBWyVAPX8zTIrW7jhnlEilDJ5ZiT7wxjJ5GO9drH4QvJlsbjTWXzbqxknmBbkIsirgEdD0/Kpte8C3VhqEdtpbG+nuoFlPmkBUOAf85rWFKdSyiuxrToTqyUIq7ex5y1xeWisrKZI2UKr5ztGauXWpXFzAbeaSRlRMYLE84rq7Twul7LcaOzJDdRf8ttuR2JXHpkVjeJPCuraXfNqC2jyW3kuJSc4Vegcjt+Nd0srqwSqSjax6tfh7GUIe2qQskUNGN3qstpo8M8SKsnlRNIcRqzZYknt0re1nT9Jjh0//AEi8bU7pfOayiiMotIyP3KuR1d+W7YHWofGXgkP4zDWM0SaRJcxMzPL8qI2MhdvLcBjx2GK7OK1t01e+0mKaZbC7czafNPB8iOCQQyknA64ye/SuOpGlTu9zyZQhEytLs7bSfCmt2PiDS43ku5sWV2h5C4G0r3BDBeDj71cb/bOtaJdH+0Ij9odNpWUfNGB7dj05FdPr2p3l3qFrBceaLS4QOwKFhET/AKw4HOMrnj0xVzTtKuG8R211bx/2pHMXWQyxBS6fxPsbOD8xNc1KPtX7y0CMedJNbHH3nio3H2ffb/KpBJHOXxzn2zmrXhzxDa2XiG21O2tcXFrcLKu4bhlTkA57cZrQ17TdJs7yPT5Iy/2Zjjc33hgYB9OmKseHNUtxpU7Q6abO1h3q8Z/ed/mBbGc5HH4V25ZQhOq1TVmu/U9rhzAfWMU+S10m7PZ/13PRfi34yutc8JWX21oTI7rcSKi7SmV+UEnnkEcV5TeTalLaaZatcR2lqJAryopBRXI5Yd8Cul1O4fUXsBeRqWWFAwx94IoUZ+iqB9c1X1CFWllSGFhCHzITGeTjGAcnj296+iwuHkrp6XufpOCy2VPD+z+G99uh7K/gPw/pOlW/9m3M1pfaeglWUMQ05xk7+xzWDa3k2oaisRWSNrqNrTzEGGTecZB/Eiu28EaDr+uabaTR27zxPCv72VPLTBHGSepx6V6LoWi+HtF8Q6fo02j2qXFxafaEeXEjiZG5AY+xyMY6V8tiMJiKtXSXzPziU6s5ODfM1f7up5L/AMIBr+iWVzo3g/wXqItZyFvLy9mTzLkL0AGRhM8478V51qdt4jtNRn0PTxJFqzQOtxwEjjGM445XGM56ZFfbkokHK4I9Ohrz/wCKmkacPDGoasumwm/ggYpKR+8JPH3up4J4rqr4ZUoc0XselhM9+r4WeG5EotdL3v3fc+FNQhbRNYFkbky2Lxq8rzISjls/Mo64BGM8H+VeheHvEMdrPYrqmmpewSsLdJbqAN8vHSQcnHHB7Vj648baCn+hwTGEyfaJpo93kx5HI78kgf8A666z4f8AhG90nWdJvPEFpaRaRDl4raOQP5pYEr0JI5OeTnivGliIzpKcnY+SbckaFjqlvoXxh0vxFdafJZQXTfuPOjYJnbsDgMAfT+dd98VfHPw1j+GPiPSbU24v4HfyrOWBldbmUlvMTg8ZLEMOOAOlc/8AGi+0TxdosVmolsZ7KEi1lIHliQc9eoHODnFeR67NDqmjaXq2qXB82PdbX1iHxJcgY2uP9n1PQfjXRgcQqUnyyuu514KpCnWvUbtv80cXqWi38GlWWsMge1vFJVlzlCOoYdvr0NJpCSXFtc2/LblOxBzlj0x+Veu/C7xcvhXx5DJqVnBcafJugmicBvLVyPkiBGPlwPrzXoPxE+I+g6RqU9n4E8GWb6oAPNuv7NCuUPdABkj3r38PnDUb1EfTUOI5xV5wv8/zPe/heMfDjw4DwRplv/6LWirfgd5JPCOlSTIEle1jZ127drFRkY7c9qK2vfU+dk+Ztni37RUkK+MbdGnhjZbHeVdwp27jzz2ryzzo2YKsiEeqsCCPrXr3x9sdGufGNtJqV1fRSrahUS3jVgy7j1yfWvPrG08PtP5XnapGoPBa3QjH4GvBxWNdOtKNl95wVpLmstzDF9C0k0bSoAi9zjPFR3+qW82lzRNIFO4R43DJ+lddJpPhwyKo1G4wTjLWi4Hueav2/h7wrk/atYjkB4G2JRURzCbekV96M1dnz741ZYfGelyGTcgEDE46d67P4T6IulXOpa/PcTu+pTzeXAiARNGr5xIx5wcYwOue/bM+JOn6V/wuPS9PtbrdYtLbK0oxwDjPTjvXp2uyw6ffaX4d0DUHvdNniuGu4wVPlui7kPHK5PB+pPaumriJ+z91bo6E2o6bnM6t4imZP7QstQe4EZ3mCYY2SKTgBQcYXJ9AB9DWJqfiTxDqItla8Mst45njgg4Ds5GSzeuccfyrHtvCFzrHja106XUEt4b+TfKiSZdYsEnjHfaQPrXvejaXpejrHaadaRwxKMZxlmx3J6k1y0KFWrFNyLo46tTs0eIeIbLS/sc6XnlS3fm5cR8iBWPIZ8jn2HvzXn2qeFdXhvFh0axvriORQxk8tiz84KqO4GO1fSOq/D/w/qHiSfXLxrmXzm3yWu4LCxwByAMnp/Os8+F7qw8SaNPpIM0X2nEnmTDEKe4zn9O9dVGlVo76o6a2ZzxbiqiWnkZPwjupfC3g290XWtI1doNSmIndbUq0ZA6jPBXgHPfpXHeNrDUIr6FbKxuboSJuhkjUqIs5wWU96+jr+O+hiMluv2gr1j3YY/TtmvKPG948c3nQSubeRWMYYYKHPzIR2IOePcV5WZVnSala/wCBjGmp6Hkr+C9a1CEw3V1Csbtl2D7icYOQO5OelbGg+BfDegaSt9rUL6jcF03gjEcClQcFQfmOcjNbVre+XII3JBUZP8q9b0Dw/Y3OlNNq2mwztdsJPKlQEIgGEGPXHJ9zUYHGYqrJ01ZI2hCFJp9DynTfhb4PvrD/AISaWeG1tFJkSCO6wjqDwcHDD6Z7Uur6iNI0COHSb2WHzGLMVPDngsrEDuD+Fe12mieHbaEQR6PZRxDogiAUfhTb7wt4T1FES60GzdFbcFUFBk9ztIz+NepUhUqfEwp1oqTco3PDLzxH4g8Nva3NzDYRXEti624Q+YgiYo3rndnrmtS61bVFtbO+ulRVnVJBsdcShun3TkemCBiu18eWvgvQ5LOI+HlllmJLLG2PLjHfnPJ5AHtWL4uHw6sdDeaC8aS4aPdHbZRCO+CNuTz6H8a9TA/WqMoyjTun1PYyeOMpYqniI0rxlpf9fI5m21G3hkl15bd5XjQBY0yd79AB6+p/Cq2l/EPVrXWV/tfSba5R0Zvs8sfygAcbhnofQjtXGf25eahqUNjYTfYrZfvSIozk9celO1i9msyFj2SFFHmu/MknuT/Svo684zhq9Op+g4iEcyptSVqadm/0O2utW0bxBcBDp1tpF0kyyEWxYJMvIwAc7WBxjtgn0rR8aRQWUtpdRxwxQzuXeRQVYheQDg8njkc5/GvNrODUNVa3ksrOeZ5CdkaLktjqMDBxXoHha9tLxr7TtRsZEktrbzWtbqN3MLgjaV3gnoTz6Gvlcyy5QnKtTtyWvr+h8RnvDtOjUqV8O1yKN7Pf5dza0Szs9cW/Z7aCK6t1RzMI2BcSDcMDPHBGR65rOluLO38UwahG10s1tEIPL3qI2PQnb3HIravb/wDs9P8AiT26yS6vbxizEURkSJY2feWC/wAOCo//AFVElslrC9w1oLu+uE3FEGFiIOMgk9G/Hp+NeMq6pR90+R5oKnyrcraN4X8PeIdUu7PXJDZG1QXEl3gkkFsCMHI6jGPTn0qG90/wpZS3g0SS2AtnklCF/NeRM4XdkYB5Hc1z2seHdb1TVXvfOm02CaMG4UkOmVz0CnIGMfXmqbxx6FZPa/23BPJJIBJIoKEpgjYgP15PsK9XLKcKzWt2j3uGcPKeJUoPbftY29HhVYjfmNmdIBhV4AjIy345PfjgetdB8PNC0fxJ46j8PXerW8bhFmuAJMl04yi4/i7H059K4S98WtaqsFnBNcSToTIIGIJjzwoHfp0PWsLw9Jq0Xjq08QRwXiql4spcgLJjflsqDwOua+mr1XSptUtWj9CzbGVKNCcMPK7s+l/X/gH6KNd2djZRxMy28SR4UEj5VVc/oBXzf8R/ibDrXiOO70VXC6fuEEigh3z3J6Dp+Gaz/ir47ewtZ9O81rqbURiCd3K4tzgnjqATx05Ga8lfVFhkkmMyh2HXdnj2z0H0xXl4bBzxsFNvlj+J4PC2Wpwlipq7eivt5v8AQ9d8MfFzxtpt1GLqWbUrORj5iqglZfYNkY6cnP4V2ni34iarf2iJFJpcPlbTNAJt8jqw4BOMDr0r540rUI5j5ivtfJB28ZI9qy/HN68X7uOVo2kQMx6ZFaYjIVUov99JfcejmXDNDHJ1k+R/3Vod+0sWk3NxcXVjbJayuQoZQ8bA/eQjP6fpW0muw61ZtLogHmWkeJLJPmwAOGXPUcfUVxfw8aO8022ntMXEuwRSpcbWUvnvu4/PjBrU0zwH4usPG7rpuoRS2sLlr4iYE2o5Y+XzuZQo4IyM8GvkZ5LXhN0ZL07P/I/OsdleIwVR05L0fRo5vwlrut6/8RIrHZKlo1zsuBkhURjhiTjj16dq5bxPIlr4nma1IZYZisbFMBgG4bb0ycAkV9A+I9BgWS5efToNYWS3w15aK0FxMp525T7xyByR+NeHeMINFnv0/smO/shsJMd5jJKnBxjp+NWqkYU/Yxja3z/E8+pBxjqddoGvaTpfgjVPEGsW0UOqRFYLeUr+8nLEEYU9TxkkdqveDPFzpeiPVlZra4VWjnySyAnggnqtcRr+k6tHc2I1nSE1W9uIkFmsL+cjRkcYVeFPc966yS58PW+lw6Uzf2hchQpnsyI47JuAUClf3g69OtbVstUcNGq5pyd9Ndv6/wCAdVOjGlSUpu9/vPtTwgQ3hqwYNkGBSD68UVB4BUr4K0ZM522cQyO/yiivfp/CgPHf2hs/8Jna9QPsgzj/AHjXJeG/D95rUjSRmaK1j4aYg4z6D1Nd/wDF2OG8+KujaY9t9qa5iVRAH2GT5jxuwdo96yvEXizxV4d8Q3nhuy8Ix2TXUI+xC2uDIUO3auw42g7skg4JzzXif2UsRip1JvS/36HLKneTbK3/AAgdw0fnRpfGLHUgdfXFY03hfV2vFsbWwkvZmyCqRk7f97sK9b8B+OtP1b4d2/iG8W7iUfuCkqb5p5VABCIv3snoKxLG91LTr59ZjguLQySNlLkqXweQHCk4+mcitKuXYdtK1vQl0UnrseD/ABP+GPijQ/EWi+IL2wjS0uL6G2CRyB3EnbKj1xXungT4b2Vqn2vX7WUX0+dsUL+WEUj+JhySa2dR8Yabqa2st9oMF3PayCWFpGyI3H8S8ZB5rSh8eaXLau2owtAyDdGsZ3F/Yehrq+o00097Kxfudzgrn4SeHvC/jWXxe86/2dDGPIsTITI0pHC7u65yfWqLuE3SbQpY9ugzVzxBrN5rN6bm6bCLxFHnhF/x9TXI6/eXcCbYInlUkYKjoazr1FhIOUY/cYykm9DblmMgC7iOOB6UxfLUds1mW1xIqK02S5Xn2NbUtvZweHU1q6vJBG5KiNIvmDYPBz7jrW9TEQpUvaVHYmzexd0vX4U1SLT7sKVeCRg+eSw2gKfzrmfjv4dg/sObWbCSKO6t8tNDvA85MDkDP3gMH1I/Cs+6sNb1DxhDpWnafm8NpEwVuNm7axLHsORn6V6D4u8PaPcz3MV/dRBHhAulF4ZTby4ChgrHBHTHGfpXiQtXnU517t9DtUnyq258x+FxKddtprxWaCIq23GfNXIIH58c9q+nLG1lmtBPeIFklAYQg5WNewz3Pqa8Yt/BOs2PjS201bYyx3DH7LcjiKZAA25WPbaM4619A7TGipmMhQFzkdhXdGjCkvcEnJ7mNPZwRRNI0I2qMk4JrnJPFOhxw3BhZjJEpIQDBfHYe/sa7G/VbmExfbHgHdoZArfng157458Hxtby6jFq+6VRnM6gE/V1H6muXF1cTFJ0VcuPJ9o4L4nXC6lfwa7pWsCSOa2w1m6fOpQ44zxzu9e1eU+KLu+u5xYS28qTxn7r8Ff6V12oXMEF0UkYCWN2R0z0buP0rmPGFzv1CynjQN5sTbX6Z+bHX0GK9LJc4xWImsPVj7tt+1j63K8yqygsL9nv2RH4Ps7WK01G+v5pIpbYJ9nTblZWLc5PsBnHepcwQlr693PvbKKx5+ppNP029mSJSyYLb23Z79MD/PWmXF1aR+Kn0bUSzJG5h3kY+b1/OvoYWXu/dc+1y+MMFh406rtzPS/mNu5Z1CywTM0edygfwivX/wBmDxZar4h1LS76EPfXsAW3coCDGmS0Z9B3x0OK8Y1CW2Uy/YxK9upKowO4f/Wrrf2fdZttK8dSPcqx820kWIgcBgM8ntwCM+9Rj5x9hJN6Hk59Vp1cHUinfT8j3ix0/wAPeEdT1abULWOPTbl3mSCNiBCp2ZVTxxnJx/hWt4Y8P6DqAvLvUtNhmt57gtbbZXBWJeEUYIwPzySfx881++u9dd21S+jtdMkYRSCNw8oLbRtVACF6r945+bPTFeoaPdWxso4LORJI4UCAL2AGAPyr46ivbTkmtEflUZubcXsWbnwn4LaZI0+2Wkkn3FS4z+Wc14f8dvCekDWdPTTdVh+wJA5nkYK0nmByNuFAyQPX3r1HxvGktvHdNcPbSwhljO7arFscH8Bwa8y+JMOg6N4QsbyG3gS8nKxKEY5DgEtkEkY6E/p1ruyuVCGL5XHXy/U9vh6rSp45Xi7vTT9TitHs4dOsXQBldm/dsvRkI7nr/TntTVikOxYWYCRsAD1NJ4O8RWsyvo96jFN5NtMoyVHdSO49PyqXXJprG4EkewR/eTYco/uP8K+4pVaaXKj9hw06NuWGhneMjqKRWbPNJLBHD5aZGRGMk4z271yrTsz/ALzJx0roL/VHkiJVozOXLbSPlJ7ACuUvbkNIz7VVieQvQGuerOMV7ux52MlGk3y6I3/DUwVjJubllwM+9XNdkbVr82sMi75Sq73H3EHJP+etYMN5HYwKM7wEDEZ74rW8HuDJJqs7GMu2IucEKP5fWiFVTSpp+p0UZRqRjQvq9/JHZ+E/Dv8AZV0s1vfTKGULLCwzvz0J/un25OK9EtYFV4703BgmhXAm7gYxjrzXmc3iqKzjUWMcYIBLFs5+p/zk1zmp+I9Y1ucWtvLPKG4EcZPP4VviFh/ZOM9jTGUMKqLhO1j0LV9ThjsPseh3/kPuYwtbgKFwcNn0XJ7dBjtWbfeEWfw5HrVxavPqLWzyF4ZdoAQ/6xgeG6EYGOADVLS/B3ir/hFF1XR7Oe7hheRr5ZHVUQr12nPXHPvVzQ9X8QNot9HZMj6akDI7DCxJv+TA45Y56Drivz3GVOSLpU0nDmun1+/sfj+bVHJckHeF9GJ4V1i+s/DU6WCmKRo3eWSMkmRQdpDDsNpwCK3NL0qx13wxcSLPLpElvtLEH5GXadoPTJ65PXivOdBubSaJrOaeSHMpjYopLEccgDryO9dvJei306O2SRBaQSEWkJb95O2PvyY4zjOB7ivPqU25rXc8ecE5R9NT7P8Ah8NvgfRV3+ZiyiG8H73yDmij4e5/4QfRfk2f6DF8p/h+QcUV9hD4UdqDUPMiury6h8oSR7fvICcY9eteU/EPT9Q8ZSabcP4fuYtNsrjzmuIbwQXZPILKhBJ5CsOhwPfFdr4+8Ty6BfPDDpgvpJyu0GbYBx3ODgDHJ469zXFN48vrySVbrQfsUSQMVuonea2MinlSwAOMA844PHNedWqxlOUYvVGM9XY8nt5tUtILjw7cPFd2ltdPPb5lJCs3VuNuTyeo9eK9H8AamZ5NO02a2hClW3QovykFmySPzNc5feGo7HxXYPrU0cen6qfL0zUrJjJbBz0VgfmGVBOSeSCfpd8B3cemeP76zvVAOn77WaQt8kbbmAP4gcfWvFxVOt7SKv7t0c8uZS1Oz1bwuft6rbztFHLu2MOdpHZvWuSu457W9a3usCVGKn0+oruNY8Q29pdhWJlhVCdyHID+hrgNWupZ7g3LfNIzbzX0FGcmRJaFl2wPWqdxMxYp1J4471bjlspYFbeySsMbQe9P8TaVar4dvLttQTTbCzmia3ZcG7uZiM5GR8uCQMegbtWsqlmklqQoNk/gdLIaoLjVtNmntIVMhkIYxAKCTnCnJzjvj8qh8WX0NxHYxQW62un6hcFLJijJGQd4QsPvFd3f3ryy28TyapNLput6rLJbyNELkRnZK+GKqUH3Q3zjPRcJXq3xClvPFngTw9qFpIXNzYnyHijy0cpYnbwMDYF69M4PSvMx6WIi1bbozphpBo5DV/EF54f08fYL6V7mdgJL2Pl4tucRg9duQOT15HOKv6HNaNp2jXWu+eY7m5aO7lO4vM7MPKBI5wCR+YqGbw+JtPMixGz0S5skks5GyslxMoO4sp+Zg+ThjjJxxjBJ4n8L+JNU8KWfh6xVbWZGbUrhp38mSIom0AqSSO/5j0rl+p1k0t1HW/fTsW6jV7I2/Fmux6lf2reHpIPL0y4cLOvzBm2FSBjjbzWr4e8Q25jjttTkWa4YhfMVRjcex9q8/wDBWn6ZZeH4bGTUTbPsDSuVM252HLJj+HI7n86a4SG/kS3muZYVA/ezIEaRu5AHQenevTdJwUeZbkKUt2e1yafGrZWOLr3UVDNZwyKY5I1C99vGa43wt4skjxb3Ja4hQAEA/Mv0zXonkwyRrKoZlZQw45IIqJQcWaJ3Pmjx18PWtfHkkdhE8em3GLjz25SJB1y3sc4H0rnPEOj6beXdhNbT747VNmwOCuAMLjgemTXYfHa8t/BepS+H9FlK2+r2omnt3JY2/wAxG1CT8qsO3bnFeaan4thRhDaae6tgbd565GRgCvo8FToUaSlfVn6Xwvh8voUnUqu97PX8jea6mttKaxURsNzPv8obskY69RXlvim3kTUpJN3zudxy2TzW6+taxIr3Etx5Me4qURAf1IpvhbS7jxV4otdGtYYXu7xiEe4lIDMFLcn6A/yqsVOE4rlVj0s+xmHxlHlpU3Hrd6aHJ2Fzc2L7oyQDzjsa9L+GWv6GYruwubWG1vbofLeEckcfu/YHH416RZ/AG2i8IXlxq2Z9YRTLFFZyEKqqM7MkcseeemcV5r4Z8JaG960msrq1oh5hjwiylckEH1PHoORXz+Oq06lGdOUrJrofnFbmlTmoyvHZnofhjV4J9Av9Iy1xPHcrcZQZPloAd2e/3QOnpXo/iPxn4f8ADU6W2samn2thuKRRnKr6kZOPzzXztp95JoniGOe0nnUROUEiDJC+/rn0rq9Th0vxEVmtp4YNXk+ZTIuIrlh/AwPCsfyNeJRq+y91btK3TY8inTblZP7z26X7D4n8OBomMtneRbopCMEA9GAPNfPHjzTdRsZjomvonl24LW8ytlmVieQPwHWvVfhp4ggsvByWN3YXdjqNvI0bWZifAdmbCoW68DOASBmuP+Izan9vN9rNlBas4KwiSZXLAE9dpOD7GvoMoUZ4xJrWzufTcLU4rMlGpa9meLLvgmwkzI6Hg963l1JmtvLnkWYfeYA8H39m/Q1U1yCS6DXSwwFEGH8oZwPU1m3MN1b6SLryY/JfhWUjcPwr28RBxPtq3NRbS6dSvqV5Gk4eFyY92Rjjms+4uN4kZcA9cVnXkzPI0jHJPXtSSXSiD1YjFckZO2p81VzRttTZYkvHuJ1WRtquRuA6AVrtqisyxwxhlQYGegFc5AnmfOOncelXomCof7g6+9CumPBY6qlKV9+prLcvIG8xyBjOOxNanhjUfsOpQ3DHKKw3DONw7iuWMwd8bsk/kK0bdtiqytjHQn1qnaacZdT0oV1XThLVM9e8feJ7/SdauLzw7I66Fcy286wgZjjlVBlSOnzEN7HJrU8c+PNNvNEs5rDQdPt5Li2SadUiAUysM5A7Dp71zOi6jJJoEUM0MMkF9mNop0+WQrjaqt2bnOO3X0rK8RRosGmJaWE6Klsu7LCQ8MQoJHHQLXyOLgozcE9L/efnGY01RrypU5Ximb3wnheTU7fT5LaKS8vbkhHll8sRbBk9up6c8exrf8c2OnXFmbzQLZbO605GmvoJI33+YG5AbGDjB+Xg8Vwej6q8HkWsGZmibzJcD5Nx6qc9eleh6h4s1LTYbf7Hax2z2am4BWcXCguMLvYHIwOAvauSta6b3OdxThqndfcfYfw7kebwLokzja8ljC7D0JQE0Uvw/mkufBGi3MzBpZbKKRyOhYoCT+Zor7CHwo7U9Dj/ABpLYR/Ei3bVZlitEsyylkLBpM4A6Y6ZPPpWXrXxT8GaNa2kNrabrFb0W8kvlYVV3FWkBHYMG64zgkVd+IesafpnxBto9RuGhhntCpKqGKksAG29x1HHrXnF1cWGteF9Yuo7mH7fafIAsKqfLBORGSNpcKOntjgnNeZiuSjzOL96XS36nNVk4vQT43+LNLjkfRIbeBNJvII5re63ho1lDMQ0eDgccHHPr1rnfAPiK2m1rU7eOO5F1d5uriSVwcx7UIVhjJIYnBzyOa5rXRotjpH9jTGC/EcTeTcIN0Yc5+XII2v8uc+3pXNeHJbzQdf87Tpo5IrhEiEsshRVyARuORjrgjOOK8x81V+8rvsYy83qe06rr0UGjz6guwxRymD5iMl8ZAx6Y5z6Vwy6hdNuuryaULt3KmPmI9h2FL4c8H+I9T1GW41Tz9NsllP2OKeB2EjlcBuOCBtHOffmq8ssel6zO+tyx30drKfJ3f6u5U/KM7Sd2D2zz3q5U8TeMpaJ/wBMmLbtodSYLfUNBlvNJvDK6nbG7zRqHf0Gfw9awPEOknR7SK+1bVHeCQbmMuHR3dcgx7T2GOc/wnjrVLx34o1mSKGO109ltpgpgihTZFBtwDtQfdOMDpnnNaFpYxX0ei3B1a00uea2dUtdSmk2SOCwypAOwE5HPr+FerSm1FxppvzZty2Rl3vhfR7fw5Ya1HcJOU1AQXEiS7WlikTCPgH5QG4JHGD7V1Hwz8bajFd2vh3ULW2P9ixmOO3d/JeVxuRlLHIOEJ4A7DrWd4w0O8trFfDry2UouBuvprBxKcMxKEdAFXaBjGTyc15vNLrUd/BLvc6htSNd6/MXjHB7n/V88+pFc1OE4zs4/f8A5ig0nyn0l8R/EVv4r0qSGxmfTNR09N1pFEGWSJdq5xjh14YAjGMCvHEh1rT7TWbrUNbure4BEfErbpUPDAA8E7W9eCcHrVmHxrqN9otvp1yvn3NtG7GQqY0uF5bcTkcqGA24IOM8VetZr7TdAgu5IiU1CN2Kyhc7fuKwfbknHGASPmPSuiq6dSXu3u/uNZwu9GSQNplr5UGjtObaHcw3JtlCgkcjJAyxA/DFPgM+o3iQ2/medKVHz9mOM9K1PBbWb6FqkkCxR6rcaWqwWjKcRxkDzH+UHghSwAGQeB1FN+Fsw16eeCaCBWtUSFIixMjkOSHI7fMCh9MilGcox5ZIFG2jPTPC3hXQ7TSonKLf3XmOk8jqQu9TggDOCBXT72UAfKAOBgdBXL6Jqmn27ajHa3UU6WUokEEe6SRXmyxR+MnBccDJ9elY+o/EFbXx4nhOOKK4uJJUBkL7VhDIGZW6cqd/4YHWnV5Ze9FFctkS+P10O/s9Tn1zRLeR4bZ7UzSxh/LV/uOGAO0hu3XBz2r5S8Q/2fc3EFxZKrE/K0gXG7HAwPSvpP4z3Fnp+jubC6jjKDeyI+4S7hgcdhz1JGew4zXyjbG5ttantWEk0ccbShQpOExnOOwwa7stt7zl8Lej/M+z4eg6eHlUqL3ZOyfmiG9zHbqAxKsWyCcjOTzVa3vtW0eaz1zTRLbNDcZt7oLwsq4bgnjI4NWNGsb/AF7VotJ02Bprm7nCQRKerH3PQepPFbutaPqen+HPD2napcLHpV1qc/mxCXCiVHVGLD12YIbpgjHTnpxdRKNkPMcwVNKC6/kdtJ8edQ1jToNK1CzW3gFkYbu5M7O9wQo5IwACzL+vWp/B/jVtW0K50OFYIoZ2OxFhVLiQkkt845PYjJznpTv2avCfhS48SarqWpalYXg0+1P2O2vYU2zytkBwrcfLgHH+0K0PG3gWDwzqkOraaNsMt2s7x+UrQyEc5VegwedvQjPPavFrckoOMkeQ4U6sJSoq23/BGeCNem0qTVrO9060uIJAI4pZogXILAgnGBu+9k45OOmKdpej3UsWsSXWjy3ZNwXgaMgKIiQV2jHuc4HFcpPrk+of6ZfENcmdXkYKACPw/CvRPDkourCWRcNf2ULm1Y5KyxH7ykDqQMkV85XrTcr9WeDjK0qkrpm3pouYUax1BVlURmG1vHcu1vuIyuehPIwea5n4ryWMnhaaLXiftC3qNbQW6hREQvKI2NzKR95j3PHSu3jjls/Du4Yv7ppSiTSYAQ/xCMHA4xwCfyrwT4m6hdXOpCG8mlnFq7JHI6bS/PJNexkEK+IqN3tFat/oepw5hamNxHPe0Y6v+vMjg1xTb8QWqwf88xEoUfhiqQ1LRpJRa3i/Z4W6CAAKR3B9j61z10qAbt+1T29KyLuZUVvkLehI619rWxOnK0fpOLxap01HlRS8RJAt9ItscR7jjByOtZOcNyM1cuWMjhm/IVVdcNXl3u9D86xnv1ZSS0JI7gIoUKffJpWmZ+pOPSmRRhjjGSTxiux0Pwk00PmTyL5h+7GT/WrSlPRHfl2X4vHS5KRy0TN2Bx7Vet5mGD5b8d8ZrrJfCt1bR7zZxSKe3IY464PSsy5slg+aNHTB+aNhgr7g9xT9nJP3ke9HKMRhfiZ1Gl+I7vU/D9l4fjjjQ275VtoDEYwCfcZPPvXVXHhPWNL8ETeLr6+uILhIhJaW7qcyRZC7if4eoIFeVWztHKJI2ZWHcHBr0bT9X8Xax4C1V9UklvtIRDClxO2545dowq9yNvr0yK8TMMuaftYyVr63/Q+ZzbJeRyxCkkuz/Qr6NHaDwIuqSRQyTG4Mcm18SbmyVJB4CkK2DnqK6rRrqO10xzYxQmGSA7o3jVyDxnOf4hyPxqh8OJNI/wCEAuZmukS4tJhujuFzC8Uh+4x7ZI69jisiz1JfDt/c2t80Zspk84TRSBkjHzYU/wC1x0/nxXn6VLwtqjv4fxuFq03RxMVt8rL9T73+HxB8EaKQu0Gyi+UdvkHFFN+HMqTeA9DmjzsksIXXPoUBFFfSQ+FHzVS3O7bHkPx6FgfiXo73WrxafLDHG6LJGW84bmDAEdMD19RXC3OtaL4bspV8OtNeyz3DSS/b4gIwGJUjCnkfN9Oa0/2vYoP+Ey025mlYeXZ8ohG7G8/N9Aa8vjupMq1usSWSSqqyz4/jGOvscn+gryMViJwqO0U/PyOSrFqSlYn8TWtpYTXFjqSwB9xCCPeI9oXseuehyenuDR4f8US2OoRJa6XZW2crDFNGZkiJI2sQf4icnLdB6VT8cTSadq6aZcH7VNaCNIrnaHLgDhhjO4AYx9BVyG3a51KO30K4huSoEki7QS87ADIU8YLEqOn5GuHDTqX546EwtJ3SPVNW+KGu+FCdF1xoWvYICoktgCJHIypUEFWXnBwRXly3+s65c3s6afDBbXMfneWkRaK2JUJuBxhcEk5+lZFjDq2pa7LYXrEXtkkjPHd5wFXG4ZXnPT/69dL/AMJBb/8ACH2+mzwayLjzJDprh9trsPyFgCeQp5HHXPIrvlip1vdlLYu15dhmv6fH4X02J7tpXuHEcskj7ovMbZlZgOdwyeAMdMHvXN+H7651GxFxcSCaXz2gAbqgfBAxnpzgHpya6jUteu9NW0m0y3h1x08u2+y3dutz5/GEIVsjcSFztxjIGTXE61dape+Krk3mjy2GrO482C3tlgERUYwEA4wOPaueNPn92T0uKzfunbf2BeXdub63vLe3dIjKJWbaZZMjCHHIUDPrmua8QpHbW8V1LdiecSx3DOd2Q6swVcHOQAcZ75rr9BY3NrbWMZkimxGsjTKQq7upP65pdQ8KyCe80vVrhbW1giE7vDGtwTESFIIDADkj5s+/auqNOHMleyFFW6HI2UOsEzapqd4Vtp2wVUghFz8vTjHJ44HGO9TTeMra20pdPkjuWsot+xpHAj37hu4GePu+x7112peJvDl9arp/hu305Us4lhuBdRNvkG3C7GxsLAkHHUEcE8muUlsQY7u0Tw41hdWVw6jY28uxYqwwexb5vUcLjByPW+s0sI7YeOr6vX8zrpTUNLanRQa3I1l4dvPtNtp13p6CyF6GO2aPeskRbsQAyjB6gMe1cSdbk0LxaNY0XVFjnFzcBmVMrjcWBwQQVOeOv3cmup8C+FrSzju9R1Nr6/tNHlK3sM0Sw7CeBHiQ9SgyAM4ziuc8ZeCtJ0exa907xbaagpJItmjKSru529TyAOTwDmuD2M3K62Oes2nsT6F441TSfCV9dWxuYNSl1ETrqQORI5GXjb3Iw351naxqtncaDeeIdUmun8UaperdWsiMBGIAzq7HByG3qQB6AEda6HQ/AvjB/AgTS5La70jVb2MywXC+TukAPlyI0oUZ+8uATnPGazLz4b6rotn/AG3NbwXqCdFjhgl3tI27GFTHzDgZ9jxUygoP33Yz521YY0+ra58P7NpJLeC3hnaMzT3GHmIQEfL1wBwPrWBock+ha9Y6qywzuI2YbJdjNCrEOpYjA4JGeeDjnpWlDpGo6rqE91qHlw28Ezma1aYwrvZgGG0Z28mty40y38O6xpUpsBqFtMJI/IgiLzCSNgwYg5yBvXj26ZrKvjlD9wnc9WnnVT6t9Ulbl6d79/MLXVPDcelQXtxYW2meIpJ1za2dqF8wAvtJwPkBDDK99qnivMtVtZ9S8V6j/bVxsS3kKssTg7Mfwg9Pqefxr1vX/Fnw9m1oW+j6FC1/dXZX+0LmMxusjcHI428nuMflXmfijw5qdpYahdx6fHZwedtuo0fLQMD8ylTyD3A6YrOnXdSTbun5nDUq8zQulJcG+jXR0FtLwYY4CS3plm6knAyelev6bftD4eksNeu0WXhZBJgrvA+WQerepGM46V2X7KPg3Qn8A3HiW9+w3lxqJMUcTYZ4ok4wR1DMefpitbxf8GZ/Flz9ss/L0uKFCIkZdu8Z7qMn8TWVRTSbWrfQ9bLcdTwkJSlFyk9k37vq/M+adehjt7l1triKeM85jyBj3B6V0PgfxZDpxt+qywt378/p1rr/AIf/AA90jx5fXum6BY3SSWDGK7vry42Rq2TgrEgLE8HgtjjnFZfxN+Dsngu6cPr0Vy4QuoWEo5HHQE9OfWuCWCc6fvrTyPInRdWb5V9x3F1rWg61b2elAOwWP7TDK0Pl+UQ2Co55Oc5ryLxZpFxcyuJ43lck5k6YJ74q34I8XzaSkNnqtvDqVnC+6F3BDQP65HIHT2qTxdqOsPqi6pc2UMVrdrmHZhlBHXHf35r3eFq1OjVlh5faWj9D6rgbE0qWJnhp7TWny6Hmmo6Vd2sojFrJOHPyMqHn1rB1qCS3ys0LxN/dbivTdU1Zo9Pk3MHnySkLMQXJwMKB1Pt7Vz2o6XE1hNdak2+7K42ZO2A9AOep/wAK+kxdNbRdz7HH4SnPmhRldr8DgFjLJuI5qCaLcN3vjmty5tWtgyv+h7U/w3Z2c92BeyqkCnkHq3oBXBGm27Hy0stdScaPVlTw9pbNdLNdK8aLhk4+9XdWd3Gp8xvkfGDz1qrc2sQXarEMvp2xUcPzPuc7Cv8AP1Fa0+anI+2yzBRy2Ps46t9e/wDwxtjxMLO3Xy7eNkz8yS5Oee3PFbulT6HrMO7yRslX5onxhfbNcJqc9wkYju3jZXGU24yRVXRrjy7yKOS68iFRjdg4H1xXYq1palSx79vaWqeh0XjHwzBp4F9pcnm2zt86Dny/Qg9xUWn6rcPpR8PwW84mkYCOK1JIlbB+Z+eo9emM9K6LSLrS76BtNa8Z5JY2Chc5IC5Ix9Aaf4jh0/wfo9xJawt9ov4MgueQGJUKp646k+uBXzefV4xlCmld76H59xfiIKVOhTafXTU841a3v9M0+5037RbbgQ05S4Vg3H3Bg4boOmcEdaxLS1vr60uGhwRBHuZC3OPUA1ueIS95/ZkMVq6MsQgDdpGzkn9ag8ZaXa6TcW9razyzTGEGZnGPm9AOoH1waig/dSe5GBwdSNO9Rbfrsfpd8KP+SZeGf+wVbf8AopaKX4Ugr8M/DSnqNKtgf+/S0V6KPn5/Ez56/a7msIviBZC4hkaf+zBhtw2iPe+5cd2Jwfw965+zsTrPgJJo9Nma2iLFYYYBwm0nLEAA9OvXpjrXdftM6VZ6x4/sLQQxf2h9iBWW6H+jiHc24FuMNu2457ivMZ/EustoMtiuo29tZwq0QXzCnHSTAGSxY5yc4Ga4pSVOcud6Pole5m4ybMfTrS60e/stet4VvrazcJKHAMaZGQpz34PbFeo+CPGelw+FdQkb4fxNBGrLYiyg3RTM+ThzjCjK4781m+ANZ+Hul+Bjp2o6HeSayiF5pIFMpQkgoSGwoHK8Gur+GfxQuZNUNlq2jwwWd4/mQQ2sSKY32ncjLnCnKNjvjk9azVNQ2e5DptSsch4es9P0+4t7u4+H93qEeqNvjkNy2VjPBQ7Tlecjc/HyqPer+uXVlL5VrpvgGKfULrItLm7m2eQQWBK/wHYRkjvxwciu+8W+MVuPB+p/2LamC7kiBtDIqoUCv91znbwQTjBJGQM181W+veJPE087/aLq/GnBnubWXIRIQcMwC4wmCQRx1zWDUab5U738hcquzudH8QaVoN5dQXvhODVdUtpkIuPIeNUd8tuMfQEPgDHUKPauhkj8I+OvFUsk3neGZ5rfbPP9rR/N+YcZY/Kck8cZ6juaWfwvpeseDLrWXsxbTy2sQNlaTPcPHJGr/PhTxkbPlOQBmvJ/CMWsLqOlzy2Fpe295eDEM8yKJViGSOo2rjGScccZpRqcklGSTixxkloz3STwnYm6hg8LSy3EMCQAXNxEBaOgwBtkzhiWB+bncWxzWVbeAteXxm1v4nt9Kt2nt5fLmu5N6XEXCNkLgtJ8wIHGCM4rqNSvrRtJuLHUNY0yaxhjQNa2ls11DZ42lVbyyMncRjHfpnrXl1n448R3mn3txfQreCJxHCzZllTGOhLZQcMDn1/GuiTpvV7kOyO0vvAfw3s4zMsNzqf2uPYqzB4bVsLgOmwbmcEYHOcmuJsm0W38O69pt55630ybLZz8iGVX2ybmP8Qwoz65rZOvLqulL4f1LTRY3MM8F1bM0piQQr94xjO3cF5HHauIe/i8PeINQvrXUl1D95JHJIIspISVPBJ4O0n5hkHA9a6FVo8nLb5nTQ5L2Zha7rmra9oMs17qazXEbLHJEI9vmKg2qThRllBxuOcjHpWTKyWt1NZ60GeUx/KThywOMAEHA6HJ5PNd14HsdP8AFPj99Pl1SHTvMgkdGt49nnSqV2BQccsAOnZa53xV4We5ZbLTpIrnUWhN3BHGrea8TSbP3nYHowOfu5zisadCMpOcXfqVKFNxfva/mZ9xqWr6zfWVtPrd9eQfaEeMM5faUH3sZHIVce9ew63D4mttTs9TiuP7UtJdsypZQOFXAB3BTkqcE9zXm3wL0i11bxFc2erXbwSafKqotmAZJCSUJDdAn+0Aevau+uPH3hn4e32o2uow3sj217cQWttCrusqrghmdzhQWyPlJHXiqxGXyxEVzysn16nFeai1F7lnxVHbmxvbXAt31XEo+XBkwoIdyfu8qo/A+tZmm2k+jQ2mqy6gPt0myG2nSYyCFRkuoKkj5snP09a0LDVPHGvXNpP4g0W+tbe7BaPFvHthUgnGecDHZsZFdBozx6RfwTXUxuFW1nkhsX8sLEiblPynknjI64HNeQsJGGIkp3St2/rQ5YwSnozm/iH8PbW5gu9StPD6yazcxhA4JBlk4BbBO3ccM34NWvq/hCN9OtNMvCbb7SgF3PK4kMcYPHPVtowMnsfSs+fxFcX809/ezSR6j5hitbVHZo7ZYgTv4GSzZJ9Pzrz/AFzXPE17fTTalMw2YbzIJiyMuehPb6U8xxlGvaNFW5eu1/l1NJSV1qe5eG9V+H3ws0f7D4YSO6nkO97q4l4kY/xA+nA6Vl6t8U7rUpDG2tx2+/gxxNtX/P1NfP2vReJtIebUoLW6u7G4gMXnvF5scSE7mTpx65PrXTfA20h8Tz3dxqdwYhaOiExgbnyM8gg8HGPeueGGlW1dRv8AI9nLIUcRU9nJtPoekx3Dxs0mm3jW0knzM6oFye54PP1rhPH9rMvk3F/eXN5ctICqjcwIGerE/pXS3kEul6RcSopkktp3QD/Z8zA/TFeb+I9Utdf8QzzQm7EAlENurRjeUzxwD972966J81Om4nVXrVcJGUYNdVsZ3hq4h0/xQsd/GkkL/IQ4ypz0yPSuz8X2l5deHI4NM+3fZ8tJGigNHEMEd+fWuC1G1lS4McsnmBDwGBVse4PIr1r4VeM7ZbeG01Vo90BCLIw/ebewJ7jkivLblSqRqwdmjwKUqlKaqQdmtjyLwVFdadqMWpXluy3dpKHhEqk7XByDtPv+HeqPiy+e4u2jxjLeY+B1Y9TX0J8RIdO8Q3/2yK3heWCDyUlRvmJOSoI6HofwzXg1lpwt/ELxa4EyMmVEcFgM4yuOD14r7ihm1J4NVJqze/U/SsNnmHpZdGrPST3tqzk7470aR+TgD8qseF2sIZ55tSjZtq5iA/vZrovGfhSTTVnvbRpXssB4xOoEmD0Jxwf88VyOnoJLyCByQrSKrH0BNdGHr0q6VSnqjXDYuFWrCtT1XmdjbL9riFxDbGG2kUuN3JwDj8O9Q3ti1v5FwqNtKEsSOCv09q6rXTbaTaW1rCIw+zyi3QYPQkfriufuNSjl1DyoNoiSPbsz0B6k16NXDx5dXqfY1fdpqM3eX6lC50Jb+HdZTrHIBvMDtw3utYUcAjvBDeF4EDgSkLllGeSB3NdRp8n79rOGSRJFIeCWM/OoIzjHcfrxWW1xaSWlxNcQytqElwdzsAqbQP4VHcnBOf8A9fm42tClTcurPkc6xtHCU3US1f5l7w5O9rrEcmk2s15AmZJCVy3lg/MQOijbwa6D4u6hbeI9M0CbSyJljZ4Ts6k5XA/X9a4zRIJtR1u3sYS0Uty/l7kOOD6+lZN3PcQKtrFJtwx5zj5uma+T9nz1FPqj8ylP2subqjVfVvJtILaDTzPdLLmNVXoT0AI5OT2HWuc8SXk32rbJC0V1AWExc5O/Pv6elTW+otY6ioBaO6icFHQg4YdDWleeH7qfRpvE9xm7gnldZn3fOJDyGbPqa9CElTtzHsU84qKn7OT0P0n+FDFvhl4ZZuraVbE/9+lop3wvCr8OfDqoAqjTLcADoB5a0V6a2PPbu7ngf7VckifEjTFgkiilbTseZJ0xvOB+ffHavnZUW41oSapHcGNJj54tyAVQZyUzx1FfS/7WH2WXWLeA2krXiwpJFKkStkbyuwkjjk5645H1rzrT/Al1f2cqaZDaS+ILBzFcwIkh3gqN+H+4zqQ42g/yFeXNP28m9bCbUtGRN428I6HY3Om+G0nWWa1Dy3EpjlkmkKYKuSp+X5vug4BWsPwj4kt9JvZLjUHlkhNvLPZRCFXeSY/LtYjkAAA89ycCsW9+FfjTT7yKXUNLeyXY8ouJuFRFJU7yOB0OPWnWun6OJESa9nubaEiQyxjy2lQYLouO+M499vvROdSclyrTsc6ck9Nj021h0vXooEvdfurLTI4jlo4GmkZiTlyo4GAGJJ6ZPao/Elj4Th8OW9p4SuNdSO+uWiu7r7Eu24IHRyo+bBO5V+v1qO30vS9K8Kx3Wm31pdpqV0R9nkPHl7sq4bghmG4YyOoP8JrtPC1toureLLi20Tw/c6MLaEG5uI9TaK2gkO4N+7Kk+Z1Gc/dJziuipTdGF+VXHa7YfDG38H+H9CvNa0XWtXsbB2WOSW+gBG9TgkHATPPPXGOvBra8O/CHwva+IH1u61GC6s082YadfiNgryjO5gnAXBJUY/u+lVviN4esbb4dyWg1G3t7OcKgS3dnjVlXoi443d8nGQTnk1418Pb7VLXwleaxbPeLaz5tbmT7Uq+aqKdixp95sfKCRjHTPIxg8RBpxlBe72C0b+h67e/D3S7fwys3ha0tbawu52DyveGBCCcP5jnDbePlwD0GO5oX4X2OleRp+j5F/f5hnlmm/cyxEFiykegGAOprrPDcstvounPpmn3F9by2kGUuMCOBgCflDDIPzAcDjB611llNN4fuksbaxRYLiGa6WNUbc8oILk5JxnOevfpTjKnFe0S9dLjUY3PmXWdL1BfFh0G3vo9Vgmdo4SXMbKAMsTn/AFaDBzkj7vI7VR8U+ANZt4NL1O2sHvrJ7KOSWaFT5YK5yjDrg4GGIGfyr3KL4hWsviZ9Sg0FIrVyInjl0/ZPcscjcJidu0EYA4JxUWr+OPE9xe3lrLb2LeH55fs32i3yskIbA654YE8E5BPbiniatL7Vk/JdDWU9mzw7UPhz45sY9N1rTNJu7ZoF+0QLaBppEQtxucAqWCnoO2PQ10+neMFuo7Oy17w3pesTW1rumYyNFeRiVT8qLgBAeFKZ9z2qn8R/iJ4p0fxjp+iWuqanatAwgt5rqVj5qM5XzZDj5uVOOM8ZrnbpZL3VJZtceHxFq9xcuiiF2hWfzEAjYFVBDK4HUYIGcjmvRwTdSPPGLt10NKcFUXvbHpmv+LpF1FNH8L+DNOSWKxe1/tIqqrb4UEIjxZO33yBleBkVhGWK6sYdK8SeG7eFb8vDdymZZ3aEKNzLg7gRtVhnB9eppngHxVoH2W4F9GunXVhbugurkSALyIx5sS8SMPnwfxPrXG6xqEvhhtR1rRdce/W2b/j4VHiE5kxuba/Klcdsg5I9ayx9ao4JUevl/ViakKbhamrep9Iaf4y8NQyTxW8EZhhiUwKmB5ykEbQCeSMYIHqK808ST2eparputaHYwyQn5vKkjJkhdckgkjggN9CPxriI9Vu45dKk1WF7XWrq5ELwxRKQFkCsGbH8ecEjAx3OeK7kXFxYnzIJbWCeSYxJbsQ4ZsEfeGNuGUA+m8c15uNxtetTtZJ21vqc86FoN21OEu9XaTWrWDw80yXzWkv2lHYqWlEL7cnoeRwa128O3Meg6retJtsrkDb5hALkkAk/8Cyai8P6s9n41t/EN1pOo+RJchZN0Yk3Eg5jAAUMM846+9dF44tbd/D5gNzqc6SwuQIY/nLsTsBXkrgH0444ry/YU69KFKL9/m/A44RjKyPGtX+KV7qd5NoNsBLp6xfZlgc7Y5E27SflHBx0JB5ru/gto58LeIDqWoahbTWeoxqJLLyzujBGYyrg7RgEA8YI4ryDTtDt/DnilI9ZjVWMRQxRzAXED8YcrnAPqD2J4r3/AMFaN4d1TRYJEnvLi2juY1udgkaSV3P3EcDG7JXgcc9MV7lDARUXKnJRUd+rfojupKVOXPTdrHV+M/7J1HWLWy0CWJUv4SoMriMRzA4IbOMHo3PXPGa80/aD0eRpbbUE06DS5bZ4zeCzKgySYG45HrnqPau21y88MwQ3CzWlw0m9BHaz7XllUkfK+4jYexBwRXB+M/H0UNzbTX+nx2dj8sbxyMZF3AgYDAegByB26dRWeLpqnTve830S/rQ1niJtNW1/zOA1DSLq78TLa2lrJH9pBe3TzPMGMbsbz1xg816bZWFrF4Ns5W0rF68IYBssVccZYZ5BGTjtkVkatqTWelieGa3ljlcXUew5YKxyFz249PX8Aapr2qXT6eNO8mb7Uq/IB8yucjr6cD8xXDh8TKg2kk7rqrn0dHCYHAYpRnPmhKKdkrvXt6FTxfqF7b3EcKQNZvnfIYyNrdgcj1HT8a5y80+0vdWlutPmYs8IO+TA2Njkf99cUl5cPcacZmnaS4lldp5CxKpjop44PfqaylvJLO4h2SK0EhKtt+8QO+PTNcbptTvHRHylWMY1fdT5Sze391qumWdiSzMgMbKT78Z/Ws2CwtND8QQ/arS8ugzqluvlYUyN93cemCcY/Wtfw3Nb2fie1vrqIkFzIEJx1zg8+/P5Vv8AivVtQkvLK8t9Ylk0xbnynDx5+dSGBYDr8u3H0NdGCxtTCVl7NaPp0NsBmFbA1eem/k9jhPHT6xaaukGvW72ksuWjjdhyM4zwTWJcQ3MGoyaemZboP5W2I7tx9sda9D8ZXdprV/Fq6WoKXgDKsmGZVGVwfTkE496xBCsTSXCoFuLh8sQMEAV6Ms+qPWUdf1PYqcVYqrJymlchFw6eG45JLfF1asRI7rgls4KnueNv0IrMuZLqa0huZlcJKW8piPvAHB56nB4/Csi+1SSXxDPbtdSiykuf3oQj5gMAkZ4zxXpHijWtA8T+D9D0nwf4dubeSzdlZN4kZQf4c9WJPzE4rox+Kc6UFy77+Q84zb6xho01G21zi9EnubfU1ns2IuQGWMjqCVIz+tV9B0kX/iDSdJ1Kb7HHdTJBLMeiKz4Lc+3rXpPgb4b+JLS6j1vWNHnitk+5GWw7MRwcDoB15rk/i7IreJl8jylEEIU+XjGQc9u/PNeRTrp1vZx7bnzFKpeXKjrNf+GvgXwvHeyX3jB7poVxHb26J57sTgcE8gcenFYENprHhu2hvnWODS7gkfZ72QEOuD99ccbucdxnPvXndxeyXb+Zc3VxLJtCeY75+UdB9K00udd8W6pDp6TNdSuFjQSyBY0VR1JPCgAHmuh4aomnKV11v+huqEujv3P01+GJjPw68PGEYjOm2+wf7Plrj9KKPhfE1v8ADnw7bsys0WmW6EqcgkRqMiivbWx0owvHGuaLoWs3El5GjX1zHFCnmTiJTHu7E98k8Dk8Vk6p4x8HQ31xo0PiBItUuIcssTb0ThgCM5VWyfzHPNeb/teePLfw34n03QpdHs737bbNLK9ygKlCdoTOMrggnI9RXjvhHU9Pm8Qrc3VqsKLC5gid2KgKPuAj7x6YPsa8vF1qlOT5UJ3bSsdHHZ69ca/f6ZoN5fxWl3cES276g+1wVBYuvKsS5HqeelZHxH8A6l4UsbXWL7XLK8uLycoYEhZZAWGQSc4OSfx61Y0rWZr/AMR/YmlEMMJ2rsXEh+UZP1OBz1wBXcXVxaQaYsL24mYn5DKd5U+oB7+/tXvYTKak8MnUerPqMJwtisRCMnJJP8ir8M/DWi6LqIm8RaTDqVhAfNBLFZInxzjBAYA9Mnjk1taV8RZr691G0W0ttOYyOPtdrbR/ISTjeW5YnJ9zjoawtX1C9m051htZSGBBdV4/PvWd8N9ON5Nc2+qaKtrHHEAZsbpJU35Lbj3GcnpwK0zXLadKg501qjvzzh6hhaDq009PM9B8V3el3zaL51rvglUrf29ouIZXwu3KgfKxyc46gD2rq9R8J+H5LfTs6LZWFvaSRG2ntQYJYXU/MHxn7x5AOeSO4zU3wl8M+GHtr6K31O+vpI5B9oSWIxojc7SqnJ6D1OcVe1fXPD+i6bNY6X4k8/VbRiy29wgeRnU9NrAeuOPwr532KUHKWl7beR8K0ktUddDdXsNjLN/ZN0zZ2rbqAXJ3EbskgAd65y/8V2Lm4srhIgLWJhKrfvJB1GAvf68ivNPFfjzxLfafBcXclzahYlcxQRbUfcGKvn04P5Ee9cPaeJFv/tf2jFpPdhWaJW4Ks/zY7gcEY9DWFXNYUo2jG9+5z1a6XwnqJ1fR71ho9/FfSQXk0VvDPBKI4oUbGxW2nKnOPb16Yp2uyeFfD94bNrZ7Z7ciREX50ULjO1iWyR13Y4PTk1zx+xz6ymm6hqkGnpJG4GSP3TgDDNn+9uI6joaybXTI9Q8TxW0s4u4sA27xYCLGn+tTae+Tuyc54z1Faxxc68k6cFd9x83NFNHD+JPD+qeMPFtz4k024Bm84QWzP8+HJwgQEf3SW+v5CKTQdQ07x5NpNnqv2rUY4wkccivBFMVXB8wtz15yfrXsl9p9pYCA6rebZZZQYtpCxpAm753I4OASeMntWD451Xwx4GGr3iy2+v8AifX0DlTEf3MDqdpVuQOMc4yfyx684YulKMaMtbN6bXO/BxrVJKFNNvocD4j1W68M6feacdBMctzMtwtxI+TD8vCsOx5J9/eudsbyzvtKgvtRiAuckgxZKNt6F1JwSDkkfxZrfhubrWdTh0/U1Eq37gTXbnf5ajqzhsE4UcdugBrlorSPL6bPHJCjqbqyyvlmVclcHnK5I/SvT9pCsoe1+Jatba/kfaUsDgKlGNOpdVOt01r+TR3lrrltonh+KCxWd1vkMtxd2rbgRyG27h1bI4Hpj0rEfVb46hJaCBSiod7PIC0YCqNoGevT5eoCjsKgso9R82x0eCe2EsiiG3SaXyxGdzkks3Cgkgc8UvjPwPfeGbG01Brm3a8nUPI8RBLuASynBO7Pr/uivEzTCe5KUNLdD5fMcJPCzlTqqz/NdzR0jVp9Jzfw3MN79kniuNMnYbmI3jdEAeRjnjuK1fF2q33iyKa+sdSsNJvYvMeaCQOskildqoMDpjc3Bzkgcday/C+h6Wum/wBp/a2kSWMMqoxK/dHJB75/UVT1u8isRaQaxa30JVfkluVCGaMHgg8luP4u2ehrnpZPX9jGq2l1t/WxjiMixGHwkcTUt72y62MvVPCDeF9OubvQrqy8SIQjSyyWyC6gRclyEbJdTn7wzjb6Zr174C/Eqzg8GtosVvZaZqNmXEAnVkWcEEq7+rAnlR6evXjNMZtY8QaRqRhnsrWRTCI2ZHxENoEkYcjjBO7nr2NXvF2mW7BrC9a0toXkZluIsFmfPL7umTtU9fQelcU606a5o3avo/meQnyvyOs8VaxoOpeOdP1GS/SZX01oZikWHmlzjdzwAdzYyflwR2FeY/ErSra/QWxn0+Gx1GM2unvMBItgUdJGclSSXbaQTjo57Va8OaLDr93bw3Uy2dykbhnWYbDs5O3hhuPoVOCTXM+N7O10wM+n3ytE3l4VmDlGYEZBAAPAHbv6VtPEzqUlJK2przrfqQXk9umgWmlBITPaR+W08e5UdR0IQjIrO0TWZYUhtruBZYY33Rq/GD9fTv8AXFGkafqV/PFZ2ySX91cRrKmSCp5xtyeh7YpLHSZ76APH5UHmyCOJZX2l3P8ACM9+K4oYeviJ3hG78jslWxFVwrpax0v6dyzc6TdySyyC0uPs5YGUKSdoY55I47fjWQ7tDrSXDIrNC27YeF47ewrttDgv7dG8K64VWCdQ9u4uBhZCMqrAZ4Oe44PNcprdvdab4jkikh2zQSD5ZQPmA7t2wR1PQ1lVouk+V6Pszz613K7O58Pa7o99GdW1SzitXtkKLKYlYQbm+8B/ED69V7cUeLLJI4La+kisrxWO77TCUKyA9Cyqcg9eSPxrirvUBpuhzILpbg3bSecox8iH+Hjgg549McVS8HXclrDDL5gii83G3qxB4zzwTXLPCNvnjLYmVNXWprrqenR3U2mw2TxTp8y3AUMmD2UHgdevWs/WJLSTS2isy6XoiK7nxy3sO1bniODSlvHuLG4ZYpXCxRTYEvCjIIB7GqeoXmk6Z4d+3NpqXsiMBcwHPQ9CrDlR79j61FGPNUTivv7m2HgqlT3WrrvszyPXLXUo5xPf23lb8KpCgJwAAOOO31q7our32hs7abdGNio37cHcO4OR+IPUVq3fiLQ7iCWGWzvESQEGMkOF9MH1HrXKzXMc6QIsSxNGmwlf+WnJOW9+fyAr6eDnVhapGx0tzqL31Y6+3+InjWS8LQ6xfAnPH2lyNp69TiqGo6g14E86OJpF4CxIFLH3x1PvVSXTbrRYUgvIjFPOiTbG6hGGUz6cHOPeq63TW6lo8byeSRWLow5v3aMY0XUl7iNLWdP1DRLO0u7qw8iG8DNEXABbGM8dQORisa71e4ZpHhVLckciFQg6ego1XUrzU7sz3shnmKBFJ6KAOAB2rNlb92x9q6aVH3ffWp2U6Spx97c/V74TZPww8ME9f7Jtc/8AfpaKT4Sc/C7wuf8AqEWv/opaK7DFngv7U0+pWHxc0HVNJsIr68g06QwxStmMtk8sh4IA3HnHP0ryXSNcuLeCXUpGshrjXLbWFujQlRhsMCDySMADGAAOhr2H9qjR/FGt+OrW08M6bPeSrpvmP5Y4ADtnn1weB64r5WutX1C3b+zzuhkhlczLt53ZHBz6YNZU8FCu5SlKzvbY9rL8BRxVFt1Nb7f5novgq2jjvb3VZmUO7lowp5U49B3yDXW6beWl5d+ZqF7DFjLKjOFHuT615lYavaDTGa3V5bhFz5YBAZuv/wBfFZjSteTC61dmfI2xwKdox746D2r6inJUYQhe9l/TPu6GKnRpQoRV5W3PVNX8daTDO6aaEuhAcNIEZg3HQflXQeGPE9pqGkSXkOl3d3KIlRhGpVo32jzBk8DOSFyOgz6g+W+EtahhlurKVYfspiLCFhsDMAVABUgg4bI9xXdadqtjDZST3GozxwMQ7wK53sy9QzdyRjjkfKeeK8HNsxqTbw60762R8xnuOqyk8NJ2876NHex6zfSfDSSbwZq9zO9nIsssKgJPH/eEkZ54HcZFc9F4g1TxHp9w1xIZ75Y/lmEa7gh6ncBnAG4HPTdWaNVtIdTGsWej3ypIAEvxLJlyANwODznIGOabpviKYeIpYZNOt7C5wVKx4EUq9+P4T24r4zHSbquMJOy37adj4fFfxGovQ7DXZNT1Hwv/AGgbyC3jtEhCxM27ai8NlfTg44HJ614n4jlvNP8AEdpcaLIzRzxhbdmXJRtwGMexH869YvPDtxfSPcaFbahcTSQHNnBIEeNgOM7uGXOPes7xTYWng34i2dtqljaz2q6O+oPHdfMPNA2uMqc7QSSAOpAp0aE6sk915mPK5TvbQ9D07wtof2fT7eWza9juUjnkuxKD5oO05yPmGOT26fSjxFe6Xp94jXljeJJe3L21tHHHvlCcrubHzbSB9SCDXOaB8XXvtINvpfhd7KJJVhtW8w7VBwQvIxn5eAT0zzUvj/xXLrMDX9xoDaNfLZMYrq3fezyfd2s3A2EMccZyK+gp4rDYWHNHoa3ikY3inxJoQ+2aTa6eyLKPJSaSVhIzcE5BxtXp7muCvo49ItzPIvmTj7rnklR0Xk9KXxK9noXh60W7xcarcxCMyPhvIQ5I6j73v6Yrgb/WJpojDPI0ksXAbPEg/of517WSY91qDrVFv1/yP0jg72NHDPETp6vr/kuhpXXimS3kknkkMs7EcA8Ad6rXHitbh7dzbxHyzklh1GMFfXHNcZcTeZIz7s54xXRWmnww2SXDNEOAWaQ9K7PrNStJpWsfSRxVTGOSSXKu5b1jXI5760uIdzJHn5W5PJ+6T3HYV6etq97rUOsXl09rAIEW3t1m5RQoGN3HHsPWvB7/AFW3k1hyzn7MCD+7AU8Dt+Nej6Nd6r4x8OCz0lpYnt7jHmt8qGPbjBbufYVzL2NWsnU1tsePP6risTGdRczg9P66m94g8X6XpdwlhDH9oCfeVCNqD09/pUN1NLrHiGK71WZtReytyLYyTnZE5IG4k84HDBenArlda8MxWt1bWNvqBuLyTPm7kKxp+P8AjXX6ZpdrFbywxXHk6gYhviuGI2Mo4AP8WfXr0xXj8R4txcbSt5HzPGWIlVqU1fVLbyLus2E/gC50rUmvJru2Z3V4WIBXevLKOu3g9fQVJrtpq/iC6CWFuk2nX0e4rIQhRgvBz7j2696k8Q21tptzYWniTF7dLEYpWCl0bBXCj5sDg5HcgA45rESaS4vHt2kkMcUKF45iYyxJ4yQckc9cjuMV51TJcTCjCUprmfTy/wAz4+ODqxincs6X4UY6Vc3EdxJdMpDlo5gZAWBypAyDgr6gjisjw54SutXtL+bULqCxW2kdWt7slGBOEjZc5yM9uM4xySK1/BXiO98JC11K01ae1hhuWtbpFg3BgRuViN33eMevynrXfzeIk13wxeajZ2dor3F3IVuCdmXyrn5yDhd24AkcA44zkctGnRp3lVnd3sTzq92eWWNxcaXI8KPaXqQFY/OtgQr7R5itnH3lJwRzyBW/eal4V1LSNL1ZLXVZntLoSXMMw+WPBO0eYSFUM23ODk5IAqDTtFWbU7mCSeyhkVWjAgJ8uNAWLbCx/vtnJ9Pwq5deD5tJ8OySatFHHp8LmQzSyhI3VQw3ArkbyfmwfvBMA819DTwUsNQ9ut307fM7lNwhvo+h5vr/AIhW61661d2jg1Kd2aRNv3CWJ2jAwcLheeeK6yK5tvGXgu5vr+3/AH+loFWdHXfg/wADDOWUnv2rz3XW02P7RLY28c9xeCOTz5AX25XL9SMMW54+lT6Ubuz02RY5FiE3Ud2X0r5/HJVLVOb3jlxEk2mmR3cQnlEK/dz81adkbm1sr+OOeCyYW42maIPuGRgLwSCeMEdK1fDXht5PENnpWtb9NF5taOSQDoehx1/A4qp8TIlg8WajEyFII5csc4AA6f8A6q5KM1Koo7nPC/zZ3vw007S9dvpb6fT7S+1FstcpIxxJuySykj5fm9ulcd8UIh4V8QT2NmUuYpiPMtxk4SRchB/e646dhWb4B8UHSdTe406+l4gZZYZFOJUPBXjvzn8KjubrW9QvJNb0SKxuprGyS3F1NcKphHUMQxGWC5UHtn1FXSw01WfPt5/kVSTUveOTvNBgYC4kjudPicHPmW5K89ODj+daHhbSfDVnpWow68s10088MUF1aR7njQgklQxAU5wDn8O9RaH408aNqkcMUq30krhFtWhWQSknptxzXZ/FDWNPOgWNmNIs9Mv3PmXSQ7T5bAY25XgnmvUpYzEYWpFSipX+f+RtKvVg+Vq5yXxMUz+MLzdcec2VXftx0UAcemMVx8/lK4j85WIODjtWhe3cnkxTzEkAYQHqRXO3O03DGMhlJyOK6KEdLLRHZha1SEWovQ1bT7BH++k8xriKZSsZUGN075OeKb4mMD6hcSRWKWKsB/o65IT5RkjPPJyfxrMLlmBGV45rc8UaVcWkRcySXSBRmYIdhHbB7itmrSV2d1GDqxlJq7R+oXwkx/wq7wvt6f2Ra4/79LRSfCT/AJJd4W/7BFr/AOiloroPPZ498f8Axfrnhj4uaULC8kWwfTjLc2scqq0pV25wQT2AyB7V80/GS/bxZ4lufFVvpMGntJGhuYoSSWOcCRvc8An6Z5r6c/aj8N+G5p28X6xrz2d/Y2wtrOyVFc3O45b5TyeGPTpjOa+ddSm0s3FxpVnMsll9mzGfJ3PIg+cF26g557jg1wVMVVp1uRv3TbDVnh68al9DmtHsFtWtpo2uDcj53XyyFXjj8ar3rLFqUkN2AJPvAjhcHnB9K9HsJI45nbUPK8tcu/kuJEx3wR1FeXeI7waxq0+oiNIkkOI40HCqOB+P9Sa+pxE4UqUX1Pv80xUMNRpypO7f5G74MimXxBaSqIXTftJ3AjB9iRmvQtV/sldFjjEEtvds0YljNvtD4ZsE88DBwce3vXgwuZoJf3TPgdga7Twh8Sb7SFNtqllb6paSsnmLcIDIFDBiEfqM4wR0wTXzOY4VYuaqX2Pi8wrvGSUprVHqh8T3GqSWujQ3UWk6dZEpaywSFpJpGI3Oexzx7AAetVk/tJpU26lfX1j/AGgRcrdIGMCp8pXJHDEA+nQAVwuo+JtM1LUoLzT7SGCCKdpTbx/KUBIO32Axx1FdXok1zea7BqqxpZ2sUckciXDF0nLLuVxjqxJGfTB6V4M41FNpux5cl7zX3HWpqa3El9deFoIRDBb7WMkpYlMjOUz06Vw3xAl1DXrzwwkhnhuIvNsLmMyHcibw2FJz8pHSr9reLpM/27zbOW4Us0sMYUBuSenJAwQcZP8ASpNNj/tDT7iZInS+tb4X1ujZDGMNnGSSSMcA59KzoS9k3K79OnyM/Yuk7vY7TU/DdxJ4egvrfSJG07UCnkxhijWoTATJyMZGefQjvVDxrbWPg/wdf31xNNesIgkcayYVNzZUAf3Qe5ya6yOT+17XTtH0++u2s7wtPI8qYe3gXG8Aj7w3cA8daxp/Bn27xrcpdajc3VgkRKxG3/dupG3y+emM/pW04VJRUUtL6/qZvSyseC+IdQudb063vruf9/Iu4RoOEX+Efl/SuYmkOT6/WvSvGqaL4b1a40SOBNsRwuTkqP7p9xXnesxxeb5kHyI4yFzkivu6NOnDCw9ltY/WcJTpRwNJ0XpyrT+vM5+d/stz5rZKZztHrVa91m8unBJKqvCrngU/VgRtBk7nis9WKnkcVwKTi3Zny+Nr1Y1HTjK0SS2DNcrJICw3ZI9a9a8Ia9dafCiwxSJGuNqhAFx+NeXQMGX5W+b0rttB8Rx21nDDdQs5UYLABgR2yDW+F5YzvJnu8PypUXJSlv5HrHnQa1areTWrW1yUKCQNkkZ/iAPY8iota3I0GoCQEoojlYqFEnpuHQ8/4Vy2g61Jqk2LNCjZx5S9B7/jW7M0t7o93bwXUwvI0YPamIgzoRt+UnggE5/LvVZhHL6MPrFRXlpb19DPiHC5VTw8q8rOpbTXW/p2M++8TabeXBgj05rm4jlWSa5MpAP+zGeiDA6nnjsKxDDZXBidI5vtDufNYMWOS3C8fdwMfX1qO0g1GO/udPmY2TXRKTsqhsEjB+Uc9yOBxV5dJjtb2+lvrpbWMMjW/lIWEyAnC5OAeB0Bya+fxmOliJOcFZJev9eh+a1KznK8VodLovhaLxXqDzNHfrFHaAxpbwEO7DA5zkZOc9ex5rso9P8A+EX+F8mi6tYzWsyFpIbh+RPIwBKj0IOBj2zmuI8H61q2l6W6WOrzwXtzcbYSkh8towDvbaeDwDg9ipxWn4l1rxBeeG47TV1e9jkxPa3sx2s6HsOx4/Gvm8RCpt0OVx11Zz3hiDSdTP2PWL5dPiR5He6wW/ecFS/+znI7V6vqHg3wvovw5t77XvELPHPDJHZmVCV8xgcbOpAwowK8HWaa1NyjowjuIzFKCMNg9x+VaMuqatrumppOpahc3cFuALZ5JGZbeNVLcE8A/Lj9K+kwOZqNH2c43fQ3jJtanHvHbCeK1U7ZUYBg3GemR7d61ra4H2yIqMhWDFe2BSLZXmva1arp6G4vMqs0ceBgqcHcvbHXd0INbk3gnWtNvIF1D7Nbi7B+z/vlO4gZAAHOD64I5rzcRT5pKK37ClRc9kHiy38TC9svEF9YPZpdynyjI6mTHXdtySB6HjNcdrM97q2nzXVw8txOsqGRuvqOa9l0rxJoutXNjpPje0cTIRmeRdsCkDCHK4IABGfSsA6zp2vae+j6PpS2NxaO6C3iUn7QgbJBPO5gRkVzKpPDtc1OziJ80H7y2OT0Dwne6Xol3r2pqtsvlFIAzgu8hdcFQPbdz7GtPU7uE+HHU2Fri9Ty5GACsxGCWIHfOOfXNXfEN+o0i00m4Wa1jtyin7QCvIGAPaqHicQQyQ2qxwPs2tmEcAHGee9YyxVSvV5pLVv8ERNub5rFDQdO/s3Q7rW7OB1uS32WBowcoGGXbPqR8ufQtVGXwh4m1TTpNVFmy2qZKK7YdsHoq9T/AFruI9Wi0PwfbmzutPvGa8BSAgglcH74z16VYu/iVY2+gyyWdr9n1nHlqWfcseRy6+h7AVrGtX57qN9dzPnm5aHh+oWt1FcfYLyN43hbBjdcMp9DWG6f6RLtwACRXVXMz3V608zvLNI+53Y5LE9zWDqMccbgqoG/Ofzr6HDz1sz08NPWzM+TIO09a29JvkXS5dMeAsskgM7qMnyx1x9OTWKUyTuFW9CjkmvvssO0NNGyFmJAA6k8ewNdU1eJ6NCTjUVup+q3wrCD4a+GhGSUGl220nrjylxRSfCpdvw08NKDkDSrYA/9slorRbHJL4meI/tP2Ota38QNK0TRvDba472omkRQ/wC5G8qHJBwByevvXN+HPAXhzT7bXvEHiRzBPbieSDR2mVY96kgA7QCMP8u3PHJycivTfjP4r1vQfHMFppN5BZJJZiaWVhuY/NjaR124B55wea8O8W6p9uvLq4uJVnMkpl3sQSpkClxn+LJB9/yrnw9GFfF+ztfud+V5ZLH4iMFstX6HL+IwyabPIm1EMfPYLn/9ZrhVAjTdGsMaqMDkMSfxrp/Fn2iQeVG4MLMPKZTu3AL3H1zXKWVneXt/Dp9vDJLd3EqxRRKMszscAD8TX0dalGPxLY+5xFGF/wB5HY99sNU03xh4H02wtfh7pKuYx9pure0RpDj5WYNjKkkAkbTjPUV5j4o8M+GbOCVrpIYmVtgFpIyOxwPmVHGGGc89sV0fivxNB4N1D/hHdBs/JutNtDa3s6DmOUqu/GOuTn5v9vgd65+LTNP8R3hvp7y+iAHlrFIFGFVeDuPABbNfD4qvNVHOLsj86ruMm3T7mHp/ge2+xz61pl/cX0KbUjjMDRurNn7x6HgHp+lbfhydjYTaDq00tskgZbaRwR5Dnsf9g8foa2mih/syC1sNsVkD88MjkgMrYJyDzu7n3Na2heGbrxMZYFvdOiYfL5dxMVXGSSq/Kfm/H+Eetcf1iWIl3OSLlPdnE6NNJpviy1tdZs45bYyKk6mYofmbHLj0449MV694YtNJn017yzi87zd1uhjcEL1bqewArnrrwM9zryeE9cvIbLVolEcNyXylwjAbFZh/EOOo6fQV7R4f8F+Hfh34XjN5apq0s8xmlvHxiJ1GAUQ8Hgt8wHOMntWk6PtKUvs+ZNa9SPvFn4LSW/8AYmoeIYYba48hRZxyMfLCsuNyYPY5Bz7V59408ex6p4j1SO08vTra3j8tpIRnMpJBYD8KoeFNUbQdB1DSJo7+4t31drqxa2KtDICnIducfdA28ZzXIaY0F1q2qvq1u8UNyhYsDt8tucMD6gngetctbGqlTp0ovzbMHUSUYpnm3jy+bVNURl8yWOCMLvJPA/Hkk8flXOTs0ajazOxHdcYrZ1NkS/ntsu8auyrvPzYz1Y9yax5lwSDyR05r73DUfY0IxTvofqeEwyo4eEYvoYetKQYy33qrpGrwjI4z+VaGtrvkU8EnrioYU/dEfjXK4+8zyq1DmxErlBoWik55HrWvp7NIoAO4eh7VDIobCkcgY+tSWQ8puAcnpzVRi0y8LT9jUsnoem/B24S0ub+6aS8VxF8iQMq7gOTzuDA/TNYer3F1/wAJHNMl2o3TbopIlZcYP8KnHTB/EYq14FWxvXbRri0DyXfyiUSbTnOMc9uR0x054qfxho50TyL2KFTDGwtWyRhjtyHUdeQc5HGa8HFSj9Yk3q2fJZpUjLFzqPXWxPe6oLx4NRjumgv7KQstwEG65GSQ0mCcEcDAJHJB6ZPOSX7zXgjmuZhtYyJsbOQe5HfiqYe9uNQjt7d442LCNmVcoU9SPTFdZ4L8E3nijWhpttazxwru33ro3koB1xgZJ9FHJrOdtFHbojzJSvZG98KvCGv/ABL8RRwQzT29rbKrXF40eIYERiQ2AfvnkBR3JOcV7d4ph0f4KaHo93qemL4isboNDELqFJGgJG4jDHjO49D2xXA+E77xV4c0S80Xw14lsp9L0p5LtRBbyIZZd6gpOjgHBw2AemCfQ1wvxG8Ya/441OK58TXkc3HlokUeyKBc9FXP65yfWqVejTi4317GnPGMd9T2DwWnwV+JV1qcs2nvoV9DCZEhjlMayJtJLBASMj0B54xXhd5axxbpbDzUsZX3tDHLuZFU/wCsXPX6Ed69STwL4Y8MaJb+ItP1m7ub3UNPaczllihETA5jjQjO75cdfwrybU7qbWZJndQsss6pEUG0IWOAox26cVnVioyio6N9vMS1aTVmdXo3ibwj4YmuL7SNIeGXYUW+vZPMeQMBn5FGMkjnJ9KmsLuxtrZ9duoJ7nUDK0clzIGEoGMlGyxG1lJHGMA854rgNUvdNsI0a0aW3ubZVWczuHDS55IxyD15AwMVBJqE12zec5hglA32sbsEYjjJ55ByfzrsgqeGqc1SN/Pe/wDXY6qlT2fuvp22Z1nibXtL1TTmtbGEQSzhhI6LlduQWB5JByB+Wa5Kxtbm3aW8sb8iK3nGLmBmBBOcdcHPWo5rpVjaOGNELfeKjk1JHDE/hx7GFdk0krSSSE4DHgKPww35msMbj/rU1NxUdlt+LOOriPaS2PW/C9r4b8aeD7Pw1dfa4b6zPnXV1w7zyM7HeVzk8YFYXxC0rw7p2vSabppnWGPT1uXa4ynl7Qc9efmIGB/tVzHgOx8Zw6hc3PhCS3ku7eEbo8gs6+gD8MeM4z/hUUOl61rPiSO61rWIf7QvZTFdR3AIYEc7WHTPcDpxXlfVo87lz6dvMz0abvoULTWdImRLGWzuI3lOxiHVoiD0J6H1z6Vi6lEv291iYtFklCf4l7GrfjltK0fW2Wx8m7tEuCpjBCM6jrgjOAexql/wmcMNtLZ6docSQTMrFbmYzHcOnIC5HPAPHqDXp0aDcVOmtGaRhJxvFE2n3Nrp93HdXNubpYju8rPDEdA3tnrXP+ItRm1XVZL64WNZJTuKooVVHoAOgFTXtxPNI0kyRq56rGgRF+gHFZ0xUsNyk12UaajLm6m1KKjK5VZgOBXV/C7wxJ4m1y4UXjWiWVubksgyzYIAAzwOSOa5Ywsx+VhWp4Z8R634TvpNQ0e5FvcPC0RZo1kUqcHowI6gH8K6KylKm1Tdn0OqUnL4XZn6n/DaH7P4A0G3ByItPgQEjGcIB/SimfC6eW6+HHhy6nbfLNplvJI2PvM0akn8zRW0bpK5N2eZ/tAahb2Gr5gt2/tSW2EaXLEbIYmODx3blsZ4HWvAbxbUQuVCyL5hOWBr2b9pSVV8Y28chwpsOR65Yj+WfzrxC1NrrPiG38P2+oQ291cusSO5woJOP5Z6/wD1q9/CQpUKCrNb6s/Uci+rZflUcRJW5tW+rM61kTVb6Sy8g7YFMkjRxbjHEvVivHrxWfdLqXgvxbFrmmSjz7aUSWd3IOAef4ckNwcYJ74r1jSPA8/hM3ME8tncR3LLKJmG+R1GOCxX5Bwenc9cZrB8d6bZ3euyy3VqYNOsYVjtrcjbltoYM3uepYcc8cCvlsfnkqtR8rtE+AzfPq2LqSUXaD6HCTagmpazJJeQtdajqUhlkLykNLM3P3B1Oelbmmwf2LdfY7xHSL7QokFzlRgAckAleDkjk9qpfDJry08d2viC6trotNcPbq4QjCN8ruD0LLngd+/pX1R46+XwbJa6ZoEdyltAotLqePc6BhtKtkdcNgg8Y9q8mVBSTkpbHkwa3R8/vp9iwuYzeWU8UO1oYxzt3LncxGMcAepyKTw5rq+GoLm6mhuDqcTH7AZCBGEI+c4J6jtjrz60aoq6OPOvtNsYJiwZEjbasvPVQMg4wfpjnoRWF4lvtV1OZWkzMlrIrwyMQQwYDK598g815dOT9reJFR8s7RZ6V8G/CMvjrVtZbUZ5khkxPDM5DuJd/L9cjqevWu08QDxBpEaaHruowalZ+YI7e5UqZztOArZzjGRVf9njxToei+CZrVbq1XWJjczeTLiPOzlFyeXJyO/AB9Dl9rrentYXRvPKW/8AMnuJ1EbARsXLEruAOBuHPfrXfjP3WGjKD1f9ameIbUL9WcDd6fBDqQs/D9zczXdwXYxRsPLbbncOuQeDwRWbNpOoeIdVt9Jt4p7UIAb3zoh8qA9fXPT254r0Dw1b6Hps1pqGm3cM2p380vnOW+dIHckKAPQKOe+41ga/4+mkvtTGn7Q+nXESHLf6zc5U5HYDPH/668SeE/eadFc5XRaly22PDfibpsOheKp7W4Uea2WdVP3TnB/PqPrXJu0csuY1wo6Zr1Tx1pN1H4li1TxcLd5tTmDZVjtjUDCsykAgEAYHtnvSeINL0Gys3vo7e3kKoNrqFxntx0P61+mZRJ4rDJ3WmjP1bIXLG4NXkrx0a66Hj91EZLlfQDP1p4gG7A+lSyvunkcjqxPTFT6DIh1y0ExxEZVyce9bRpxvr1HGnF1PVlOS0lVmXy3JXlhtOVHqajGAfmwRXq3iLwtLqVpLqGkTBrtYWLQqCBcoo3EfXAz+FcLoqaaoP25ER870Eq/eUjofTH9a48ZiVg5uE4+ljzM1xTy/EOjOPmi14Y06PUkza3sccyA+ZFKDkejxkdT9envSapqmp6npwguwsixARb/L5kA4BLdiAOPqaZo+nxTAXFq8kchcqrhyMJkgdK1mmtdG0+4W3mEkrIFWOR3MIYE5Zs4yTkY6814mLxNCrNOmrPr6ny+YYujiGpUo2fXzKPgi60Ox19JNQtLq/iiQCOEkR+dJnAVzn5V568ngete72PjbTJ9MsdOt5re3E0SqqwR+VPFIh3fKFORwMfgeK+fhqovQsW+2tE3ZfyoggLAYBx0HBI4x71sfD3UtItfEa+Zd2+m2cwP2i48lpWjIzyqj1zjjHuayd9o6M89NJOK3PWvEWoeI7aDU7zTWIl8kXBjMYdZI88jp1Aycda8et45jE32lCrMxIB5Izyc169rFxpWux21v4b1G5iSdGjinLHe6qvIkUdAecenTvXn3iLRZNJ1NLU+cyyIGSUoQrnHIX1ryaidOrKLSu9TkndOzMy/17U7rTbTSprySS3slKQRlsqgLEkD8ST+NQ28zWMUTMcTBg6ZGQoGTuP8ASqEVjff2y8rkC2QEnn9Kv3NzE+nz7nOFGQCM/lW6k4zjK9zRPlkmjDuxZhnEdsj7myWYZ/D6U+5ayWUmSYbhwR0H4etRzBGRdpJ4+YVTmhWRtzfdHSumLcviYm29zXlWzhRS1winsMGl1LUontbe0s7cLDHlnmx80jH39B2H1qi0IuNTtrNWGW2qzN05Pf2ApIIdQurKW4s9sMaS+WjnCqTjOMflz79amNNaNslwSR2Xw28QaZodzcz6gkx3ooiMXJBB6EZ965f4ii01G4v9StJGSMzeaocYLA9iPXnrWVomqXl/cmzewS5n2kxhBsZiO3p0z+VbNybeTTXuEikRVXbcW1wv7yMlcg+6kdDVRw8qFX2hUaM6bUuhwN40lwkcjMztjacnJ46VDpYZ9SgQAklxgDrmlQ8GNsjPI4pdFuIrXWrS6nhE0UE6SPETgSKpBK/iAR+Ne5FWi0d62saU+ST1PNVZFPX9K3vE2mjTr4GLc9lcDzrSXtJE3Kn6+vvWI/zHNctOV1dGEWRbcHtSSqskTo3Qj8jT5G/OmgZVm7bTmtm+ppfU/VP4SAr8LvC6+mkWv/opaKX4THPww8MH10m1/wDRS0V0mh558evhrqfjLX7a/sZbpBHb+Swil2gjJPP51wXhP4H6t4c1qLWLXS47m7hJaJrmQuEbGN2MjJ+tfVHeirdSbjyt6G/1qtyez5nbsfO2o+APHF8zGWGNQxDMqgcsMc889qyf+FP+JhGEW3CgZwQ3OCckE9x9a+n6K5JYSjL4oo55RUtz5nsPhT4mtdQtLxrGK4Nou2KOViUABBHAPqBW/L4b+Jkmo3F41y5Wdy5t9/7pWOOi/QAfSveaKpUKaVlHQcVy7Hy1ffBjxJekNcxSyEEkFpicHJPHp1PHvRP8FtekmkkSwjh8w5ZYjhegGAO3T9a+paKj6nQ/kQmle583eG/hr4v0C9F5ZWsLTr915cMVPYg9sdqTxD8NvHGu3U11qEkjSzI0bsr4+Vj0+lfSVFU8NSceXlVgcU9z5U0T4I+JNHvJrux+0JNKgRmabdgD0z060kfwO15LiecQOXnC+bmThiG3A/mM19WUUnhaL+yhOKbuz5O1v4D65rGoG/vI5zOQFJWbggDAyPpgZ68CqcH7Oupw42w3HBJwZsjJ9q+vaK1pwjT+BWN6dapTd4SaZ8dS/s03kshka3uNx64m6/pTR+zNdBgwguQQcgib/wCtX2PRWvPLubfXsT/Oz5Nk+A2uSGEslwfJHyDzuh9frUF/+zxeXjZk0wLjGNsmD+fU19c0VlUpxqS5pK7OarOVaXPUd35nyNa/s96rawNDb280QPUrLzUR/Zz1JoJYXgmcS43lpAWwDnGccc19fUVCw9JO6iZ8kbWsfIx/Z4vP7Fk0oaYoilkEjybgZCQeBu649qz4/wBmO4UgtbXT4xgNccD8K+yaKpUoLZAopdD5b0T4M+JdHQrYxOhLoxYvyQvRf93271Z1j4T+LtXurS4v1aU2jFoFyAq856V9N0Vi8Dh3Lm5FcXs4XvY+TpvgLq8isps2UMCDiT161WH7POp5X/Rpdq9F83ivrqiqWEoraKBU4LofIB/Zxvz/AMus3/f2o/8Ahmy93Bvs0/8A3+r7Doqvq9L+UPZx7Hx5/wAM233nNN9nuNxG3/XdsYqzZfs86pZ2L2cNvL5byb23S5J4xivrqih4ek1ZxB04vdHx5c/s2Xs8jS/Z7iOUzecHjm2lT6D0FLcfs36nOqCVbxisflbvPwWXsDxzX2FRV+zh2LWi5eh8XP8AssOww1tdf+BH/wBaox+ykc5FveZ/6+P/AK1fatFUkkB8fH9m/UG0SDSJIbiS2t5DJDum+aPPVQcdO+KpH9l2Y/8ALtdf9/8A/wCtX2dRUqnFdBcqPi4/ssOettdf+BH/ANanH9lh5AI5ILwIeDi47flX2fQelVyoZk+DtN/sbwrpekgELZ2sduoJycIoUZ/AUVrUUwP/2Q==">
            <a:extLst>
              <a:ext uri="{FF2B5EF4-FFF2-40B4-BE49-F238E27FC236}">
                <a16:creationId xmlns:a16="http://schemas.microsoft.com/office/drawing/2014/main" id="{22FDB928-EF5F-4E2C-9220-37DB4CBBB5F1}"/>
              </a:ext>
            </a:extLst>
          </p:cNvPr>
          <p:cNvSpPr>
            <a:spLocks noChangeAspect="1" noChangeArrowheads="1"/>
          </p:cNvSpPr>
          <p:nvPr/>
        </p:nvSpPr>
        <p:spPr bwMode="auto">
          <a:xfrm>
            <a:off x="4572002" y="3429002"/>
            <a:ext cx="2338754" cy="23387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83"/>
            <a:endParaRPr lang="en-US" sz="1350">
              <a:solidFill>
                <a:prstClr val="black"/>
              </a:solidFill>
              <a:latin typeface="Calibri" panose="020F0502020204030204"/>
            </a:endParaRPr>
          </a:p>
        </p:txBody>
      </p:sp>
      <p:sp>
        <p:nvSpPr>
          <p:cNvPr id="5" name="TextBox 4">
            <a:extLst>
              <a:ext uri="{FF2B5EF4-FFF2-40B4-BE49-F238E27FC236}">
                <a16:creationId xmlns:a16="http://schemas.microsoft.com/office/drawing/2014/main" id="{2E46CEFF-C3DF-4FA7-8569-898F4A57BFC4}"/>
              </a:ext>
            </a:extLst>
          </p:cNvPr>
          <p:cNvSpPr txBox="1"/>
          <p:nvPr/>
        </p:nvSpPr>
        <p:spPr>
          <a:xfrm>
            <a:off x="510074" y="970632"/>
            <a:ext cx="6228077" cy="4916731"/>
          </a:xfrm>
          <a:prstGeom prst="rect">
            <a:avLst/>
          </a:prstGeom>
          <a:noFill/>
        </p:spPr>
        <p:txBody>
          <a:bodyPr wrap="square" rtlCol="0">
            <a:spAutoFit/>
          </a:bodyPr>
          <a:lstStyle/>
          <a:p>
            <a:pPr marL="257168" indent="-257168" defTabSz="685783">
              <a:buFont typeface="Arial" panose="020B0604020202020204" pitchFamily="34" charset="0"/>
              <a:buChar char="•"/>
            </a:pPr>
            <a:r>
              <a:rPr lang="en-US" sz="2000" dirty="0">
                <a:solidFill>
                  <a:prstClr val="white"/>
                </a:solidFill>
                <a:latin typeface="Calibri" panose="020F0502020204030204"/>
              </a:rPr>
              <a:t>What worked well in supporting faculty to shift online in the spring?</a:t>
            </a:r>
          </a:p>
          <a:p>
            <a:pPr marL="600060" lvl="1" indent="-257168" defTabSz="685783">
              <a:buFont typeface="Arial" panose="020B0604020202020204" pitchFamily="34" charset="0"/>
              <a:buChar char="•"/>
            </a:pPr>
            <a:r>
              <a:rPr lang="en-US" sz="2000" dirty="0">
                <a:solidFill>
                  <a:prstClr val="white"/>
                </a:solidFill>
                <a:latin typeface="Calibri" panose="020F0502020204030204"/>
              </a:rPr>
              <a:t>Faculty approved process for professional development</a:t>
            </a:r>
          </a:p>
          <a:p>
            <a:pPr marL="600060" lvl="1" indent="-257168" defTabSz="685783">
              <a:buFont typeface="Arial" panose="020B0604020202020204" pitchFamily="34" charset="0"/>
              <a:buChar char="•"/>
            </a:pPr>
            <a:r>
              <a:rPr lang="en-US" sz="2000" dirty="0">
                <a:solidFill>
                  <a:prstClr val="white"/>
                </a:solidFill>
                <a:latin typeface="Calibri" panose="020F0502020204030204"/>
              </a:rPr>
              <a:t>Faculty-led revamped course development process</a:t>
            </a:r>
          </a:p>
          <a:p>
            <a:pPr marL="600060" lvl="1" indent="-257168" defTabSz="685783">
              <a:buFont typeface="Arial" panose="020B0604020202020204" pitchFamily="34" charset="0"/>
              <a:buChar char="•"/>
            </a:pPr>
            <a:r>
              <a:rPr lang="en-US" sz="2000" dirty="0">
                <a:solidFill>
                  <a:prstClr val="white"/>
                </a:solidFill>
                <a:latin typeface="Calibri" panose="020F0502020204030204"/>
              </a:rPr>
              <a:t>Zoom office hours with instructional designers</a:t>
            </a:r>
          </a:p>
          <a:p>
            <a:pPr marL="600060" lvl="1" indent="-257168" defTabSz="685783">
              <a:buFont typeface="Arial" panose="020B0604020202020204" pitchFamily="34" charset="0"/>
              <a:buChar char="•"/>
            </a:pPr>
            <a:r>
              <a:rPr lang="en-US" sz="2000" dirty="0">
                <a:solidFill>
                  <a:prstClr val="white"/>
                </a:solidFill>
                <a:latin typeface="Calibri" panose="020F0502020204030204"/>
              </a:rPr>
              <a:t>Loaner laptops</a:t>
            </a:r>
          </a:p>
          <a:p>
            <a:pPr marL="600060" lvl="1" indent="-257168" defTabSz="685783">
              <a:buFont typeface="Arial" panose="020B0604020202020204" pitchFamily="34" charset="0"/>
              <a:buChar char="•"/>
            </a:pPr>
            <a:r>
              <a:rPr lang="en-US" sz="2000" dirty="0">
                <a:solidFill>
                  <a:prstClr val="white"/>
                </a:solidFill>
                <a:latin typeface="Calibri" panose="020F0502020204030204"/>
              </a:rPr>
              <a:t>Simple Syllabus implementation</a:t>
            </a:r>
          </a:p>
          <a:p>
            <a:pPr marL="600060" lvl="1" indent="-257168" defTabSz="685783">
              <a:buFont typeface="Arial" panose="020B0604020202020204" pitchFamily="34" charset="0"/>
              <a:buChar char="•"/>
            </a:pPr>
            <a:endParaRPr lang="en-US" sz="2000" dirty="0">
              <a:solidFill>
                <a:prstClr val="white"/>
              </a:solidFill>
              <a:latin typeface="Calibri" panose="020F0502020204030204"/>
            </a:endParaRPr>
          </a:p>
          <a:p>
            <a:pPr marL="257168" indent="-257168" defTabSz="685783">
              <a:buFont typeface="Arial" panose="020B0604020202020204" pitchFamily="34" charset="0"/>
              <a:buChar char="•"/>
            </a:pPr>
            <a:r>
              <a:rPr lang="en-US" sz="2000" dirty="0">
                <a:solidFill>
                  <a:prstClr val="white"/>
                </a:solidFill>
                <a:latin typeface="Calibri" panose="020F0502020204030204"/>
              </a:rPr>
              <a:t>Challenges encountered</a:t>
            </a:r>
          </a:p>
          <a:p>
            <a:pPr marL="600060" lvl="1" indent="-257168" defTabSz="685783">
              <a:buFont typeface="Arial" panose="020B0604020202020204" pitchFamily="34" charset="0"/>
              <a:buChar char="•"/>
            </a:pPr>
            <a:r>
              <a:rPr lang="en-US" sz="2000" dirty="0">
                <a:solidFill>
                  <a:prstClr val="white"/>
                </a:solidFill>
                <a:latin typeface="Calibri" panose="020F0502020204030204"/>
              </a:rPr>
              <a:t>Underestimated the lack of internet in faculty homes</a:t>
            </a:r>
          </a:p>
          <a:p>
            <a:pPr marL="600060" lvl="1" indent="-257168" defTabSz="685783">
              <a:buFont typeface="Arial" panose="020B0604020202020204" pitchFamily="34" charset="0"/>
              <a:buChar char="•"/>
            </a:pPr>
            <a:r>
              <a:rPr lang="en-US" sz="2000" dirty="0">
                <a:solidFill>
                  <a:prstClr val="white"/>
                </a:solidFill>
                <a:latin typeface="Calibri" panose="020F0502020204030204"/>
              </a:rPr>
              <a:t>Updating security software for remote access</a:t>
            </a:r>
          </a:p>
          <a:p>
            <a:pPr marL="600060" lvl="1" indent="-257168" defTabSz="685783">
              <a:buFont typeface="Arial" panose="020B0604020202020204" pitchFamily="34" charset="0"/>
              <a:buChar char="•"/>
            </a:pPr>
            <a:r>
              <a:rPr lang="en-US" sz="2000" dirty="0">
                <a:solidFill>
                  <a:prstClr val="white"/>
                </a:solidFill>
                <a:latin typeface="Calibri" panose="020F0502020204030204"/>
              </a:rPr>
              <a:t>Communicating with faculty about supported instructional technology software</a:t>
            </a:r>
          </a:p>
          <a:p>
            <a:pPr defTabSz="685783"/>
            <a:endParaRPr lang="en-US" sz="1350"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9E48278C-B684-44B5-923D-B80F5563121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05246" y="4298728"/>
            <a:ext cx="2338754" cy="1754066"/>
          </a:xfrm>
          <a:prstGeom prst="rect">
            <a:avLst/>
          </a:prstGeom>
        </p:spPr>
      </p:pic>
    </p:spTree>
    <p:extLst>
      <p:ext uri="{BB962C8B-B14F-4D97-AF65-F5344CB8AC3E}">
        <p14:creationId xmlns:p14="http://schemas.microsoft.com/office/powerpoint/2010/main" val="2444687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483" b="12483"/>
          <a:stretch>
            <a:fillRect/>
          </a:stretch>
        </p:blipFill>
        <p:spPr>
          <a:xfrm>
            <a:off x="372863" y="1725144"/>
            <a:ext cx="2597528" cy="2599388"/>
          </a:xfrm>
        </p:spPr>
      </p:pic>
      <p:sp>
        <p:nvSpPr>
          <p:cNvPr id="7" name="TextBox 6"/>
          <p:cNvSpPr txBox="1"/>
          <p:nvPr/>
        </p:nvSpPr>
        <p:spPr>
          <a:xfrm>
            <a:off x="3259610" y="1769987"/>
            <a:ext cx="5511527" cy="2554545"/>
          </a:xfrm>
          <a:prstGeom prst="rect">
            <a:avLst/>
          </a:prstGeom>
          <a:noFill/>
        </p:spPr>
        <p:txBody>
          <a:bodyPr wrap="square" rtlCol="0">
            <a:spAutoFit/>
          </a:bodyPr>
          <a:lstStyle/>
          <a:p>
            <a:pPr defTabSz="685783"/>
            <a:r>
              <a:rPr lang="en-US" sz="2000" dirty="0">
                <a:solidFill>
                  <a:prstClr val="black">
                    <a:lumMod val="85000"/>
                    <a:lumOff val="15000"/>
                  </a:prstClr>
                </a:solidFill>
                <a:latin typeface="Avenir Book" charset="0"/>
                <a:ea typeface="Avenir Book" charset="0"/>
                <a:cs typeface="Avenir Book" charset="0"/>
              </a:rPr>
              <a:t>Bill Knapp serves as Executive Director of Distance Learning and Instructional Technologies at Grand Rapids Community College in Grand Rapids Michigan. For more than twenty years, Bill has been supporting faculty in the selection, use, and application of technology for teaching and learning. His passions include quality online learning design and student success.</a:t>
            </a:r>
          </a:p>
        </p:txBody>
      </p:sp>
    </p:spTree>
    <p:extLst>
      <p:ext uri="{BB962C8B-B14F-4D97-AF65-F5344CB8AC3E}">
        <p14:creationId xmlns:p14="http://schemas.microsoft.com/office/powerpoint/2010/main" val="1516096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51EB-1075-4860-9C80-D4CCB665C3C7}"/>
              </a:ext>
            </a:extLst>
          </p:cNvPr>
          <p:cNvSpPr>
            <a:spLocks noGrp="1"/>
          </p:cNvSpPr>
          <p:nvPr>
            <p:ph type="ctrTitle"/>
          </p:nvPr>
        </p:nvSpPr>
        <p:spPr>
          <a:xfrm>
            <a:off x="439835" y="660135"/>
            <a:ext cx="7718743" cy="658199"/>
          </a:xfrm>
        </p:spPr>
        <p:txBody>
          <a:bodyPr>
            <a:noAutofit/>
          </a:bodyPr>
          <a:lstStyle/>
          <a:p>
            <a:r>
              <a:rPr lang="en-US" sz="4800" b="0" dirty="0"/>
              <a:t>What worked @ GRCC?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835" y="1772109"/>
            <a:ext cx="3846307" cy="3305917"/>
          </a:xfrm>
          <a:prstGeom prst="rect">
            <a:avLst/>
          </a:prstGeom>
          <a:effectLst>
            <a:outerShdw blurRad="50800" dist="38100" dir="8100000" algn="tr" rotWithShape="0">
              <a:prstClr val="black">
                <a:alpha val="40000"/>
              </a:prstClr>
            </a:outerShdw>
          </a:effectLst>
        </p:spPr>
      </p:pic>
      <p:sp>
        <p:nvSpPr>
          <p:cNvPr id="5" name="Text Placeholder 2"/>
          <p:cNvSpPr txBox="1">
            <a:spLocks/>
          </p:cNvSpPr>
          <p:nvPr/>
        </p:nvSpPr>
        <p:spPr>
          <a:xfrm>
            <a:off x="4554244" y="1772109"/>
            <a:ext cx="4442792" cy="2595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08" indent="-214308">
              <a:buFont typeface="Arial" charset="0"/>
              <a:buChar char="•"/>
            </a:pPr>
            <a:r>
              <a:rPr lang="en-US" sz="3200" dirty="0">
                <a:latin typeface="Avenir Light" charset="0"/>
                <a:ea typeface="Avenir Light" charset="0"/>
                <a:cs typeface="Avenir Light" charset="0"/>
              </a:rPr>
              <a:t>Introduction to Distance Learning (IDL)</a:t>
            </a:r>
          </a:p>
          <a:p>
            <a:pPr marL="214308" indent="-214308">
              <a:buFont typeface="Arial" charset="0"/>
              <a:buChar char="•"/>
            </a:pPr>
            <a:r>
              <a:rPr lang="en-US" sz="3200" dirty="0">
                <a:latin typeface="Avenir Light" charset="0"/>
                <a:ea typeface="Avenir Light" charset="0"/>
                <a:cs typeface="Avenir Light" charset="0"/>
              </a:rPr>
              <a:t>CAP Pilot: Synchronous &amp; Streaming Media</a:t>
            </a:r>
          </a:p>
          <a:p>
            <a:pPr marL="214308" indent="-214308">
              <a:buFont typeface="Arial" charset="0"/>
              <a:buChar char="•"/>
            </a:pPr>
            <a:r>
              <a:rPr lang="en-US" sz="3200" dirty="0">
                <a:latin typeface="Avenir Light" charset="0"/>
                <a:ea typeface="Avenir Light" charset="0"/>
                <a:cs typeface="Avenir Light" charset="0"/>
              </a:rPr>
              <a:t>Distance Learning Standards (Quality Matters)</a:t>
            </a:r>
          </a:p>
        </p:txBody>
      </p:sp>
    </p:spTree>
    <p:extLst>
      <p:ext uri="{BB962C8B-B14F-4D97-AF65-F5344CB8AC3E}">
        <p14:creationId xmlns:p14="http://schemas.microsoft.com/office/powerpoint/2010/main" val="109270254"/>
      </p:ext>
    </p:extLst>
  </p:cSld>
  <p:clrMapOvr>
    <a:masterClrMapping/>
  </p:clrMapOvr>
</p:sld>
</file>

<file path=ppt/theme/theme1.xml><?xml version="1.0" encoding="utf-8"?>
<a:theme xmlns:a="http://schemas.openxmlformats.org/drawingml/2006/main" name="White Version">
  <a:themeElements>
    <a:clrScheme name="Custom 1">
      <a:dk1>
        <a:srgbClr val="000000"/>
      </a:dk1>
      <a:lt1>
        <a:srgbClr val="FFFFFF"/>
      </a:lt1>
      <a:dk2>
        <a:srgbClr val="44546A"/>
      </a:dk2>
      <a:lt2>
        <a:srgbClr val="E7E6E6"/>
      </a:lt2>
      <a:accent1>
        <a:srgbClr val="4472C4"/>
      </a:accent1>
      <a:accent2>
        <a:srgbClr val="ED7D31"/>
      </a:accent2>
      <a:accent3>
        <a:srgbClr val="5C5C5D"/>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rn-Con_Template-V2" id="{B7D06CA7-4C54-864D-91F5-39AEE7C28859}" vid="{70B866C7-8816-D749-B41C-583C2F969C1A}"/>
    </a:ext>
  </a:extLst>
</a:theme>
</file>

<file path=ppt/theme/theme2.xml><?xml version="1.0" encoding="utf-8"?>
<a:theme xmlns:a="http://schemas.openxmlformats.org/drawingml/2006/main" name="Yellow Ver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rn-Con_Template-V2" id="{B7D06CA7-4C54-864D-91F5-39AEE7C28859}" vid="{1FFFFAA5-6224-264F-B5DA-FE4C702A25C3}"/>
    </a:ext>
  </a:extLst>
</a:theme>
</file>

<file path=ppt/theme/theme3.xml><?xml version="1.0" encoding="utf-8"?>
<a:theme xmlns:a="http://schemas.openxmlformats.org/drawingml/2006/main" name="Black Ver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rn-Con_Template-V2" id="{B7D06CA7-4C54-864D-91F5-39AEE7C28859}" vid="{C6E4C61D-D396-DC44-9323-0B9387473223}"/>
    </a:ext>
  </a:extLst>
</a:theme>
</file>

<file path=ppt/theme/theme4.xml><?xml version="1.0" encoding="utf-8"?>
<a:theme xmlns:a="http://schemas.openxmlformats.org/drawingml/2006/main" name="Grey Ver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rn-Con_Template-V2" id="{B7D06CA7-4C54-864D-91F5-39AEE7C28859}" vid="{D7F43CE4-5588-DD47-A9AE-5AE136902FC1}"/>
    </a:ext>
  </a:extLst>
</a:theme>
</file>

<file path=ppt/theme/theme5.xml><?xml version="1.0" encoding="utf-8"?>
<a:theme xmlns:a="http://schemas.openxmlformats.org/drawingml/2006/main" name="1_Yellow Version">
  <a:themeElements>
    <a:clrScheme name="Custom 2">
      <a:dk1>
        <a:sysClr val="windowText" lastClr="000000"/>
      </a:dk1>
      <a:lt1>
        <a:sysClr val="window" lastClr="FFFFFF"/>
      </a:lt1>
      <a:dk2>
        <a:srgbClr val="65579B"/>
      </a:dk2>
      <a:lt2>
        <a:srgbClr val="EAE5EB"/>
      </a:lt2>
      <a:accent1>
        <a:srgbClr val="92278F"/>
      </a:accent1>
      <a:accent2>
        <a:srgbClr val="9B57D3"/>
      </a:accent2>
      <a:accent3>
        <a:srgbClr val="755DD9"/>
      </a:accent3>
      <a:accent4>
        <a:srgbClr val="665EB8"/>
      </a:accent4>
      <a:accent5>
        <a:srgbClr val="45A5ED"/>
      </a:accent5>
      <a:accent6>
        <a:srgbClr val="5982DB"/>
      </a:accent6>
      <a:hlink>
        <a:srgbClr val="FFFFFF"/>
      </a:hlink>
      <a:folHlink>
        <a:srgbClr val="EAE5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rn-Con_Template-V2" id="{B7D06CA7-4C54-864D-91F5-39AEE7C28859}" vid="{1FFFFAA5-6224-264F-B5DA-FE4C702A25C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7f77f184-d682-4d7c-83b0-d01bcc4596af">WUKZHC7PSA7H-357-1075</_dlc_DocId>
    <_dlc_DocIdUrl xmlns="7f77f184-d682-4d7c-83b0-d01bcc4596af">
      <Url>https://offtechsmith.sharepoint.com/teams/teamsite/Relay/_layouts/15/DocIdRedir.aspx?ID=WUKZHC7PSA7H-357-1075</Url>
      <Description>WUKZHC7PSA7H-357-1075</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5F91F07F5A0249BE4B419BB039C386" ma:contentTypeVersion="129" ma:contentTypeDescription="Create a new document." ma:contentTypeScope="" ma:versionID="1ec20b78b4d3ae9a1435746447151e68">
  <xsd:schema xmlns:xsd="http://www.w3.org/2001/XMLSchema" xmlns:xs="http://www.w3.org/2001/XMLSchema" xmlns:p="http://schemas.microsoft.com/office/2006/metadata/properties" xmlns:ns2="2aaf9301-064a-4c49-9f26-7e847bc47f3c" xmlns:ns3="7f77f184-d682-4d7c-83b0-d01bcc4596af" xmlns:ns4="86e48373-5022-42aa-8b32-a3421a8b1f2a" targetNamespace="http://schemas.microsoft.com/office/2006/metadata/properties" ma:root="true" ma:fieldsID="18b3d78dd6f9b9be33a7478ebcdecb7e" ns2:_="" ns3:_="" ns4:_="">
    <xsd:import namespace="2aaf9301-064a-4c49-9f26-7e847bc47f3c"/>
    <xsd:import namespace="7f77f184-d682-4d7c-83b0-d01bcc4596af"/>
    <xsd:import namespace="86e48373-5022-42aa-8b32-a3421a8b1f2a"/>
    <xsd:element name="properties">
      <xsd:complexType>
        <xsd:sequence>
          <xsd:element name="documentManagement">
            <xsd:complexType>
              <xsd:all>
                <xsd:element ref="ns2:SharedWithUsers" minOccurs="0"/>
                <xsd:element ref="ns3:_dlc_DocId" minOccurs="0"/>
                <xsd:element ref="ns3:_dlc_DocIdUrl" minOccurs="0"/>
                <xsd:element ref="ns3:_dlc_DocIdPersistId" minOccurs="0"/>
                <xsd:element ref="ns2:SharingHintHash" minOccurs="0"/>
                <xsd:element ref="ns2:SharedWithDetails" minOccurs="0"/>
                <xsd:element ref="ns2:LastSharedByUser" minOccurs="0"/>
                <xsd:element ref="ns2:LastSharedByTime" minOccurs="0"/>
                <xsd:element ref="ns4:MediaServiceMetadata" minOccurs="0"/>
                <xsd:element ref="ns4:MediaServiceFastMetadata" minOccurs="0"/>
                <xsd:element ref="ns4:MediaServiceAutoTags" minOccurs="0"/>
                <xsd:element ref="ns4:MediaServiceAutoKeyPoints" minOccurs="0"/>
                <xsd:element ref="ns4:MediaServiceKeyPoints" minOccurs="0"/>
                <xsd:element ref="ns4:MediaServiceGenerationTime" minOccurs="0"/>
                <xsd:element ref="ns4:MediaServiceEventHashCode" minOccurs="0"/>
                <xsd:element ref="ns4:MediaServiceOCR"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af9301-064a-4c49-9f26-7e847bc47f3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SharedWithDetails" ma:index="13" nillable="true" ma:displayName="Shared With Details" ma:internalName="SharedWithDetails" ma:readOnly="true">
      <xsd:simpleType>
        <xsd:restriction base="dms:Note">
          <xsd:maxLength value="255"/>
        </xsd:restriction>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f77f184-d682-4d7c-83b0-d01bcc4596af"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6e48373-5022-42aa-8b32-a3421a8b1f2a"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AutoTags" ma:index="18" nillable="true" ma:displayName="MediaServiceAutoTags" ma:description="" ma:internalName="MediaServiceAutoTags"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DateTaken" ma:index="24" nillable="true" ma:displayName="MediaServiceDateTaken" ma:hidden="true" ma:internalName="MediaServiceDateTaken" ma:readOnly="true">
      <xsd:simpleType>
        <xsd:restriction base="dms:Text"/>
      </xsd:simpleType>
    </xsd:element>
    <xsd:element name="MediaServiceLocation" ma:index="2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091A14B-6FB0-41C9-8D41-05D46E769ADA}">
  <ds:schemaRefs>
    <ds:schemaRef ds:uri="http://schemas.microsoft.com/sharepoint/v3/contenttype/forms"/>
  </ds:schemaRefs>
</ds:datastoreItem>
</file>

<file path=customXml/itemProps2.xml><?xml version="1.0" encoding="utf-8"?>
<ds:datastoreItem xmlns:ds="http://schemas.openxmlformats.org/officeDocument/2006/customXml" ds:itemID="{2CD991CB-8C9A-44CE-9CBF-314BA28696AB}">
  <ds:schemaRefs>
    <ds:schemaRef ds:uri="2aaf9301-064a-4c49-9f26-7e847bc47f3c"/>
    <ds:schemaRef ds:uri="7f77f184-d682-4d7c-83b0-d01bcc4596af"/>
    <ds:schemaRef ds:uri="86e48373-5022-42aa-8b32-a3421a8b1f2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931DDA1-E3AB-492C-B02A-36E2CB9A9614}">
  <ds:schemaRefs>
    <ds:schemaRef ds:uri="2aaf9301-064a-4c49-9f26-7e847bc47f3c"/>
    <ds:schemaRef ds:uri="7f77f184-d682-4d7c-83b0-d01bcc4596af"/>
    <ds:schemaRef ds:uri="86e48373-5022-42aa-8b32-a3421a8b1f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F144A49D-B962-4D79-AE81-6AC6CAC364F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790</Words>
  <Application>Microsoft Office PowerPoint</Application>
  <PresentationFormat>Letter Paper (8.5x11 in)</PresentationFormat>
  <Paragraphs>120</Paragraphs>
  <Slides>19</Slides>
  <Notes>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19</vt:i4>
      </vt:variant>
    </vt:vector>
  </HeadingPairs>
  <TitlesOfParts>
    <vt:vector size="35" baseType="lpstr">
      <vt:lpstr>Arial</vt:lpstr>
      <vt:lpstr>Avenir Black</vt:lpstr>
      <vt:lpstr>Avenir Book</vt:lpstr>
      <vt:lpstr>Avenir Book Oblique</vt:lpstr>
      <vt:lpstr>Avenir Light</vt:lpstr>
      <vt:lpstr>Avenir Medium</vt:lpstr>
      <vt:lpstr>Avenir Medium Oblique</vt:lpstr>
      <vt:lpstr>Calibri</vt:lpstr>
      <vt:lpstr>Proxima Nova</vt:lpstr>
      <vt:lpstr>Segoe UI</vt:lpstr>
      <vt:lpstr>Times New Roman</vt:lpstr>
      <vt:lpstr>White Version</vt:lpstr>
      <vt:lpstr>Yellow Version</vt:lpstr>
      <vt:lpstr>Black Version</vt:lpstr>
      <vt:lpstr>Grey Version</vt:lpstr>
      <vt:lpstr>1_Yellow Version</vt:lpstr>
      <vt:lpstr>Karen Acree, PhD. Director, Online Services San Juan College</vt:lpstr>
      <vt:lpstr>TechSmith can help with every step of the process </vt:lpstr>
      <vt:lpstr>Karen Acree, PhD. Director, Online Services San Juan College</vt:lpstr>
      <vt:lpstr>A Little About Me  I’ve been involved in higher education for 20 years, the last 13 at San Juan College  I love working with our faculty and students to ensure they have everything they need for a quality online experience  Instructional design with faculty is the fun part of my day</vt:lpstr>
      <vt:lpstr>Who are we?</vt:lpstr>
      <vt:lpstr>Who are we?</vt:lpstr>
      <vt:lpstr>At San Juan College…</vt:lpstr>
      <vt:lpstr>PowerPoint Presentation</vt:lpstr>
      <vt:lpstr>What worked @ GRCC?</vt:lpstr>
      <vt:lpstr>Not so much…</vt:lpstr>
      <vt:lpstr>PowerPoint Presentation</vt:lpstr>
      <vt:lpstr>Hillsborough Community College</vt:lpstr>
      <vt:lpstr>Karen Acree, PhD. Director, Online Services San Juan College</vt:lpstr>
      <vt:lpstr>PowerPoint Presentation</vt:lpstr>
      <vt:lpstr>PowerPoint Presentation</vt:lpstr>
      <vt:lpstr>Online  Engagement Repository</vt:lpstr>
      <vt:lpstr>Role of Video at HCC</vt:lpstr>
      <vt:lpstr>Karen Acree, PhD. Director, Online Services San Juan College</vt:lpstr>
      <vt:lpstr>Karen Acree, PhD. Director, Online Services San Juan College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TechSmith Learn Con Presentation  Deck</dc:title>
  <dc:creator>Elise Loeb</dc:creator>
  <cp:lastModifiedBy>Morgan Hutchings</cp:lastModifiedBy>
  <cp:revision>2</cp:revision>
  <dcterms:created xsi:type="dcterms:W3CDTF">2020-01-29T19:21:25Z</dcterms:created>
  <dcterms:modified xsi:type="dcterms:W3CDTF">2020-10-13T17:34:24Z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0x010100AD5F91F07F5A0249BE4B419BB039C386</vt:lpwstr>
  </property>
  <property fmtid="{D5CDD505-2E9C-101B-9397-08002B2CF9AE}" pid="3" name="_dlc_DocIdItemGuid">
    <vt:lpwstr>c0617126-ca1a-4762-9e65-8ac8da007090</vt:lpwstr>
  </property>
</Properties>
</file>