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4" r:id="rId13"/>
    <p:sldId id="285" r:id="rId14"/>
    <p:sldId id="281" r:id="rId15"/>
    <p:sldId id="282" r:id="rId16"/>
    <p:sldId id="283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8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5/7/2018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5/7/2018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New Strategies to Navigate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International Enrollments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Thursday, May 10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YouAreWelcomeHere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02" y="2111069"/>
            <a:ext cx="291782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22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Distancing College From Trump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86050"/>
            <a:ext cx="78867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71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Diversification of Countries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1957388"/>
            <a:ext cx="40862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94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Models for Joint Degrees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3" y="2228239"/>
            <a:ext cx="6929831" cy="164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62" y="4066738"/>
            <a:ext cx="25241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4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Offering Merit Aid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862263"/>
            <a:ext cx="64198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87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Presidential visits</a:t>
            </a:r>
          </a:p>
          <a:p>
            <a:r>
              <a:rPr lang="en-US" dirty="0"/>
              <a:t>Agents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28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Econ as STEM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31614"/>
            <a:ext cx="7886700" cy="313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7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Ideas for coverage</a:t>
            </a:r>
          </a:p>
        </p:txBody>
      </p:sp>
    </p:spTree>
    <p:extLst>
      <p:ext uri="{BB962C8B-B14F-4D97-AF65-F5344CB8AC3E}">
        <p14:creationId xmlns:p14="http://schemas.microsoft.com/office/powerpoint/2010/main" val="423201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</a:t>
            </a:r>
          </a:p>
        </p:txBody>
      </p:sp>
      <p:pic>
        <p:nvPicPr>
          <p:cNvPr id="1026" name="Picture 2" descr="Image result for ets toefl logo">
            <a:extLst>
              <a:ext uri="{FF2B5EF4-FFF2-40B4-BE49-F238E27FC236}">
                <a16:creationId xmlns:a16="http://schemas.microsoft.com/office/drawing/2014/main" id="{6EB928C0-90C1-4672-A069-438228088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4" y="2627944"/>
            <a:ext cx="8239432" cy="16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2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Numbers: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</a:t>
            </a:r>
            <a:r>
              <a:rPr lang="en-US" sz="1200" i="1" dirty="0"/>
              <a:t>--Institute of International Education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47" y="1653706"/>
            <a:ext cx="5502168" cy="368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48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Numbers: 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--Institute of International Education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032516"/>
            <a:ext cx="51911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3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Numbers: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Top Countries of Origin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--Institute of International Education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63475"/>
              </p:ext>
            </p:extLst>
          </p:nvPr>
        </p:nvGraphicFramePr>
        <p:xfrm>
          <a:off x="1339583" y="2619188"/>
          <a:ext cx="60960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Country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Students, 2016-17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Change in</a:t>
                      </a:r>
                      <a:r>
                        <a:rPr lang="en-US" baseline="0" dirty="0"/>
                        <a:t> Year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350,755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+6.8%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186,267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South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58,663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Saudi Arabia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52,611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27,065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10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Travel Ban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39" y="1957388"/>
            <a:ext cx="4127921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31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Latest Data From SEVIS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809875"/>
            <a:ext cx="5143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0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Canada!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0" y="2200174"/>
            <a:ext cx="4507759" cy="248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54" y="3421197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7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Boom and Bust </a:t>
            </a:r>
            <a:br>
              <a:rPr lang="en-US" dirty="0"/>
            </a:br>
            <a:r>
              <a:rPr lang="en-US" dirty="0"/>
              <a:t>in Indian Enrollments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90750"/>
            <a:ext cx="75057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07071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89</TotalTime>
  <Words>171</Words>
  <Application>Microsoft Office PowerPoint</Application>
  <PresentationFormat>On-screen Show (4:3)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New Strategies to Navigate International Enrollments</vt:lpstr>
      <vt:lpstr>Presenters</vt:lpstr>
      <vt:lpstr>The Numbers: I</vt:lpstr>
      <vt:lpstr>The Numbers: II</vt:lpstr>
      <vt:lpstr>The Numbers: III</vt:lpstr>
      <vt:lpstr>The Travel Ban</vt:lpstr>
      <vt:lpstr>The Latest Data From SEVIS</vt:lpstr>
      <vt:lpstr>O Canada!</vt:lpstr>
      <vt:lpstr>Boom and Bust  in Indian Enrollments</vt:lpstr>
      <vt:lpstr>#YouAreWelcomeHere</vt:lpstr>
      <vt:lpstr>Distancing College From Trump</vt:lpstr>
      <vt:lpstr>Diversification of Countries</vt:lpstr>
      <vt:lpstr>New Models for Joint Degrees</vt:lpstr>
      <vt:lpstr>Offering Merit Aid</vt:lpstr>
      <vt:lpstr>Recruiting</vt:lpstr>
      <vt:lpstr>Classifying Econ as STEM</vt:lpstr>
      <vt:lpstr>Q&amp;A</vt:lpstr>
      <vt:lpstr>With Thanks …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Melanie Hardcastle</cp:lastModifiedBy>
  <cp:revision>17</cp:revision>
  <dcterms:created xsi:type="dcterms:W3CDTF">2017-05-09T13:33:13Z</dcterms:created>
  <dcterms:modified xsi:type="dcterms:W3CDTF">2018-05-07T13:53:31Z</dcterms:modified>
</cp:coreProperties>
</file>