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93" r:id="rId4"/>
    <p:sldId id="287" r:id="rId5"/>
    <p:sldId id="283" r:id="rId6"/>
    <p:sldId id="294" r:id="rId7"/>
    <p:sldId id="295" r:id="rId8"/>
    <p:sldId id="296" r:id="rId9"/>
    <p:sldId id="297" r:id="rId10"/>
    <p:sldId id="292" r:id="rId11"/>
    <p:sldId id="298" r:id="rId12"/>
    <p:sldId id="299" r:id="rId13"/>
    <p:sldId id="300" r:id="rId14"/>
    <p:sldId id="282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sroom" initials="N" lastIdx="5" clrIdx="0">
    <p:extLst>
      <p:ext uri="{19B8F6BF-5375-455C-9EA6-DF929625EA0E}">
        <p15:presenceInfo xmlns:p15="http://schemas.microsoft.com/office/powerpoint/2012/main" userId="Newsro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67"/>
    <p:restoredTop sz="94611"/>
  </p:normalViewPr>
  <p:slideViewPr>
    <p:cSldViewPr snapToGrid="0" snapToObjects="1">
      <p:cViewPr varScale="1">
        <p:scale>
          <a:sx n="81" d="100"/>
          <a:sy n="81" d="100"/>
        </p:scale>
        <p:origin x="101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1T08:03:16.696" idx="1">
    <p:pos x="10" y="10"/>
    <p:text>this is it? just "Student Success"?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4/20/2020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4/20/2020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400C8-60EE-4331-8C35-B86CB286F61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77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MS PGothic" pitchFamily="34" charset="-128"/>
              </a:rPr>
              <a:t>Student Success: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Everyone’s Responsibility</a:t>
            </a:r>
            <a:br>
              <a:rPr lang="en-US" altLang="en-US" dirty="0">
                <a:ea typeface="MS PGothic" pitchFamily="34" charset="-128"/>
              </a:rPr>
            </a:b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</a:t>
            </a:r>
            <a:r>
              <a:rPr lang="en-US" altLang="en-US" dirty="0">
                <a:ea typeface="MS PGothic" pitchFamily="34" charset="-128"/>
              </a:rPr>
              <a:t> 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Tuesday, April 21, 2020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1354-DE08-4EA4-8452-5C144CEB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Rethinking Remedial Education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8BB60C-80D7-44F8-A9D5-D4317EF18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872" y="1957388"/>
            <a:ext cx="7232256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9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5800-189A-1846-9288-8E41253C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Houston Collaborates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007C49-34D8-9C4B-959E-FB0EFA6717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10" y="2648778"/>
            <a:ext cx="5515625" cy="15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89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A93A-4ADA-9342-B1E7-4195C844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College’s Tactics</a:t>
            </a:r>
          </a:p>
        </p:txBody>
      </p:sp>
      <p:pic>
        <p:nvPicPr>
          <p:cNvPr id="2050" name="Picture 2" descr="Two friendly students walking on campus">
            <a:extLst>
              <a:ext uri="{FF2B5EF4-FFF2-40B4-BE49-F238E27FC236}">
                <a16:creationId xmlns:a16="http://schemas.microsoft.com/office/drawing/2014/main" id="{2C31F0B9-4FD2-0E4C-A768-DA1905E891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33738"/>
            <a:ext cx="78867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80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E90F-7BA5-224E-8651-0508F97B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Coronavirus Challenges</a:t>
            </a:r>
            <a:br>
              <a:rPr lang="en-US" dirty="0"/>
            </a:br>
            <a:r>
              <a:rPr lang="en-US" dirty="0"/>
              <a:t>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EBE1D-57BC-E04F-A899-557BF2F0F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faculty</a:t>
            </a:r>
          </a:p>
          <a:p>
            <a:r>
              <a:rPr lang="en-US" dirty="0"/>
              <a:t>For administrators</a:t>
            </a:r>
          </a:p>
          <a:p>
            <a:r>
              <a:rPr lang="en-US" dirty="0"/>
              <a:t>For all of us</a:t>
            </a:r>
          </a:p>
        </p:txBody>
      </p:sp>
    </p:spTree>
    <p:extLst>
      <p:ext uri="{BB962C8B-B14F-4D97-AF65-F5344CB8AC3E}">
        <p14:creationId xmlns:p14="http://schemas.microsoft.com/office/powerpoint/2010/main" val="398300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427E-693D-4958-8352-42E7E146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Thanks …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FF6EBD0-BAE2-48E6-9C04-6CA13D8F8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12" y="3304000"/>
            <a:ext cx="6532775" cy="16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39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0158-04ED-CB47-A218-B4A797EE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4820-8C48-BD48-8DE7-A7E139FD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u="sng" dirty="0">
                <a:solidFill>
                  <a:srgbClr val="EE7531"/>
                </a:solidFill>
              </a:rPr>
              <a:t>doug.lederman@insidehighered.com</a:t>
            </a:r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860DB-1B4F-BE42-B7E6-7A58594C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Downside of Reduced</a:t>
            </a:r>
            <a:br>
              <a:rPr lang="en-US" dirty="0"/>
            </a:br>
            <a:r>
              <a:rPr lang="en-US" dirty="0"/>
              <a:t>Student Borrowing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93BBF-9623-F842-A0F5-4F6D5CB73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3447536"/>
            <a:ext cx="5794534" cy="229065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i="1" dirty="0"/>
              <a:t>                                                                                                                     --Getty Images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C513ABD-BBCD-F64D-A37F-C6768F7E0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10264"/>
            <a:ext cx="6261100" cy="39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7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B960-AA9F-4F7B-AD41-7EE918CA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Second Chance in Detroit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0833D-A1C1-4D90-ACFD-762D71EDC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--Wayne State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B3FC4-1BF6-4C53-A732-61560349C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13" y="1958010"/>
            <a:ext cx="5294415" cy="35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1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EBEB-DF0F-458A-BEA8-202702B9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Crucial Role of the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EF42B-6AA2-48F2-A31D-7C55C31B3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           --iStock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5992B-079E-464E-AA7D-AC0ACF4F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918963"/>
            <a:ext cx="5716237" cy="380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83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FBD4-6F32-5E49-9DB6-477DB2DA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Students’ Early Career Success</a:t>
            </a:r>
            <a:br>
              <a:rPr lang="en-US" dirty="0"/>
            </a:br>
            <a:r>
              <a:rPr lang="en-US" dirty="0"/>
              <a:t>a Faculty Responsibility?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DEBB88-A401-AC41-B892-8FA97CA497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398" y="1957388"/>
            <a:ext cx="3153203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6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65FC-CDD3-1C49-A462-D7BA3ACB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Faculty Attitudes</a:t>
            </a:r>
            <a:br>
              <a:rPr lang="en-US" dirty="0"/>
            </a:br>
            <a:r>
              <a:rPr lang="en-US" dirty="0"/>
              <a:t>About Intelligence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A6B6E7A-8046-B04A-9342-876EAE18BE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977447"/>
            <a:ext cx="4064000" cy="348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4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F180-5D58-884C-911B-EEB44DEA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Members’ Role</a:t>
            </a:r>
            <a:br>
              <a:rPr lang="en-US" dirty="0"/>
            </a:br>
            <a:r>
              <a:rPr lang="en-US" dirty="0"/>
              <a:t>in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8DDB4-F981-7F41-9FD9-0B1133A4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3487" y="3238357"/>
            <a:ext cx="4492579" cy="199321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--iStock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D5EB4F-315F-C649-841B-0F857E373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48" y="2244095"/>
            <a:ext cx="2668342" cy="355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0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6E45-33E9-8646-9777-9A604E11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‘</a:t>
            </a:r>
            <a:r>
              <a:rPr lang="en-US" dirty="0" err="1"/>
              <a:t>Programmitis</a:t>
            </a:r>
            <a:r>
              <a:rPr lang="en-US" dirty="0"/>
              <a:t>’</a:t>
            </a:r>
            <a:br>
              <a:rPr lang="en-US" dirty="0"/>
            </a:br>
            <a:r>
              <a:rPr lang="en-US" dirty="0"/>
              <a:t>--With Thanks to Adrianna </a:t>
            </a:r>
            <a:r>
              <a:rPr lang="en-US" dirty="0" err="1"/>
              <a:t>Kezar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CE293-BFCB-D040-B2B8-2AE8F879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Interventions that support student success</a:t>
            </a:r>
          </a:p>
          <a:p>
            <a:r>
              <a:rPr lang="en-US" dirty="0"/>
              <a:t>Sustained interventions over the long run</a:t>
            </a:r>
          </a:p>
          <a:p>
            <a:r>
              <a:rPr lang="en-US"/>
              <a:t>Culture change</a:t>
            </a:r>
          </a:p>
        </p:txBody>
      </p:sp>
    </p:spTree>
    <p:extLst>
      <p:ext uri="{BB962C8B-B14F-4D97-AF65-F5344CB8AC3E}">
        <p14:creationId xmlns:p14="http://schemas.microsoft.com/office/powerpoint/2010/main" val="278019253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1001</TotalTime>
  <Words>168</Words>
  <Application>Microsoft Office PowerPoint</Application>
  <PresentationFormat>On-screen Show 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Student Success: Everyone’s Responsibility </vt:lpstr>
      <vt:lpstr>Presenters</vt:lpstr>
      <vt:lpstr>The Downside of Reduced Student Borrowing</vt:lpstr>
      <vt:lpstr>A Second Chance in Detroit</vt:lpstr>
      <vt:lpstr>The Crucial Role of the Library</vt:lpstr>
      <vt:lpstr>Is Students’ Early Career Success a Faculty Responsibility?</vt:lpstr>
      <vt:lpstr>The Impact of Faculty Attitudes About Intelligence</vt:lpstr>
      <vt:lpstr>Faculty Members’ Role in Retention</vt:lpstr>
      <vt:lpstr>Cutting ‘Programmitis’ --With Thanks to Adrianna Kezar</vt:lpstr>
      <vt:lpstr>Rethinking Remedial Education</vt:lpstr>
      <vt:lpstr>Houston Collaborates</vt:lpstr>
      <vt:lpstr>One College’s Tactics</vt:lpstr>
      <vt:lpstr>Coronavirus Challenges and Opportunities</vt:lpstr>
      <vt:lpstr>With Thanks …</vt:lpstr>
      <vt:lpstr>Your Questions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103</cp:revision>
  <dcterms:created xsi:type="dcterms:W3CDTF">2017-05-09T13:33:13Z</dcterms:created>
  <dcterms:modified xsi:type="dcterms:W3CDTF">2020-04-20T13:39:48Z</dcterms:modified>
</cp:coreProperties>
</file>