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3/26/2019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3/26/2019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427288"/>
            <a:ext cx="7886700" cy="1978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Leadership in Changing Times:</a:t>
            </a:r>
            <a:br>
              <a:rPr lang="en-US" dirty="0"/>
            </a:br>
            <a:r>
              <a:rPr lang="en-US" dirty="0"/>
              <a:t>Supporting Students and Institutions With Creativity</a:t>
            </a:r>
            <a:br>
              <a:rPr lang="en-US" dirty="0"/>
            </a:br>
            <a:r>
              <a:rPr lang="en-US" dirty="0"/>
              <a:t>and Efficiency</a:t>
            </a: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March 26, 2019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  <a:p>
            <a:pPr eaLnBrk="1" hangingPunct="1"/>
            <a:endParaRPr lang="en-US" altLang="en-US" dirty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IV: </a:t>
            </a:r>
            <a:br>
              <a:rPr lang="en-US" dirty="0"/>
            </a:br>
            <a:r>
              <a:rPr lang="en-US" dirty="0"/>
              <a:t>Adjusting Aid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352675"/>
            <a:ext cx="48101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2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V: International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Franklin &amp; Marshall International Admissions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97289"/>
              </p:ext>
            </p:extLst>
          </p:nvPr>
        </p:nvGraphicFramePr>
        <p:xfrm>
          <a:off x="1219200" y="3175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Deposits for 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7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Retention/Completion I: </a:t>
            </a:r>
            <a:br>
              <a:rPr lang="en-US" dirty="0"/>
            </a:br>
            <a:r>
              <a:rPr lang="en-US" dirty="0"/>
              <a:t>Confronting Equity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--Education Trust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0" y="2195076"/>
            <a:ext cx="8858919" cy="336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82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Retention/Completion II:</a:t>
            </a:r>
            <a:br>
              <a:rPr lang="en-US" dirty="0"/>
            </a:br>
            <a:r>
              <a:rPr lang="en-US" dirty="0"/>
              <a:t>Incentives for Completion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3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Retention/Completion III:</a:t>
            </a:r>
            <a:br>
              <a:rPr lang="en-US" dirty="0"/>
            </a:br>
            <a:r>
              <a:rPr lang="en-US" dirty="0"/>
              <a:t>Focusing on Poverty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57388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8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Retention/Completion IV:</a:t>
            </a:r>
            <a:br>
              <a:rPr lang="en-US" dirty="0"/>
            </a:br>
            <a:r>
              <a:rPr lang="en-US" dirty="0"/>
              <a:t>Going After Dropouts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92977"/>
            <a:ext cx="7886700" cy="40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3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I: Free (and Faux Free)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1026" name="Picture 2" descr="C:\Users\SCOTT~1.JAS\AppData\Local\Temp\iStock-49743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1795002"/>
            <a:ext cx="5797550" cy="42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II: Beyond Tuition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in four</a:t>
            </a:r>
          </a:p>
          <a:p>
            <a:r>
              <a:rPr lang="en-US" dirty="0"/>
              <a:t>Minimizing loans</a:t>
            </a:r>
          </a:p>
          <a:p>
            <a:r>
              <a:rPr lang="en-US" dirty="0"/>
              <a:t>Books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184529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III: Matching the Publics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--Oglethorpe University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58010"/>
            <a:ext cx="4880114" cy="325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1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IV: Resets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4588"/>
            <a:ext cx="7620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9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19660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B94D2-D2E0-42BB-B8D9-DC48FFD2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3282"/>
            <a:ext cx="914400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of Closure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38172"/>
            <a:ext cx="4622800" cy="13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47" y="2715585"/>
            <a:ext cx="3269720" cy="153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4" y="3945468"/>
            <a:ext cx="5168498" cy="18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2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 of Scandal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" y="1958010"/>
            <a:ext cx="5728459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Higher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model</a:t>
            </a:r>
          </a:p>
          <a:p>
            <a:r>
              <a:rPr lang="en-US" dirty="0"/>
              <a:t>Failings of the traditional model</a:t>
            </a:r>
          </a:p>
          <a:p>
            <a:r>
              <a:rPr lang="en-US" dirty="0"/>
              <a:t>The new skill set</a:t>
            </a:r>
          </a:p>
          <a:p>
            <a:r>
              <a:rPr lang="en-US" dirty="0"/>
              <a:t>Not just presidents and provosts</a:t>
            </a:r>
          </a:p>
          <a:p>
            <a:r>
              <a:rPr lang="en-US" dirty="0"/>
              <a:t>Boards</a:t>
            </a:r>
          </a:p>
          <a:p>
            <a:r>
              <a:rPr lang="en-US" dirty="0"/>
              <a:t>Diversity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Connected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  <a:p>
            <a:r>
              <a:rPr lang="en-US" dirty="0"/>
              <a:t>Retention/Completion</a:t>
            </a:r>
          </a:p>
          <a:p>
            <a:r>
              <a:rPr lang="en-US" dirty="0"/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150647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I: Strategic Shrinking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--Allegheny College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029612"/>
            <a:ext cx="5977467" cy="279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0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II: </a:t>
            </a:r>
            <a:br>
              <a:rPr lang="en-US" dirty="0"/>
            </a:br>
            <a:r>
              <a:rPr lang="en-US" dirty="0"/>
              <a:t>Admissions Efficiencies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--Orientation at SUNY Fredonia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2153180"/>
            <a:ext cx="762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3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III: A Program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--Nazareth College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4100"/>
            <a:ext cx="762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85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339</TotalTime>
  <Words>212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      Leadership in Changing Times: Supporting Students and Institutions With Creativity and Efficiency</vt:lpstr>
      <vt:lpstr>Presenters</vt:lpstr>
      <vt:lpstr>The Threat of Closure</vt:lpstr>
      <vt:lpstr>The Danger of Scandal</vt:lpstr>
      <vt:lpstr>Leadership in Higher Ed</vt:lpstr>
      <vt:lpstr>Three Connected Issues</vt:lpstr>
      <vt:lpstr>Recruitment I: Strategic Shrinking</vt:lpstr>
      <vt:lpstr>Enrollment II:  Admissions Efficiencies</vt:lpstr>
      <vt:lpstr>Enrollment III: A Program Focus </vt:lpstr>
      <vt:lpstr>Enrollment IV:  Adjusting Aid Formulas</vt:lpstr>
      <vt:lpstr>Enrollment V: International</vt:lpstr>
      <vt:lpstr>Retention/Completion I:  Confronting Equity Gaps</vt:lpstr>
      <vt:lpstr>Retention/Completion II: Incentives for Completion</vt:lpstr>
      <vt:lpstr>Retention/Completion III: Focusing on Poverty</vt:lpstr>
      <vt:lpstr>Retention/Completion IV: Going After Dropouts</vt:lpstr>
      <vt:lpstr>Pricing I: Free (and Faux Free)</vt:lpstr>
      <vt:lpstr>Pricing II: Beyond Tuition </vt:lpstr>
      <vt:lpstr>Pricing III: Matching the Publics</vt:lpstr>
      <vt:lpstr>Pricing IV: Resets</vt:lpstr>
      <vt:lpstr>Q&amp;A</vt:lpstr>
      <vt:lpstr>With Thanks ….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39</cp:revision>
  <dcterms:created xsi:type="dcterms:W3CDTF">2017-05-09T13:33:13Z</dcterms:created>
  <dcterms:modified xsi:type="dcterms:W3CDTF">2019-03-26T18:58:56Z</dcterms:modified>
</cp:coreProperties>
</file>