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76" r:id="rId16"/>
    <p:sldId id="277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161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1/14/2019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1/14/2019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oug.lederman@insidehighered.com" TargetMode="External"/><Relationship Id="rId2" Type="http://schemas.openxmlformats.org/officeDocument/2006/relationships/hyperlink" Target="mailto:scott.jaschik@insidehighered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Managing in Challenging Times: 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Finance and Personnel Issues Facing Higher Education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405313"/>
            <a:ext cx="7886700" cy="16557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An </a:t>
            </a:r>
            <a:r>
              <a:rPr lang="en-US" altLang="en-US" i="1" dirty="0">
                <a:ea typeface="MS PGothic" pitchFamily="34" charset="-128"/>
              </a:rPr>
              <a:t>Inside Higher Ed </a:t>
            </a:r>
            <a:r>
              <a:rPr lang="en-US" altLang="en-US" dirty="0">
                <a:ea typeface="MS PGothic" pitchFamily="34" charset="-128"/>
              </a:rPr>
              <a:t>webcast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Tuesday, January 15, 2019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2 p.m. Eastern</a:t>
            </a:r>
          </a:p>
          <a:p>
            <a:pPr eaLnBrk="1" hangingPunct="1"/>
            <a:endParaRPr lang="en-US" altLang="en-US" dirty="0"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Budget Puzzles </a:t>
            </a:r>
            <a:br>
              <a:rPr lang="en-US" dirty="0"/>
            </a:br>
            <a:r>
              <a:rPr lang="en-US" dirty="0"/>
              <a:t>(for All Except a Few)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                                                                      </a:t>
            </a:r>
            <a:r>
              <a:rPr lang="en-US" sz="1200" i="1" dirty="0"/>
              <a:t>--Getty Images</a:t>
            </a:r>
          </a:p>
        </p:txBody>
      </p:sp>
      <p:pic>
        <p:nvPicPr>
          <p:cNvPr id="3074" name="Picture 2" descr="C:\Users\SCOTT~1.JAS\AppData\Local\Temp\gettyimages-527940663-17066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14" y="2065867"/>
            <a:ext cx="4563532" cy="325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014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Pricing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Enrollment targets vs. discounting worries</a:t>
            </a:r>
          </a:p>
          <a:p>
            <a:r>
              <a:rPr lang="en-US" dirty="0"/>
              <a:t>Private/public competition</a:t>
            </a:r>
          </a:p>
          <a:p>
            <a:r>
              <a:rPr lang="en-US" dirty="0"/>
              <a:t>Tuition freezes (real and imagined)</a:t>
            </a:r>
          </a:p>
          <a:p>
            <a:r>
              <a:rPr lang="en-US" dirty="0"/>
              <a:t>Free college</a:t>
            </a:r>
          </a:p>
        </p:txBody>
      </p:sp>
    </p:spTree>
    <p:extLst>
      <p:ext uri="{BB962C8B-B14F-4D97-AF65-F5344CB8AC3E}">
        <p14:creationId xmlns:p14="http://schemas.microsoft.com/office/powerpoint/2010/main" val="2186713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Costs</a:t>
            </a:r>
          </a:p>
        </p:txBody>
      </p:sp>
      <p:pic>
        <p:nvPicPr>
          <p:cNvPr id="4099" name="Picture 3" descr="C:\Users\SCOTT~1.JAS\AppData\Local\Temp\iStock-927897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7" y="2113727"/>
            <a:ext cx="8856962" cy="352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044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          --Getty Images</a:t>
            </a:r>
          </a:p>
        </p:txBody>
      </p:sp>
      <p:pic>
        <p:nvPicPr>
          <p:cNvPr id="1026" name="Picture 2" descr="C:\Users\SCOTT~1.JAS\AppData\Local\Temp\gettyimages-187474430-17066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67" y="1958010"/>
            <a:ext cx="4327420" cy="368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125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 Too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                                                          </a:t>
            </a:r>
            <a:r>
              <a:rPr lang="en-US" sz="1200" i="1" dirty="0"/>
              <a:t>--Getty Images</a:t>
            </a:r>
          </a:p>
        </p:txBody>
      </p:sp>
      <p:pic>
        <p:nvPicPr>
          <p:cNvPr id="2050" name="Picture 2" descr="C:\Users\SCOTT~1.JAS\AppData\Local\Temp\gettyimages-953231254-17066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267" y="2332608"/>
            <a:ext cx="3858178" cy="256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631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questions</a:t>
            </a:r>
          </a:p>
          <a:p>
            <a:r>
              <a:rPr lang="en-US" dirty="0"/>
              <a:t>Your ideas for future coverage</a:t>
            </a:r>
          </a:p>
        </p:txBody>
      </p:sp>
    </p:spTree>
    <p:extLst>
      <p:ext uri="{BB962C8B-B14F-4D97-AF65-F5344CB8AC3E}">
        <p14:creationId xmlns:p14="http://schemas.microsoft.com/office/powerpoint/2010/main" val="1196609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Thanks 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AF659-1C28-4EC7-A702-233F97EEE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7" y="2047460"/>
            <a:ext cx="8388626" cy="41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9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Scott </a:t>
            </a:r>
            <a:r>
              <a:rPr lang="en-US" dirty="0" err="1"/>
              <a:t>Jaschik</a:t>
            </a:r>
            <a:r>
              <a:rPr lang="en-US" dirty="0"/>
              <a:t>, editor, </a:t>
            </a:r>
            <a:r>
              <a:rPr lang="en-US" i="1" dirty="0"/>
              <a:t>Inside Higher Ed, </a:t>
            </a:r>
            <a:r>
              <a:rPr lang="en-US" dirty="0">
                <a:hlinkClick r:id="rId2"/>
              </a:rPr>
              <a:t>scott.jaschik@insidehighered.com</a:t>
            </a:r>
            <a:endParaRPr lang="en-US" dirty="0"/>
          </a:p>
          <a:p>
            <a:r>
              <a:rPr lang="en-US" dirty="0"/>
              <a:t>Doug Lederman, editor, </a:t>
            </a:r>
            <a:r>
              <a:rPr lang="en-US" i="1" dirty="0"/>
              <a:t>Inside Higher Ed, </a:t>
            </a:r>
            <a:r>
              <a:rPr lang="en-US" dirty="0">
                <a:hlinkClick r:id="rId3"/>
              </a:rPr>
              <a:t>doug.lederman@insidehighered.com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Scrutiny of and by Boards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28825"/>
            <a:ext cx="7886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94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Boards and Campus Constituents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353597"/>
            <a:ext cx="7886700" cy="329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15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 of Presidents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                   --</a:t>
            </a:r>
            <a:r>
              <a:rPr lang="en-US" sz="1200" i="1" dirty="0" err="1"/>
              <a:t>iStock</a:t>
            </a:r>
            <a:endParaRPr lang="en-US" sz="1200" i="1" dirty="0"/>
          </a:p>
        </p:txBody>
      </p:sp>
      <p:pic>
        <p:nvPicPr>
          <p:cNvPr id="3074" name="Picture 2" descr="C:\Users\SCOTT~1.JAS\AppData\Local\Temp\iStock-10193894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23005"/>
            <a:ext cx="6671733" cy="445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144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Presidencies Collapse …</a:t>
            </a:r>
            <a:br>
              <a:rPr lang="en-US" dirty="0"/>
            </a:br>
            <a:r>
              <a:rPr lang="en-US" dirty="0"/>
              <a:t>or Just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Crises</a:t>
            </a:r>
          </a:p>
          <a:p>
            <a:r>
              <a:rPr lang="en-US" dirty="0"/>
              <a:t>Scandals</a:t>
            </a:r>
          </a:p>
          <a:p>
            <a:r>
              <a:rPr lang="en-US" dirty="0"/>
              <a:t>Campus environment</a:t>
            </a:r>
          </a:p>
          <a:p>
            <a:r>
              <a:rPr lang="en-US" dirty="0"/>
              <a:t>Time frames</a:t>
            </a:r>
          </a:p>
          <a:p>
            <a:r>
              <a:rPr lang="en-US" dirty="0"/>
              <a:t>Board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7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Eroding Public Trust (Fair or Not)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20" y="1957388"/>
            <a:ext cx="6561959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516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Mergers and Collaboration (Private)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687349"/>
            <a:ext cx="7886700" cy="262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94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Mergers and Collaboration (Public)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Georgia</a:t>
            </a:r>
          </a:p>
          <a:p>
            <a:r>
              <a:rPr lang="en-US" dirty="0"/>
              <a:t>Vermont</a:t>
            </a:r>
          </a:p>
          <a:p>
            <a:r>
              <a:rPr lang="en-US" dirty="0"/>
              <a:t>Connecticut</a:t>
            </a:r>
          </a:p>
          <a:p>
            <a:r>
              <a:rPr lang="en-US" dirty="0"/>
              <a:t>Wisconsin</a:t>
            </a:r>
          </a:p>
        </p:txBody>
      </p:sp>
    </p:spTree>
    <p:extLst>
      <p:ext uri="{BB962C8B-B14F-4D97-AF65-F5344CB8AC3E}">
        <p14:creationId xmlns:p14="http://schemas.microsoft.com/office/powerpoint/2010/main" val="109606795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136</TotalTime>
  <Words>161</Words>
  <Application>Microsoft Office PowerPoint</Application>
  <PresentationFormat>On-screen Show (4:3)</PresentationFormat>
  <Paragraphs>68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Roboto</vt:lpstr>
      <vt:lpstr>Roboto Light</vt:lpstr>
      <vt:lpstr>Roboto Medium</vt:lpstr>
      <vt:lpstr>Roboto Regular</vt:lpstr>
      <vt:lpstr>Roboto Slab Light</vt:lpstr>
      <vt:lpstr>PowerPointTemplate-standard</vt:lpstr>
      <vt:lpstr>Managing in Challenging Times:  Finance and Personnel Issues Facing Higher Education</vt:lpstr>
      <vt:lpstr>Presenters</vt:lpstr>
      <vt:lpstr>Scrutiny of and by Boards</vt:lpstr>
      <vt:lpstr>Boards and Campus Constituents</vt:lpstr>
      <vt:lpstr>Next Generation of Presidents</vt:lpstr>
      <vt:lpstr>When Presidencies Collapse … or Just End</vt:lpstr>
      <vt:lpstr>Eroding Public Trust (Fair or Not)</vt:lpstr>
      <vt:lpstr>Mergers and Collaboration (Private)</vt:lpstr>
      <vt:lpstr>Mergers and Collaboration (Public)</vt:lpstr>
      <vt:lpstr>The Budget Puzzles  (for All Except a Few)</vt:lpstr>
      <vt:lpstr>Pricing Dilemmas</vt:lpstr>
      <vt:lpstr>Health Costs</vt:lpstr>
      <vt:lpstr>Diversity</vt:lpstr>
      <vt:lpstr>Me Too</vt:lpstr>
      <vt:lpstr>Q&amp;A</vt:lpstr>
      <vt:lpstr>With Thanks ….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Morgan Hutchings</cp:lastModifiedBy>
  <cp:revision>23</cp:revision>
  <dcterms:created xsi:type="dcterms:W3CDTF">2017-05-09T13:33:13Z</dcterms:created>
  <dcterms:modified xsi:type="dcterms:W3CDTF">2019-01-14T15:54:07Z</dcterms:modified>
</cp:coreProperties>
</file>