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4/22/2019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4/22/2019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Why Metrics Matter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April 23,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 Part-Time Students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9" y="2607734"/>
            <a:ext cx="3017258" cy="23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3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idea was discovered</a:t>
            </a:r>
          </a:p>
          <a:p>
            <a:r>
              <a:rPr lang="en-US" dirty="0"/>
              <a:t>How it is used in affirmative action debates</a:t>
            </a:r>
          </a:p>
          <a:p>
            <a:r>
              <a:rPr lang="en-US" dirty="0"/>
              <a:t>How it may have led to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06029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Liberal Arts and Gen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majors</a:t>
            </a:r>
          </a:p>
          <a:p>
            <a:r>
              <a:rPr lang="en-US" dirty="0"/>
              <a:t>Salaries</a:t>
            </a:r>
          </a:p>
          <a:p>
            <a:r>
              <a:rPr lang="en-US" dirty="0"/>
              <a:t>Life outcomes</a:t>
            </a:r>
          </a:p>
        </p:txBody>
      </p:sp>
    </p:spTree>
    <p:extLst>
      <p:ext uri="{BB962C8B-B14F-4D97-AF65-F5344CB8AC3E}">
        <p14:creationId xmlns:p14="http://schemas.microsoft.com/office/powerpoint/2010/main" val="40971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Faux Social Mobility?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600325"/>
            <a:ext cx="7610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2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19660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5E9D9-DF6C-4A23-A3FA-90D59F47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19" y="2917124"/>
            <a:ext cx="6000161" cy="25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“What gets measured gets done.”</a:t>
            </a:r>
          </a:p>
          <a:p>
            <a:r>
              <a:rPr lang="en-US" dirty="0"/>
              <a:t>“Just because you can measure it doesn’t mean you should.”</a:t>
            </a:r>
          </a:p>
          <a:p>
            <a:r>
              <a:rPr lang="en-US" dirty="0"/>
              <a:t>“Garbage in, garbage out.”</a:t>
            </a:r>
          </a:p>
        </p:txBody>
      </p:sp>
    </p:spTree>
    <p:extLst>
      <p:ext uri="{BB962C8B-B14F-4D97-AF65-F5344CB8AC3E}">
        <p14:creationId xmlns:p14="http://schemas.microsoft.com/office/powerpoint/2010/main" val="170970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Metrics 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teaching and learning</a:t>
            </a:r>
          </a:p>
          <a:p>
            <a:r>
              <a:rPr lang="en-US" dirty="0"/>
              <a:t>To improve completion / retention</a:t>
            </a:r>
          </a:p>
          <a:p>
            <a:r>
              <a:rPr lang="en-US" dirty="0"/>
              <a:t>To promote accountability</a:t>
            </a:r>
          </a:p>
          <a:p>
            <a:r>
              <a:rPr lang="en-US" dirty="0"/>
              <a:t>To promote equity</a:t>
            </a:r>
          </a:p>
          <a:p>
            <a:r>
              <a:rPr lang="en-US" dirty="0"/>
              <a:t>To help students and families make informed decisions</a:t>
            </a:r>
          </a:p>
          <a:p>
            <a:r>
              <a:rPr lang="en-US" dirty="0"/>
              <a:t>Several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3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and Their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--						--iStock</a:t>
            </a:r>
          </a:p>
        </p:txBody>
      </p:sp>
      <p:pic>
        <p:nvPicPr>
          <p:cNvPr id="1026" name="Picture 2" descr="C:\Users\SCOTT~1.JAS\AppData\Local\Temp\iStock-1094879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1958010"/>
            <a:ext cx="4165599" cy="41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Faculty Attitudes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91" y="1957388"/>
            <a:ext cx="475841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74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Graduation Rates: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--California State University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754810"/>
            <a:ext cx="5672085" cy="38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Graduation Rates: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--University System of Maryland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77455"/>
              </p:ext>
            </p:extLst>
          </p:nvPr>
        </p:nvGraphicFramePr>
        <p:xfrm>
          <a:off x="872066" y="2226732"/>
          <a:ext cx="674793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2-Year</a:t>
                      </a:r>
                      <a:r>
                        <a:rPr lang="en-US" baseline="0" dirty="0"/>
                        <a:t>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4-Year</a:t>
                      </a:r>
                      <a:r>
                        <a:rPr lang="en-US" baseline="0" dirty="0"/>
                        <a:t>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4-Year Graduation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6-Year Graduation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r>
                        <a:rPr lang="en-US" dirty="0"/>
                        <a:t>Coppin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r>
                        <a:rPr lang="en-US" dirty="0"/>
                        <a:t>Frostburg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07">
                <a:tc>
                  <a:txBody>
                    <a:bodyPr/>
                    <a:lstStyle/>
                    <a:p>
                      <a:r>
                        <a:rPr lang="en-US" dirty="0"/>
                        <a:t>U Maryland College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9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Graduation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  <a:p>
            <a:r>
              <a:rPr lang="en-US" dirty="0"/>
              <a:t>Why everyone hates it (and yet it survives)</a:t>
            </a:r>
          </a:p>
          <a:p>
            <a:r>
              <a:rPr lang="en-US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16824921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591</TotalTime>
  <Words>258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Why Metrics Matter</vt:lpstr>
      <vt:lpstr>Presenters</vt:lpstr>
      <vt:lpstr>Three Quotes</vt:lpstr>
      <vt:lpstr>How Metrics Are Used</vt:lpstr>
      <vt:lpstr>Case Studies and Their Lessons</vt:lpstr>
      <vt:lpstr>Impact of Faculty Attitudes</vt:lpstr>
      <vt:lpstr>Tracking Graduation Rates: I</vt:lpstr>
      <vt:lpstr>Tracking Graduation Rates: II</vt:lpstr>
      <vt:lpstr>The Federal Graduation Rate</vt:lpstr>
      <vt:lpstr>How to Help Part-Time Students</vt:lpstr>
      <vt:lpstr>Undermatching</vt:lpstr>
      <vt:lpstr>The Liberal Arts and Gen Ed</vt:lpstr>
      <vt:lpstr>Faux Social Mobility?</vt:lpstr>
      <vt:lpstr>Q&amp;A</vt:lpstr>
      <vt:lpstr>With Thanks ….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33</cp:revision>
  <dcterms:created xsi:type="dcterms:W3CDTF">2017-05-09T13:33:13Z</dcterms:created>
  <dcterms:modified xsi:type="dcterms:W3CDTF">2019-04-22T20:50:19Z</dcterms:modified>
</cp:coreProperties>
</file>