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88" r:id="rId5"/>
    <p:sldId id="271" r:id="rId6"/>
    <p:sldId id="272" r:id="rId7"/>
    <p:sldId id="273" r:id="rId8"/>
    <p:sldId id="287" r:id="rId9"/>
    <p:sldId id="285" r:id="rId10"/>
    <p:sldId id="275" r:id="rId11"/>
    <p:sldId id="291" r:id="rId12"/>
    <p:sldId id="297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 Lederman" initials="DL" lastIdx="6" clrIdx="0">
    <p:extLst>
      <p:ext uri="{19B8F6BF-5375-455C-9EA6-DF929625EA0E}">
        <p15:presenceInfo xmlns:p15="http://schemas.microsoft.com/office/powerpoint/2012/main" userId="Doug Leder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8"/>
    <p:restoredTop sz="94588"/>
  </p:normalViewPr>
  <p:slideViewPr>
    <p:cSldViewPr snapToGrid="0" snapToObjects="1">
      <p:cViewPr varScale="1">
        <p:scale>
          <a:sx n="108" d="100"/>
          <a:sy n="108" d="100"/>
        </p:scale>
        <p:origin x="13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3/30/2020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3/30/2020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Excited to welcome all of you members of our “insider” program for a special advance look at our 2020 survey of presidents… </a:t>
            </a:r>
          </a:p>
          <a:p>
            <a:endParaRPr lang="en-US" dirty="0"/>
          </a:p>
          <a:p>
            <a:r>
              <a:rPr lang="en-US" dirty="0"/>
              <a:t>Want to thank you very much for joining us, and more importantly for supporting Inside Higher Ed and its journalism with your membership.</a:t>
            </a:r>
          </a:p>
          <a:p>
            <a:endParaRPr lang="en-US" dirty="0"/>
          </a:p>
          <a:p>
            <a:r>
              <a:rPr lang="en-US" dirty="0"/>
              <a:t>This is one of the benefits – along with discounts on reports and events, among other things – that we hope make this a valuable thing to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400C8-60EE-4331-8C35-B86CB286F61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4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Joined today by Scott …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400C8-60EE-4331-8C35-B86CB286F61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55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ＭＳ Ｐゴシック" charset="0"/>
              </a:rPr>
              <a:t>“I am confident my institution will be financially stable over the next 5/10 years,”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400C8-60EE-4331-8C35-B86CB286F61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90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conducted in Jan/early Feb. – wonder if answers would be different now?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400C8-60EE-4331-8C35-B86CB286F61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61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jaschik@insidehighered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oug.lederman@insidehighered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hyperlink" Target="http://clubpenguinreporters.blogspot.com/2013/05/club-penguin-daily-items10513-marve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MS PGothic" pitchFamily="34" charset="-128"/>
              </a:rPr>
              <a:t>How the Economy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Is Changing Higher Education Management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664467"/>
            <a:ext cx="7886700" cy="1396608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Monday, March 30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5D3C-14AB-4E7D-BFE1-971DD245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Information Systems --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6F4E1-DDCF-4F08-8B4F-26747B6CA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Academics</a:t>
            </a:r>
          </a:p>
          <a:p>
            <a:r>
              <a:rPr lang="en-US" dirty="0"/>
              <a:t>The link between academics and finances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151D2-8295-410B-B4C6-4FAFEAA4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and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1806-CAB1-466F-8798-2ECF77C5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8010"/>
            <a:ext cx="8279044" cy="4084982"/>
          </a:xfrm>
        </p:spPr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Suggestions for future coverage		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5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015B-43AA-4A80-9151-DBD35447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Thanks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812378-DE54-4601-A449-734FD089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18" y="2417137"/>
            <a:ext cx="5779364" cy="28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Jaschik, editor, </a:t>
            </a:r>
            <a:r>
              <a:rPr lang="en-US" i="1" dirty="0"/>
              <a:t>Inside Higher Ed, </a:t>
            </a:r>
            <a:r>
              <a:rPr lang="en-US" dirty="0">
                <a:hlinkClick r:id="rId3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dirty="0">
                <a:hlinkClick r:id="rId4"/>
              </a:rPr>
              <a:t>doug.lederman@insidehighered.com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0062-9694-6F4D-9141-A915637C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Coronavirus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35DBC-346A-468D-A8C1-ABA2A751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2069805"/>
            <a:ext cx="7437120" cy="392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5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0BED-F03E-48FA-9AAA-EB67985B8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Financial Management</a:t>
            </a:r>
            <a:br>
              <a:rPr lang="en-US" dirty="0"/>
            </a:br>
            <a:r>
              <a:rPr lang="en-US" dirty="0"/>
              <a:t>of Colleges and Universities - 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EFD7F-5712-44CF-9AE9-0817D0A7231F}"/>
              </a:ext>
            </a:extLst>
          </p:cNvPr>
          <p:cNvSpPr txBox="1"/>
          <p:nvPr/>
        </p:nvSpPr>
        <p:spPr>
          <a:xfrm>
            <a:off x="2528887" y="6043613"/>
            <a:ext cx="40862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://clubpenguinreporters.blogspot.com/2013/05/club-penguin-daily-items10513-marvel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3CBC9-9DC2-4EAA-BEB5-FACA62BD9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colleges</a:t>
            </a:r>
          </a:p>
          <a:p>
            <a:r>
              <a:rPr lang="en-US" dirty="0"/>
              <a:t>Public four-year regional colleges</a:t>
            </a:r>
          </a:p>
          <a:p>
            <a:r>
              <a:rPr lang="en-US" dirty="0"/>
              <a:t>Small private colleges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5BD25-FB8F-425E-84DE-D845612AA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620" y="2196809"/>
            <a:ext cx="2506980" cy="3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5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DC62-6991-49E3-A1CE-50EB9F6D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 Financial Management</a:t>
            </a:r>
            <a:br>
              <a:rPr lang="en-US" sz="3600" dirty="0"/>
            </a:br>
            <a:r>
              <a:rPr lang="en-US" sz="3600" dirty="0"/>
              <a:t>of Colleges and Universities -- II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A93BF-70EC-4B17-AAEB-E2389A6C0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Flagship public universities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01A05-4726-43D3-A34C-CFF327F3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06" y="2566212"/>
            <a:ext cx="5811520" cy="387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7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298D-C114-42B0-9C2A-E1463825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Financial Management</a:t>
            </a:r>
            <a:br>
              <a:rPr lang="en-US" dirty="0"/>
            </a:br>
            <a:r>
              <a:rPr lang="en-US" dirty="0"/>
              <a:t>of Colleges and Universities -- III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35D203-FC84-42F2-82A6-0640E2F0D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selective private universities</a:t>
            </a:r>
          </a:p>
          <a:p>
            <a:r>
              <a:rPr lang="en-US" dirty="0"/>
              <a:t>Highly selective private liberal arts colleges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38DB5-6BD3-4187-9576-26E35992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33" y="3203968"/>
            <a:ext cx="4765533" cy="32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1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0CD2-A3EF-4800-A33F-030D25F9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C18C-CC10-4564-BA18-11F69ECD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7462"/>
            <a:ext cx="8381786" cy="4084982"/>
          </a:xfrm>
        </p:spPr>
        <p:txBody>
          <a:bodyPr/>
          <a:lstStyle/>
          <a:p>
            <a:r>
              <a:rPr lang="en-US" sz="2400" dirty="0"/>
              <a:t>Beyond forms…</a:t>
            </a:r>
          </a:p>
          <a:p>
            <a:r>
              <a:rPr lang="en-US" sz="2400" dirty="0"/>
              <a:t>Building a creative workforce</a:t>
            </a:r>
          </a:p>
          <a:p>
            <a:r>
              <a:rPr lang="en-US" sz="2400" dirty="0"/>
              <a:t>Promoting diversity</a:t>
            </a:r>
          </a:p>
          <a:p>
            <a:r>
              <a:rPr lang="en-US" sz="2400" dirty="0"/>
              <a:t>Dealing with problems</a:t>
            </a:r>
          </a:p>
          <a:p>
            <a:pPr marL="0" indent="0">
              <a:buNone/>
            </a:pPr>
            <a:r>
              <a:rPr lang="en-US" sz="24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278063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0CD2-A3EF-4800-A33F-030D25F9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Information Systems --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C18C-CC10-4564-BA18-11F69ECD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706230"/>
            <a:ext cx="8381786" cy="434848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Admissions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400" dirty="0"/>
              <a:t>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B1E28-8D25-40EE-BAD3-32401590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2326640"/>
            <a:ext cx="5602637" cy="37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DBE60-ED24-4D78-A5E6-35F5116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Information Systems -- II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F1867A-AB41-4939-A754-85242EDE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Financial aid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DB7AC-A7F9-44E3-AE60-6BABE6F3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60" y="2778423"/>
            <a:ext cx="3561080" cy="35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0763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2679</TotalTime>
  <Words>298</Words>
  <Application>Microsoft Office PowerPoint</Application>
  <PresentationFormat>On-screen Show (4:3)</PresentationFormat>
  <Paragraphs>47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How the Economy Is Changing Higher Education Management</vt:lpstr>
      <vt:lpstr>Presenters</vt:lpstr>
      <vt:lpstr>Coronavirus</vt:lpstr>
      <vt:lpstr>The Financial Management of Colleges and Universities - I</vt:lpstr>
      <vt:lpstr>The Financial Management of Colleges and Universities -- II</vt:lpstr>
      <vt:lpstr>The Financial Management of Colleges and Universities -- III</vt:lpstr>
      <vt:lpstr>HR</vt:lpstr>
      <vt:lpstr>Student Information Systems -- I</vt:lpstr>
      <vt:lpstr>Student Information Systems -- II</vt:lpstr>
      <vt:lpstr>Student Information Systems -- III</vt:lpstr>
      <vt:lpstr>Questions and Answers</vt:lpstr>
      <vt:lpstr>With Thanks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132</cp:revision>
  <dcterms:created xsi:type="dcterms:W3CDTF">2017-05-09T13:33:13Z</dcterms:created>
  <dcterms:modified xsi:type="dcterms:W3CDTF">2020-03-30T14:22:08Z</dcterms:modified>
</cp:coreProperties>
</file>