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941" r:id="rId5"/>
  </p:sldMasterIdLst>
  <p:notesMasterIdLst>
    <p:notesMasterId r:id="rId48"/>
  </p:notesMasterIdLst>
  <p:handoutMasterIdLst>
    <p:handoutMasterId r:id="rId49"/>
  </p:handoutMasterIdLst>
  <p:sldIdLst>
    <p:sldId id="274" r:id="rId6"/>
    <p:sldId id="370" r:id="rId7"/>
    <p:sldId id="371" r:id="rId8"/>
    <p:sldId id="373" r:id="rId9"/>
    <p:sldId id="2419" r:id="rId10"/>
    <p:sldId id="2370" r:id="rId11"/>
    <p:sldId id="2397" r:id="rId12"/>
    <p:sldId id="347" r:id="rId13"/>
    <p:sldId id="349" r:id="rId14"/>
    <p:sldId id="2391" r:id="rId15"/>
    <p:sldId id="2376" r:id="rId16"/>
    <p:sldId id="2386" r:id="rId17"/>
    <p:sldId id="354" r:id="rId18"/>
    <p:sldId id="2392" r:id="rId19"/>
    <p:sldId id="2394" r:id="rId20"/>
    <p:sldId id="2395" r:id="rId21"/>
    <p:sldId id="2375" r:id="rId22"/>
    <p:sldId id="2402" r:id="rId23"/>
    <p:sldId id="2418" r:id="rId24"/>
    <p:sldId id="2421" r:id="rId25"/>
    <p:sldId id="2405" r:id="rId26"/>
    <p:sldId id="2404" r:id="rId27"/>
    <p:sldId id="2407" r:id="rId28"/>
    <p:sldId id="2422" r:id="rId29"/>
    <p:sldId id="2416" r:id="rId30"/>
    <p:sldId id="2414" r:id="rId31"/>
    <p:sldId id="2406" r:id="rId32"/>
    <p:sldId id="2423" r:id="rId33"/>
    <p:sldId id="2413" r:id="rId34"/>
    <p:sldId id="2412" r:id="rId35"/>
    <p:sldId id="2411" r:id="rId36"/>
    <p:sldId id="2410" r:id="rId37"/>
    <p:sldId id="2409" r:id="rId38"/>
    <p:sldId id="2408" r:id="rId39"/>
    <p:sldId id="2420" r:id="rId40"/>
    <p:sldId id="2403" r:id="rId41"/>
    <p:sldId id="2393" r:id="rId42"/>
    <p:sldId id="2388" r:id="rId43"/>
    <p:sldId id="2399" r:id="rId44"/>
    <p:sldId id="2400" r:id="rId45"/>
    <p:sldId id="345" r:id="rId46"/>
    <p:sldId id="2389" r:id="rId4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orbel" panose="020B0503020204020204" pitchFamily="34" charset="0"/>
      <p:regular r:id="rId56"/>
      <p:bold r:id="rId57"/>
      <p:italic r:id="rId58"/>
      <p:boldItalic r:id="rId59"/>
    </p:embeddedFont>
    <p:embeddedFont>
      <p:font typeface="Ebrima" panose="02000000000000000000" pitchFamily="2" charset="0"/>
      <p:regular r:id="rId60"/>
      <p:bold r:id="rId61"/>
    </p:embeddedFont>
    <p:embeddedFont>
      <p:font typeface="Trebuchet MS" panose="020B070302020209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A34"/>
    <a:srgbClr val="1D7E6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BA5D37-A2E5-4940-9552-6D11E6446FBF}" v="238" dt="2021-07-19T20:01:14.304"/>
    <p1510:client id="{9CCA4530-7D8B-C8CB-5315-874B6F5E29EB}" v="36" dt="2021-07-19T19:50:25.645"/>
    <p1510:client id="{B8E0FA5C-64CC-4A45-8278-00E408D1A9D3}" v="181" dt="2021-07-20T16:18:47.865"/>
    <p1510:client id="{E8FA3471-2FDD-1B4C-B4F6-950AFF2DE4D3}" v="869" dt="2021-07-20T15:07:09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4.fntdata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10.fntdata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1E0172-A5EB-4C4D-B05C-5EEE468A9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C0B2C-13C7-4D68-931B-844D9A436D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FB55E-BD2E-485B-A762-0CB8586303C2}" type="datetimeFigureOut">
              <a:rPr lang="en-US" smtClean="0">
                <a:latin typeface="Arial" panose="020B0604020202020204" pitchFamily="34" charset="0"/>
              </a:rPr>
              <a:t>7/20/21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EDAD6-96A6-48CD-9E78-801A70ADC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DA9CCD-96C6-4D54-9D69-A6BC902B6D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AE5A2-5CC7-41DF-A13A-0C58DAD85A89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C7CD139-410E-437A-AF83-0A3FDF4947D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B4DC2E-2732-4203-A78C-9CFE13E97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4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B">
                <a:latin typeface="Arial"/>
                <a:cs typeface="Arial"/>
              </a:rPr>
              <a:t>IHE – Todd Blume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01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1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4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42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B4DB-8336-524F-B875-E17F6CD43D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90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79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7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55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34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B4DB-8336-524F-B875-E17F6CD43D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28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1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IHE - Todd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85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we’ll be covering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B4DB-8336-524F-B875-E17F6CD43D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8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we’ll be covering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B4DB-8336-524F-B875-E17F6CD43D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03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5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Traci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Plug the managed data checklist here.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28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Mark to add a few points from the AI section as key takeaways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31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42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We talked about a lot of different ideas and concepts today. </a:t>
            </a:r>
            <a:endParaRPr lang="en-US"/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We're here to help you as your take steps along your data journey. 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We can help you</a:t>
            </a:r>
            <a:endParaRPr lang="en-US"/>
          </a:p>
          <a:p>
            <a:r>
              <a:rPr lang="en-US">
                <a:latin typeface="Calibri"/>
                <a:cs typeface="Calibri"/>
              </a:rPr>
              <a:t>1. Learn more by attending one of our events (next slide is Partner Experience)</a:t>
            </a:r>
          </a:p>
          <a:p>
            <a:r>
              <a:rPr lang="en-US">
                <a:latin typeface="Calibri"/>
                <a:cs typeface="Calibri"/>
              </a:rPr>
              <a:t>2. Get a personalized demo for your institution</a:t>
            </a:r>
          </a:p>
          <a:p>
            <a:r>
              <a:rPr lang="en-US">
                <a:latin typeface="Calibri"/>
                <a:cs typeface="Calibri"/>
              </a:rPr>
              <a:t>3. Have a one-to-one discussion with a member of our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06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Traci - Plug for Partner Experience. Jeff </a:t>
            </a:r>
            <a:r>
              <a:rPr lang="en-US" err="1">
                <a:latin typeface="Calibri"/>
                <a:cs typeface="Calibri"/>
              </a:rPr>
              <a:t>Selingo</a:t>
            </a:r>
            <a:r>
              <a:rPr lang="en-US">
                <a:latin typeface="Calibri"/>
                <a:cs typeface="Calibri"/>
              </a:rPr>
              <a:t> is our Keynote speaker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02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Traci – Thank you for joining us. If you have any lingering questions or want to talk more about what you heard today, contact us!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15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Traci - closing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2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IHE - Todd</a:t>
            </a:r>
          </a:p>
          <a:p>
            <a:pPr marL="171450" indent="-171450">
              <a:buFont typeface="Arial"/>
              <a:buChar char="•"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34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IHE - Todd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96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Traci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3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Traci discusses topics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B4DB-8336-524F-B875-E17F6CD43D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74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74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4DC2E-2732-4203-A78C-9CFE13E9707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83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Mark What we’ll be covering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0B4DB-8336-524F-B875-E17F6CD43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9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06EB728-972A-4946-B036-FC004E533AA2}"/>
              </a:ext>
            </a:extLst>
          </p:cNvPr>
          <p:cNvGrpSpPr/>
          <p:nvPr userDrawn="1"/>
        </p:nvGrpSpPr>
        <p:grpSpPr>
          <a:xfrm>
            <a:off x="-278131" y="-2221184"/>
            <a:ext cx="9700262" cy="9585868"/>
            <a:chOff x="-278131" y="-2221184"/>
            <a:chExt cx="9700262" cy="958586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6D70328-AA38-49C6-AB5A-40FE9B4708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09E406E-14E6-44FB-A7B4-3235D25D4B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76745" y="1364422"/>
            <a:ext cx="7190509" cy="100247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AB53C58-CE79-48E2-8A8E-7DCA411412F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12105" y="3512377"/>
            <a:ext cx="5919786" cy="583109"/>
          </a:xfrm>
        </p:spPr>
        <p:txBody>
          <a:bodyPr anchor="ctr"/>
          <a:lstStyle>
            <a:lvl1pPr algn="ctr">
              <a:spcBef>
                <a:spcPts val="600"/>
              </a:spcBef>
              <a:buNone/>
              <a:defRPr sz="160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96F556A-C49C-4590-B378-CCFA6D351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2104" y="2476150"/>
            <a:ext cx="5919787" cy="817563"/>
          </a:xfrm>
        </p:spPr>
        <p:txBody>
          <a:bodyPr/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F0517C-E9FC-462C-A730-62DFDFDCFCC9}"/>
              </a:ext>
            </a:extLst>
          </p:cNvPr>
          <p:cNvSpPr/>
          <p:nvPr userDrawn="1"/>
        </p:nvSpPr>
        <p:spPr>
          <a:xfrm>
            <a:off x="-1578077" y="-2607546"/>
            <a:ext cx="12432890" cy="26075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044B45-BA20-4A9B-AAF9-0BE78031F5C5}"/>
              </a:ext>
            </a:extLst>
          </p:cNvPr>
          <p:cNvSpPr/>
          <p:nvPr userDrawn="1"/>
        </p:nvSpPr>
        <p:spPr>
          <a:xfrm>
            <a:off x="-1578077" y="5161569"/>
            <a:ext cx="12432890" cy="26075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7E22D3-9D92-413D-831E-D49E7BB7B342}"/>
              </a:ext>
            </a:extLst>
          </p:cNvPr>
          <p:cNvSpPr/>
          <p:nvPr userDrawn="1"/>
        </p:nvSpPr>
        <p:spPr>
          <a:xfrm>
            <a:off x="-1934958" y="-3973536"/>
            <a:ext cx="1934958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DF8A9C-C779-4307-88BA-2568BE67C2DD}"/>
              </a:ext>
            </a:extLst>
          </p:cNvPr>
          <p:cNvSpPr/>
          <p:nvPr userDrawn="1"/>
        </p:nvSpPr>
        <p:spPr>
          <a:xfrm>
            <a:off x="9144000" y="-4144297"/>
            <a:ext cx="1755058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65E170-CEAE-40C3-A3AD-ECE590E95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876" b="5930"/>
          <a:stretch/>
        </p:blipFill>
        <p:spPr>
          <a:xfrm>
            <a:off x="60027" y="4667489"/>
            <a:ext cx="1181112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omnic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B4EECBD-3780-4808-AAA4-F4B278514E76}"/>
              </a:ext>
            </a:extLst>
          </p:cNvPr>
          <p:cNvGrpSpPr/>
          <p:nvPr userDrawn="1"/>
        </p:nvGrpSpPr>
        <p:grpSpPr>
          <a:xfrm>
            <a:off x="4293869" y="-2221184"/>
            <a:ext cx="9700262" cy="9585868"/>
            <a:chOff x="-278131" y="-2221184"/>
            <a:chExt cx="9700262" cy="958586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BA5CBC6-2110-440C-9DB3-3BFA931C4C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013513A-416B-46F1-B215-B5792CF29C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00" y="1053725"/>
            <a:ext cx="8229600" cy="3371580"/>
          </a:xfrm>
        </p:spPr>
        <p:txBody>
          <a:bodyPr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A3495-618F-4389-9E79-5C2AAEBBA8FA}"/>
              </a:ext>
            </a:extLst>
          </p:cNvPr>
          <p:cNvSpPr/>
          <p:nvPr userDrawn="1"/>
        </p:nvSpPr>
        <p:spPr>
          <a:xfrm>
            <a:off x="9144000" y="-4144297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268D77-89FE-4BB9-96B0-E9BD86EFC3E2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F1362E-A666-4C9E-8975-2741610F502C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B4EECBD-3780-4808-AAA4-F4B278514E76}"/>
              </a:ext>
            </a:extLst>
          </p:cNvPr>
          <p:cNvGrpSpPr/>
          <p:nvPr userDrawn="1"/>
        </p:nvGrpSpPr>
        <p:grpSpPr>
          <a:xfrm>
            <a:off x="4293869" y="-2221184"/>
            <a:ext cx="9700262" cy="9585868"/>
            <a:chOff x="-278131" y="-2221184"/>
            <a:chExt cx="9700262" cy="958586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BA5CBC6-2110-440C-9DB3-3BFA931C4C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013513A-416B-46F1-B215-B5792CF29C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00" y="1053725"/>
            <a:ext cx="8229600" cy="3371580"/>
          </a:xfrm>
        </p:spPr>
        <p:txBody>
          <a:bodyPr anchor="ctr">
            <a:normAutofit/>
          </a:bodyPr>
          <a:lstStyle>
            <a:lvl1pPr marL="398463" indent="-398463">
              <a:spcBef>
                <a:spcPts val="1600"/>
              </a:spcBef>
              <a:buSzPct val="115000"/>
              <a:buFont typeface="+mj-lt"/>
              <a:buAutoNum type="arabicParenR"/>
              <a:defRPr sz="1600"/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A3495-618F-4389-9E79-5C2AAEBBA8FA}"/>
              </a:ext>
            </a:extLst>
          </p:cNvPr>
          <p:cNvSpPr/>
          <p:nvPr userDrawn="1"/>
        </p:nvSpPr>
        <p:spPr>
          <a:xfrm>
            <a:off x="9144000" y="-4144297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268D77-89FE-4BB9-96B0-E9BD86EFC3E2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F1362E-A666-4C9E-8975-2741610F502C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6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(numbered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B4EECBD-3780-4808-AAA4-F4B278514E76}"/>
              </a:ext>
            </a:extLst>
          </p:cNvPr>
          <p:cNvGrpSpPr/>
          <p:nvPr userDrawn="1"/>
        </p:nvGrpSpPr>
        <p:grpSpPr>
          <a:xfrm>
            <a:off x="4293869" y="-2221184"/>
            <a:ext cx="9700262" cy="9585868"/>
            <a:chOff x="-278131" y="-2221184"/>
            <a:chExt cx="9700262" cy="958586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BA5CBC6-2110-440C-9DB3-3BFA931C4C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013513A-416B-46F1-B215-B5792CF29C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1217" y="1295653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accent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A3495-618F-4389-9E79-5C2AAEBBA8FA}"/>
              </a:ext>
            </a:extLst>
          </p:cNvPr>
          <p:cNvSpPr/>
          <p:nvPr userDrawn="1"/>
        </p:nvSpPr>
        <p:spPr>
          <a:xfrm>
            <a:off x="9144000" y="-4144297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268D77-89FE-4BB9-96B0-E9BD86EFC3E2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F1362E-A666-4C9E-8975-2741610F502C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086BE9-75C3-4BBD-8A2F-DE75B9FD14A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131217" y="2347205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accent2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5C0EA97-E70C-4346-B4F6-9BD2697173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31217" y="3403612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accent3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5A784A2-FCD9-4C74-8C62-0974E9034FF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50269" y="1291473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accent4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676F5EF-F743-4750-9B0F-445EAECC4E3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50269" y="2353832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tx2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6E0EB12-A8D9-4C56-972B-554D293FD8B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350269" y="3418753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A5C54-6A40-434E-B65B-27B21B9E0D3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140643" y="1625198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071743B-2269-4718-B31E-1F5DFD28262A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140643" y="2676750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FBFCB61-19E8-43B5-8EB3-C20C08B54FF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140643" y="3733157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007B7E7-F1D3-4AAD-B9BB-32F0ACCC1E6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359695" y="1621018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FD09B08-81F4-4F18-9DB7-CB2F08BC06A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5359695" y="2683377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FA2BD25-37CF-4DEC-B0A9-CFB447256799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5359695" y="3748298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23926842-6B62-486C-A793-28FF1B8693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319" y="1209363"/>
            <a:ext cx="521208" cy="5212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B5A2EC8D-9290-4705-9A09-D6D2F694FD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3319" y="2270366"/>
            <a:ext cx="521208" cy="521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8C848846-3A30-4DB7-9888-C1D05F91A9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319" y="3329939"/>
            <a:ext cx="521208" cy="5212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0FC152D5-7999-4390-8A1F-874234ECC4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79852" y="1214328"/>
            <a:ext cx="521208" cy="5212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DD349199-28BB-44C4-8743-7172038EC9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9852" y="2275722"/>
            <a:ext cx="521208" cy="5212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230C0030-5900-41CD-946D-53D429BD5F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9852" y="3329939"/>
            <a:ext cx="521208" cy="5212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353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7F347D1-E062-40A1-8318-3D9E8F78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88063C-A203-4BAE-9A26-66A3C3E8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99" y="802818"/>
            <a:ext cx="8277343" cy="296752"/>
          </a:xfrm>
        </p:spPr>
        <p:txBody>
          <a:bodyPr/>
          <a:lstStyle>
            <a:lvl1pPr marL="0" indent="0">
              <a:buNone/>
              <a:defRPr sz="1600" spc="-20" baseline="0">
                <a:solidFill>
                  <a:schemeClr val="tx1"/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D1BE1D-7D71-4BD1-8F16-C5B2370BDD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0800" y="1320257"/>
            <a:ext cx="8229600" cy="3381837"/>
          </a:xfrm>
        </p:spPr>
        <p:txBody>
          <a:bodyPr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48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Sub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7F347D1-E062-40A1-8318-3D9E8F78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88063C-A203-4BAE-9A26-66A3C3E8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99" y="802818"/>
            <a:ext cx="8277343" cy="296752"/>
          </a:xfrm>
        </p:spPr>
        <p:txBody>
          <a:bodyPr/>
          <a:lstStyle>
            <a:lvl1pPr marL="0" indent="0">
              <a:buNone/>
              <a:defRPr sz="1400" b="1" spc="-20" baseline="0">
                <a:solidFill>
                  <a:schemeClr val="accent1"/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D1BE1D-7D71-4BD1-8F16-C5B2370BDD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0800" y="1320257"/>
            <a:ext cx="8229600" cy="3381837"/>
          </a:xfrm>
        </p:spPr>
        <p:txBody>
          <a:bodyPr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559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title/Content with omnic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13267C0-24B7-4C1D-A061-490F133EB4DB}"/>
              </a:ext>
            </a:extLst>
          </p:cNvPr>
          <p:cNvGrpSpPr/>
          <p:nvPr userDrawn="1"/>
        </p:nvGrpSpPr>
        <p:grpSpPr>
          <a:xfrm>
            <a:off x="4293869" y="-2221184"/>
            <a:ext cx="9700262" cy="9585868"/>
            <a:chOff x="-278131" y="-2221184"/>
            <a:chExt cx="9700262" cy="958586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9C2C213-73E7-4443-A922-172186703F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942CC5C-2D97-4497-918E-9321B749D7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F9DA0FF-5566-4501-B666-02E53E1A7230}"/>
              </a:ext>
            </a:extLst>
          </p:cNvPr>
          <p:cNvSpPr/>
          <p:nvPr userDrawn="1"/>
        </p:nvSpPr>
        <p:spPr>
          <a:xfrm>
            <a:off x="9144000" y="-4144297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9B1DA4-BA15-4FA9-AE2C-EE60E933013C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903186-3A04-4CA2-BF2F-EBF90EF0AAC5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7F347D1-E062-40A1-8318-3D9E8F78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88063C-A203-4BAE-9A26-66A3C3E8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99" y="802818"/>
            <a:ext cx="8277343" cy="296752"/>
          </a:xfrm>
        </p:spPr>
        <p:txBody>
          <a:bodyPr/>
          <a:lstStyle>
            <a:lvl1pPr marL="0" indent="0">
              <a:buNone/>
              <a:defRPr sz="1600" spc="-20" baseline="0">
                <a:solidFill>
                  <a:schemeClr val="tx1"/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D1BE1D-7D71-4BD1-8F16-C5B2370BDD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0800" y="1320257"/>
            <a:ext cx="8229600" cy="3381837"/>
          </a:xfrm>
        </p:spPr>
        <p:txBody>
          <a:bodyPr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959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Subtitle/Content with omnic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13267C0-24B7-4C1D-A061-490F133EB4DB}"/>
              </a:ext>
            </a:extLst>
          </p:cNvPr>
          <p:cNvGrpSpPr/>
          <p:nvPr userDrawn="1"/>
        </p:nvGrpSpPr>
        <p:grpSpPr>
          <a:xfrm>
            <a:off x="4293869" y="-2221184"/>
            <a:ext cx="9700262" cy="9585868"/>
            <a:chOff x="-278131" y="-2221184"/>
            <a:chExt cx="9700262" cy="958586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9C2C213-73E7-4443-A922-172186703F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942CC5C-2D97-4497-918E-9321B749D7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F9DA0FF-5566-4501-B666-02E53E1A7230}"/>
              </a:ext>
            </a:extLst>
          </p:cNvPr>
          <p:cNvSpPr/>
          <p:nvPr userDrawn="1"/>
        </p:nvSpPr>
        <p:spPr>
          <a:xfrm>
            <a:off x="9144000" y="-4144297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9B1DA4-BA15-4FA9-AE2C-EE60E933013C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903186-3A04-4CA2-BF2F-EBF90EF0AAC5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7F347D1-E062-40A1-8318-3D9E8F78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88063C-A203-4BAE-9A26-66A3C3E8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99" y="802818"/>
            <a:ext cx="8277343" cy="296752"/>
          </a:xfrm>
        </p:spPr>
        <p:txBody>
          <a:bodyPr/>
          <a:lstStyle>
            <a:lvl1pPr marL="0" indent="0">
              <a:buNone/>
              <a:defRPr sz="1400" b="1" spc="-20" baseline="0">
                <a:solidFill>
                  <a:schemeClr val="accent1"/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D1BE1D-7D71-4BD1-8F16-C5B2370BDD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0800" y="1320257"/>
            <a:ext cx="8229600" cy="3381837"/>
          </a:xfrm>
        </p:spPr>
        <p:txBody>
          <a:bodyPr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73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(text aligned midd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98" y="1053725"/>
            <a:ext cx="3977640" cy="505804"/>
          </a:xfrm>
        </p:spPr>
        <p:txBody>
          <a:bodyPr anchor="ctr" anchorCtr="0"/>
          <a:lstStyle>
            <a:lvl1pPr marL="0" indent="0">
              <a:spcBef>
                <a:spcPts val="80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171450" indent="0">
              <a:spcBef>
                <a:spcPts val="500"/>
              </a:spcBef>
              <a:buNone/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36A622-59E1-451C-BB6B-CF1B8B70D3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12760" y="1053725"/>
            <a:ext cx="3977640" cy="3371580"/>
          </a:xfrm>
        </p:spPr>
        <p:txBody>
          <a:bodyPr anchor="ctr" anchorCtr="0"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282A55-85BB-4444-874F-7A94900BC8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0798" y="1635278"/>
            <a:ext cx="3977640" cy="2790028"/>
          </a:xfrm>
        </p:spPr>
        <p:txBody>
          <a:bodyPr anchor="t" anchorCtr="0"/>
          <a:lstStyle>
            <a:lvl1pPr>
              <a:spcBef>
                <a:spcPts val="800"/>
              </a:spcBef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500"/>
              </a:spcBef>
              <a:defRPr sz="12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6257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98" y="1053725"/>
            <a:ext cx="3977640" cy="3371580"/>
          </a:xfrm>
        </p:spPr>
        <p:txBody>
          <a:bodyPr anchor="t" anchorCtr="0"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36A622-59E1-451C-BB6B-CF1B8B70D3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12760" y="1053725"/>
            <a:ext cx="3977640" cy="3371580"/>
          </a:xfrm>
        </p:spPr>
        <p:txBody>
          <a:bodyPr anchor="t" anchorCtr="0"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19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omnic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694328-37CE-4A38-B5CE-727CC0B7C65D}"/>
              </a:ext>
            </a:extLst>
          </p:cNvPr>
          <p:cNvGrpSpPr/>
          <p:nvPr userDrawn="1"/>
        </p:nvGrpSpPr>
        <p:grpSpPr>
          <a:xfrm>
            <a:off x="4293869" y="-2221184"/>
            <a:ext cx="9700262" cy="9585868"/>
            <a:chOff x="-278131" y="-2221184"/>
            <a:chExt cx="9700262" cy="958586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755F83E-65B9-4112-A4BC-DFDCD51713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554001F-7C92-40C2-B92D-D97544400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18E181C-0869-46AC-AA8C-3F3E3495489F}"/>
              </a:ext>
            </a:extLst>
          </p:cNvPr>
          <p:cNvSpPr/>
          <p:nvPr userDrawn="1"/>
        </p:nvSpPr>
        <p:spPr>
          <a:xfrm>
            <a:off x="9144000" y="-4144297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AE7334-E230-4F6F-9134-328F90794E39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CA48FE-9D1A-465D-90B8-398C4F9E0E7B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98" y="1053725"/>
            <a:ext cx="3977640" cy="3371580"/>
          </a:xfrm>
        </p:spPr>
        <p:txBody>
          <a:bodyPr anchor="t" anchorCtr="0"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36A622-59E1-451C-BB6B-CF1B8B70D3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12760" y="1053725"/>
            <a:ext cx="3977640" cy="3371580"/>
          </a:xfrm>
        </p:spPr>
        <p:txBody>
          <a:bodyPr anchor="t" anchorCtr="0"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929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06EB728-972A-4946-B036-FC004E533AA2}"/>
              </a:ext>
            </a:extLst>
          </p:cNvPr>
          <p:cNvGrpSpPr/>
          <p:nvPr userDrawn="1"/>
        </p:nvGrpSpPr>
        <p:grpSpPr>
          <a:xfrm>
            <a:off x="-278131" y="-2221184"/>
            <a:ext cx="9700262" cy="9585868"/>
            <a:chOff x="-278131" y="-2221184"/>
            <a:chExt cx="9700262" cy="958586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6D70328-AA38-49C6-AB5A-40FE9B4708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09E406E-14E6-44FB-A7B4-3235D25D4B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76745" y="1677570"/>
            <a:ext cx="7190509" cy="100247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AB53C58-CE79-48E2-8A8E-7DCA411412F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12105" y="3825525"/>
            <a:ext cx="5919786" cy="583109"/>
          </a:xfrm>
        </p:spPr>
        <p:txBody>
          <a:bodyPr anchor="ctr"/>
          <a:lstStyle>
            <a:lvl1pPr algn="ctr">
              <a:spcBef>
                <a:spcPts val="600"/>
              </a:spcBef>
              <a:buNone/>
              <a:defRPr sz="160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Presenter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AF417-E04A-48A9-9545-2426F32E5F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22473" y="683658"/>
            <a:ext cx="1699048" cy="703892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96F556A-C49C-4590-B378-CCFA6D351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2104" y="2789298"/>
            <a:ext cx="5919787" cy="817563"/>
          </a:xfrm>
        </p:spPr>
        <p:txBody>
          <a:bodyPr/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F0517C-E9FC-462C-A730-62DFDFDCFCC9}"/>
              </a:ext>
            </a:extLst>
          </p:cNvPr>
          <p:cNvSpPr/>
          <p:nvPr userDrawn="1"/>
        </p:nvSpPr>
        <p:spPr>
          <a:xfrm>
            <a:off x="-1578077" y="-2607546"/>
            <a:ext cx="12432890" cy="26075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044B45-BA20-4A9B-AAF9-0BE78031F5C5}"/>
              </a:ext>
            </a:extLst>
          </p:cNvPr>
          <p:cNvSpPr/>
          <p:nvPr userDrawn="1"/>
        </p:nvSpPr>
        <p:spPr>
          <a:xfrm>
            <a:off x="-1578077" y="5161569"/>
            <a:ext cx="12432890" cy="26075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7E22D3-9D92-413D-831E-D49E7BB7B342}"/>
              </a:ext>
            </a:extLst>
          </p:cNvPr>
          <p:cNvSpPr/>
          <p:nvPr userDrawn="1"/>
        </p:nvSpPr>
        <p:spPr>
          <a:xfrm>
            <a:off x="-1934959" y="-4144297"/>
            <a:ext cx="1934958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DF8A9C-C779-4307-88BA-2568BE67C2DD}"/>
              </a:ext>
            </a:extLst>
          </p:cNvPr>
          <p:cNvSpPr/>
          <p:nvPr userDrawn="1"/>
        </p:nvSpPr>
        <p:spPr>
          <a:xfrm>
            <a:off x="9144000" y="-4144297"/>
            <a:ext cx="1755058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97" y="1080000"/>
            <a:ext cx="3880785" cy="308736"/>
          </a:xfrm>
        </p:spPr>
        <p:txBody>
          <a:bodyPr anchor="ctr"/>
          <a:lstStyle>
            <a:lvl1pPr marL="0" indent="0">
              <a:spcBef>
                <a:spcPts val="8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36A622-59E1-451C-BB6B-CF1B8B70D3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88006" y="1540799"/>
            <a:ext cx="3902394" cy="2884505"/>
          </a:xfrm>
        </p:spPr>
        <p:txBody>
          <a:bodyPr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6779A0-8FA2-4228-AC33-B4565434968A}"/>
              </a:ext>
            </a:extLst>
          </p:cNvPr>
          <p:cNvCxnSpPr/>
          <p:nvPr userDrawn="1"/>
        </p:nvCxnSpPr>
        <p:spPr>
          <a:xfrm>
            <a:off x="4564800" y="1053725"/>
            <a:ext cx="0" cy="337158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11554E-CB52-4CC1-BAD0-44D4EC8FAF2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0797" y="1540800"/>
            <a:ext cx="3880785" cy="2884505"/>
          </a:xfrm>
        </p:spPr>
        <p:txBody>
          <a:bodyPr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87D182-E00F-4CFC-AC31-909039023E1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88006" y="1080000"/>
            <a:ext cx="3880785" cy="308736"/>
          </a:xfrm>
        </p:spPr>
        <p:txBody>
          <a:bodyPr anchor="ctr"/>
          <a:lstStyle>
            <a:lvl1pPr marL="0" indent="0">
              <a:spcBef>
                <a:spcPts val="8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6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662ACA-C13D-4536-ACF0-FDBF4DF46E43}"/>
              </a:ext>
            </a:extLst>
          </p:cNvPr>
          <p:cNvSpPr/>
          <p:nvPr userDrawn="1"/>
        </p:nvSpPr>
        <p:spPr>
          <a:xfrm>
            <a:off x="-1" y="0"/>
            <a:ext cx="36648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3D597F-D20F-47CD-B0CA-0508EE8A64B7}"/>
              </a:ext>
            </a:extLst>
          </p:cNvPr>
          <p:cNvGrpSpPr/>
          <p:nvPr userDrawn="1"/>
        </p:nvGrpSpPr>
        <p:grpSpPr>
          <a:xfrm>
            <a:off x="4293869" y="-2221184"/>
            <a:ext cx="9700262" cy="9585868"/>
            <a:chOff x="-278131" y="-2221184"/>
            <a:chExt cx="9700262" cy="9585868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6CD36E6-2427-4E34-92D8-FF4F87F9C9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D36470F-D7A8-4F91-9DCA-CAFE361247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E78290C-3C63-438C-B5B1-BC30AEED0E34}"/>
              </a:ext>
            </a:extLst>
          </p:cNvPr>
          <p:cNvSpPr/>
          <p:nvPr userDrawn="1"/>
        </p:nvSpPr>
        <p:spPr>
          <a:xfrm>
            <a:off x="9144000" y="-4144297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6615F7-EA8C-456D-AB03-A997E72387D1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5FBE12-D704-4349-ACE2-86A5B092F0D4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99" y="3585601"/>
            <a:ext cx="2779200" cy="734113"/>
          </a:xfrm>
        </p:spPr>
        <p:txBody>
          <a:bodyPr/>
          <a:lstStyle>
            <a:lvl1pPr algn="ctr">
              <a:spcBef>
                <a:spcPts val="800"/>
              </a:spcBef>
              <a:buNone/>
              <a:defRPr sz="1800" b="0" i="1">
                <a:solidFill>
                  <a:schemeClr val="accent4"/>
                </a:solidFill>
              </a:defRPr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36A622-59E1-451C-BB6B-CF1B8B70D3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046515" y="487350"/>
            <a:ext cx="4615202" cy="4168800"/>
          </a:xfrm>
        </p:spPr>
        <p:txBody>
          <a:bodyPr anchor="ctr" anchorCtr="0"/>
          <a:lstStyle>
            <a:lvl1pPr>
              <a:spcBef>
                <a:spcPts val="800"/>
              </a:spcBef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500"/>
              </a:spcBef>
              <a:defRPr sz="1200"/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9" y="3010354"/>
            <a:ext cx="2779200" cy="5331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9036395-BF4B-4BD5-9C3B-EF88C2DCB2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0839" y="970881"/>
            <a:ext cx="2103120" cy="210312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34426E-9E28-034D-9F63-3BF2BA433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876" b="5930"/>
          <a:stretch/>
        </p:blipFill>
        <p:spPr>
          <a:xfrm>
            <a:off x="60027" y="4667489"/>
            <a:ext cx="1181112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9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ff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AD6DD1-A554-405A-A431-7CDBFE3E71B2}"/>
              </a:ext>
            </a:extLst>
          </p:cNvPr>
          <p:cNvSpPr/>
          <p:nvPr userDrawn="1"/>
        </p:nvSpPr>
        <p:spPr>
          <a:xfrm>
            <a:off x="4686953" y="1"/>
            <a:ext cx="4354166" cy="17608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662ACA-C13D-4536-ACF0-FDBF4DF46E43}"/>
              </a:ext>
            </a:extLst>
          </p:cNvPr>
          <p:cNvSpPr/>
          <p:nvPr userDrawn="1"/>
        </p:nvSpPr>
        <p:spPr>
          <a:xfrm>
            <a:off x="125404" y="1"/>
            <a:ext cx="4343716" cy="17608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78290C-3C63-438C-B5B1-BC30AEED0E34}"/>
              </a:ext>
            </a:extLst>
          </p:cNvPr>
          <p:cNvSpPr/>
          <p:nvPr userDrawn="1"/>
        </p:nvSpPr>
        <p:spPr>
          <a:xfrm>
            <a:off x="9144000" y="-4144297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6615F7-EA8C-456D-AB03-A997E72387D1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5FBE12-D704-4349-ACE2-86A5B092F0D4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93" y="870745"/>
            <a:ext cx="2481580" cy="734113"/>
          </a:xfrm>
        </p:spPr>
        <p:txBody>
          <a:bodyPr/>
          <a:lstStyle>
            <a:lvl1pPr marL="0" indent="0" algn="l">
              <a:spcBef>
                <a:spcPts val="800"/>
              </a:spcBef>
              <a:buNone/>
              <a:defRPr sz="1600" b="0" i="1">
                <a:solidFill>
                  <a:schemeClr val="accent4"/>
                </a:solidFill>
              </a:defRPr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36A622-59E1-451C-BB6B-CF1B8B70D3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01496" y="1900357"/>
            <a:ext cx="3997697" cy="2755794"/>
          </a:xfrm>
        </p:spPr>
        <p:txBody>
          <a:bodyPr anchor="t" anchorCtr="0"/>
          <a:lstStyle>
            <a:lvl1pPr>
              <a:spcBef>
                <a:spcPts val="800"/>
              </a:spcBef>
              <a:defRPr sz="1200"/>
            </a:lvl1pPr>
            <a:lvl2pPr>
              <a:spcBef>
                <a:spcPts val="500"/>
              </a:spcBef>
              <a:defRPr sz="1100"/>
            </a:lvl2pPr>
            <a:lvl3pPr>
              <a:spcBef>
                <a:spcPts val="500"/>
              </a:spcBef>
              <a:defRPr sz="1050"/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993" y="295498"/>
            <a:ext cx="2481580" cy="5331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9036395-BF4B-4BD5-9C3B-EF88C2DCB2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1887" y="164335"/>
            <a:ext cx="1414398" cy="141439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4E60CB-47C1-47D7-AFC8-91A322EFD8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61421" y="870745"/>
            <a:ext cx="2481580" cy="734113"/>
          </a:xfrm>
        </p:spPr>
        <p:txBody>
          <a:bodyPr/>
          <a:lstStyle>
            <a:lvl1pPr marL="0" indent="0" algn="l">
              <a:spcBef>
                <a:spcPts val="800"/>
              </a:spcBef>
              <a:buNone/>
              <a:defRPr sz="1600" b="0" i="1">
                <a:solidFill>
                  <a:schemeClr val="accent4"/>
                </a:solidFill>
              </a:defRPr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E2DCD880-3DFF-4CCA-B68B-45FD2D72D0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23204" y="164335"/>
            <a:ext cx="1414398" cy="141439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6CFFDC-988B-4B33-A1B5-F7040FAC4BC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61421" y="295499"/>
            <a:ext cx="2481580" cy="533132"/>
          </a:xfrm>
        </p:spPr>
        <p:txBody>
          <a:bodyPr anchor="b" anchorCtr="0"/>
          <a:lstStyle>
            <a:lvl1pPr marL="0" indent="0" algn="l">
              <a:spcBef>
                <a:spcPts val="800"/>
              </a:spcBef>
              <a:buNone/>
              <a:defRPr sz="2000" b="0" i="0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8A48BA7-378A-4878-82BC-BE5A5AEBC7AF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90994" y="1900357"/>
            <a:ext cx="3997697" cy="2755794"/>
          </a:xfrm>
        </p:spPr>
        <p:txBody>
          <a:bodyPr anchor="t" anchorCtr="0"/>
          <a:lstStyle>
            <a:lvl1pPr>
              <a:spcBef>
                <a:spcPts val="800"/>
              </a:spcBef>
              <a:defRPr sz="1200"/>
            </a:lvl1pPr>
            <a:lvl2pPr>
              <a:spcBef>
                <a:spcPts val="500"/>
              </a:spcBef>
              <a:defRPr sz="1100"/>
            </a:lvl2pPr>
            <a:lvl3pPr>
              <a:spcBef>
                <a:spcPts val="500"/>
              </a:spcBef>
              <a:defRPr sz="1050"/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3E957F-35AA-4648-AC66-4178B46521B9}"/>
              </a:ext>
            </a:extLst>
          </p:cNvPr>
          <p:cNvCxnSpPr/>
          <p:nvPr userDrawn="1"/>
        </p:nvCxnSpPr>
        <p:spPr>
          <a:xfrm>
            <a:off x="4572000" y="47026"/>
            <a:ext cx="0" cy="460912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3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C087FF9-59A6-4F2F-9A70-18FA881BACC7}"/>
              </a:ext>
            </a:extLst>
          </p:cNvPr>
          <p:cNvSpPr/>
          <p:nvPr userDrawn="1"/>
        </p:nvSpPr>
        <p:spPr>
          <a:xfrm>
            <a:off x="3646380" y="0"/>
            <a:ext cx="5497619" cy="51434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1438DE-9C33-477E-9B60-B7787441D7A6}"/>
              </a:ext>
            </a:extLst>
          </p:cNvPr>
          <p:cNvSpPr/>
          <p:nvPr userDrawn="1"/>
        </p:nvSpPr>
        <p:spPr>
          <a:xfrm>
            <a:off x="408764" y="1822142"/>
            <a:ext cx="2834640" cy="2834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3D597F-D20F-47CD-B0CA-0508EE8A64B7}"/>
              </a:ext>
            </a:extLst>
          </p:cNvPr>
          <p:cNvGrpSpPr/>
          <p:nvPr userDrawn="1"/>
        </p:nvGrpSpPr>
        <p:grpSpPr>
          <a:xfrm>
            <a:off x="4293869" y="-2221184"/>
            <a:ext cx="9700262" cy="9585868"/>
            <a:chOff x="-278131" y="-2221184"/>
            <a:chExt cx="9700262" cy="958586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D36470F-D7A8-4F91-9DCA-CAFE361247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6CD36E6-2427-4E34-92D8-FF4F87F9C9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E78290C-3C63-438C-B5B1-BC30AEED0E34}"/>
              </a:ext>
            </a:extLst>
          </p:cNvPr>
          <p:cNvSpPr/>
          <p:nvPr userDrawn="1"/>
        </p:nvSpPr>
        <p:spPr>
          <a:xfrm>
            <a:off x="9144000" y="-4149538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6615F7-EA8C-456D-AB03-A997E72387D1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5FBE12-D704-4349-ACE2-86A5B092F0D4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36A622-59E1-451C-BB6B-CF1B8B70D3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216733" y="377100"/>
            <a:ext cx="4444984" cy="13716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80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defRPr sz="11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9" y="2924540"/>
            <a:ext cx="2779200" cy="155210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>
              <a:lnSpc>
                <a:spcPct val="95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9">
            <a:extLst>
              <a:ext uri="{FF2B5EF4-FFF2-40B4-BE49-F238E27FC236}">
                <a16:creationId xmlns:a16="http://schemas.microsoft.com/office/drawing/2014/main" id="{2EE0824A-690D-496D-97F9-EE6B5257AEBF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720762" y="681296"/>
            <a:ext cx="2210644" cy="908454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C87C0-DE16-41B3-B09E-32344884F420}"/>
              </a:ext>
            </a:extLst>
          </p:cNvPr>
          <p:cNvSpPr txBox="1"/>
          <p:nvPr userDrawn="1"/>
        </p:nvSpPr>
        <p:spPr>
          <a:xfrm rot="16200000">
            <a:off x="3143881" y="880019"/>
            <a:ext cx="1371600" cy="3657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Challenge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B82996-249D-464B-846A-6ACF40C2A741}"/>
              </a:ext>
            </a:extLst>
          </p:cNvPr>
          <p:cNvSpPr txBox="1"/>
          <p:nvPr userDrawn="1"/>
        </p:nvSpPr>
        <p:spPr>
          <a:xfrm rot="16200000">
            <a:off x="3143882" y="2388870"/>
            <a:ext cx="1371600" cy="3657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51A2A0-1BE5-4CEF-B621-BC4125E9B52B}"/>
              </a:ext>
            </a:extLst>
          </p:cNvPr>
          <p:cNvSpPr txBox="1"/>
          <p:nvPr userDrawn="1"/>
        </p:nvSpPr>
        <p:spPr>
          <a:xfrm rot="16200000">
            <a:off x="3143882" y="3897720"/>
            <a:ext cx="1371600" cy="3657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Impact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F00DD0A-6708-4295-B9B8-B2C3900C63A8}"/>
              </a:ext>
            </a:extLst>
          </p:cNvPr>
          <p:cNvSpPr>
            <a:spLocks noGrp="1"/>
          </p:cNvSpPr>
          <p:nvPr>
            <p:ph idx="63"/>
          </p:nvPr>
        </p:nvSpPr>
        <p:spPr>
          <a:xfrm>
            <a:off x="4216733" y="1904019"/>
            <a:ext cx="4444984" cy="13716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80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defRPr sz="11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9A9DB36-3C04-4857-BEB7-0D267046B9DA}"/>
              </a:ext>
            </a:extLst>
          </p:cNvPr>
          <p:cNvSpPr>
            <a:spLocks noGrp="1"/>
          </p:cNvSpPr>
          <p:nvPr>
            <p:ph idx="65"/>
          </p:nvPr>
        </p:nvSpPr>
        <p:spPr>
          <a:xfrm>
            <a:off x="4216733" y="3394800"/>
            <a:ext cx="4444984" cy="13716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80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defRPr sz="11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defRPr sz="105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4F3472-2104-478C-85E8-0B378AD2A21C}"/>
              </a:ext>
            </a:extLst>
          </p:cNvPr>
          <p:cNvCxnSpPr/>
          <p:nvPr userDrawn="1"/>
        </p:nvCxnSpPr>
        <p:spPr>
          <a:xfrm>
            <a:off x="4115933" y="1822142"/>
            <a:ext cx="46634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C26195-12C9-4296-B48E-8F11D58D4BB9}"/>
              </a:ext>
            </a:extLst>
          </p:cNvPr>
          <p:cNvCxnSpPr/>
          <p:nvPr userDrawn="1"/>
        </p:nvCxnSpPr>
        <p:spPr>
          <a:xfrm>
            <a:off x="4115933" y="3337200"/>
            <a:ext cx="46634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8FA798-CD55-42B2-AAF7-575CC75FE3EB}"/>
              </a:ext>
            </a:extLst>
          </p:cNvPr>
          <p:cNvCxnSpPr>
            <a:cxnSpLocks/>
          </p:cNvCxnSpPr>
          <p:nvPr userDrawn="1"/>
        </p:nvCxnSpPr>
        <p:spPr>
          <a:xfrm>
            <a:off x="650638" y="2791178"/>
            <a:ext cx="235088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F141C74-DBA7-4A3D-89C1-A865504842DB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68445" y="2234173"/>
            <a:ext cx="2115277" cy="4841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380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98" y="952926"/>
            <a:ext cx="4996802" cy="1627346"/>
          </a:xfrm>
        </p:spPr>
        <p:txBody>
          <a:bodyPr anchor="ctr"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B1AD38-23B5-42A7-8FFC-93EF224F5C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0798" y="2824925"/>
            <a:ext cx="4996802" cy="1675075"/>
          </a:xfrm>
        </p:spPr>
        <p:txBody>
          <a:bodyPr anchor="ctr"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0C053DC-DB2E-480F-A290-59CBEF94B11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38400" y="952925"/>
            <a:ext cx="2952000" cy="162734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C86A3240-00F3-444F-89FA-83BBC880E1B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38400" y="2824925"/>
            <a:ext cx="2952000" cy="1627347"/>
          </a:xfrm>
        </p:spPr>
        <p:txBody>
          <a:bodyPr/>
          <a:lstStyle/>
          <a:p>
            <a:pPr lvl="0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B575DA-95D4-4BAD-944D-2F0A4AA72015}"/>
              </a:ext>
            </a:extLst>
          </p:cNvPr>
          <p:cNvCxnSpPr/>
          <p:nvPr userDrawn="1"/>
        </p:nvCxnSpPr>
        <p:spPr>
          <a:xfrm>
            <a:off x="432000" y="2707200"/>
            <a:ext cx="82944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7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FE17A8-B5CF-497F-AEC6-8717A56FFACC}"/>
              </a:ext>
            </a:extLst>
          </p:cNvPr>
          <p:cNvSpPr/>
          <p:nvPr userDrawn="1"/>
        </p:nvSpPr>
        <p:spPr>
          <a:xfrm>
            <a:off x="460798" y="1053725"/>
            <a:ext cx="4111202" cy="33715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42A01C5-5133-41B2-A476-8272EA444E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1053725"/>
            <a:ext cx="4118400" cy="337157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8EEC5F1-0223-40E9-8347-F052CC7A3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6493" y="1737244"/>
            <a:ext cx="3579812" cy="24237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51352DB-39DD-49FF-8717-B80936B556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6493" y="1279037"/>
            <a:ext cx="3579812" cy="403907"/>
          </a:xfrm>
        </p:spPr>
        <p:txBody>
          <a:bodyPr anchor="ctr"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135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98" y="1053725"/>
            <a:ext cx="2560320" cy="415075"/>
          </a:xfrm>
        </p:spPr>
        <p:txBody>
          <a:bodyPr anchor="ctr"/>
          <a:lstStyle>
            <a:lvl1pPr marL="0" indent="0">
              <a:spcBef>
                <a:spcPts val="8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171450" indent="0">
              <a:spcBef>
                <a:spcPts val="500"/>
              </a:spcBef>
              <a:buNone/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36A622-59E1-451C-BB6B-CF1B8B70D3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91840" y="1053725"/>
            <a:ext cx="2560320" cy="415075"/>
          </a:xfrm>
        </p:spPr>
        <p:txBody>
          <a:bodyPr anchor="ctr"/>
          <a:lstStyle>
            <a:lvl1pPr marL="0" indent="0">
              <a:spcBef>
                <a:spcPts val="8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99FBA6-2997-4978-8EAE-FA20F6FF5D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2882" y="1053725"/>
            <a:ext cx="2560320" cy="415075"/>
          </a:xfrm>
        </p:spPr>
        <p:txBody>
          <a:bodyPr anchor="ctr"/>
          <a:lstStyle>
            <a:lvl1pPr marL="0" indent="0">
              <a:spcBef>
                <a:spcPts val="8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171450" indent="0">
              <a:spcBef>
                <a:spcPts val="500"/>
              </a:spcBef>
              <a:buNone/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6779A0-8FA2-4228-AC33-B4565434968A}"/>
              </a:ext>
            </a:extLst>
          </p:cNvPr>
          <p:cNvCxnSpPr/>
          <p:nvPr userDrawn="1"/>
        </p:nvCxnSpPr>
        <p:spPr>
          <a:xfrm>
            <a:off x="3160800" y="1053725"/>
            <a:ext cx="0" cy="337158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6B3B75-66A2-4714-B6A4-6699957AA204}"/>
              </a:ext>
            </a:extLst>
          </p:cNvPr>
          <p:cNvCxnSpPr/>
          <p:nvPr userDrawn="1"/>
        </p:nvCxnSpPr>
        <p:spPr>
          <a:xfrm>
            <a:off x="5990400" y="1053725"/>
            <a:ext cx="0" cy="337158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FF80497-85EE-4490-9A16-8BB5B00BF65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0798" y="1544548"/>
            <a:ext cx="2560320" cy="2847452"/>
          </a:xfrm>
        </p:spPr>
        <p:txBody>
          <a:bodyPr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771DD1D-CA0E-4958-AC21-B8B0E9B7086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291840" y="1544548"/>
            <a:ext cx="2560320" cy="2847452"/>
          </a:xfrm>
        </p:spPr>
        <p:txBody>
          <a:bodyPr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7D5777-6B8B-4266-924F-6826C99355C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22882" y="1544548"/>
            <a:ext cx="2560320" cy="2847452"/>
          </a:xfrm>
        </p:spPr>
        <p:txBody>
          <a:bodyPr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7556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B84D332-14AB-4C95-A869-806A18806A10}"/>
              </a:ext>
            </a:extLst>
          </p:cNvPr>
          <p:cNvSpPr/>
          <p:nvPr userDrawn="1"/>
        </p:nvSpPr>
        <p:spPr>
          <a:xfrm>
            <a:off x="6122880" y="1121789"/>
            <a:ext cx="2560320" cy="33035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44101-8B51-465E-AB25-00DB2518AA0B}"/>
              </a:ext>
            </a:extLst>
          </p:cNvPr>
          <p:cNvSpPr/>
          <p:nvPr userDrawn="1"/>
        </p:nvSpPr>
        <p:spPr>
          <a:xfrm>
            <a:off x="3291839" y="1121789"/>
            <a:ext cx="2560320" cy="33035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DEC722-27FD-4630-AB6C-0C2826EFAA61}"/>
              </a:ext>
            </a:extLst>
          </p:cNvPr>
          <p:cNvSpPr/>
          <p:nvPr userDrawn="1"/>
        </p:nvSpPr>
        <p:spPr>
          <a:xfrm>
            <a:off x="460797" y="1121789"/>
            <a:ext cx="2560320" cy="3303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98" y="1823575"/>
            <a:ext cx="2560320" cy="2601729"/>
          </a:xfrm>
          <a:noFill/>
          <a:ln>
            <a:noFill/>
          </a:ln>
        </p:spPr>
        <p:txBody>
          <a:bodyPr lIns="137160" tIns="0" rIns="137160" bIns="137160">
            <a:normAutofit/>
          </a:bodyPr>
          <a:lstStyle>
            <a:lvl1pPr>
              <a:spcBef>
                <a:spcPts val="8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36A622-59E1-451C-BB6B-CF1B8B70D3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91840" y="1823575"/>
            <a:ext cx="2560320" cy="2601729"/>
          </a:xfrm>
          <a:solidFill>
            <a:schemeClr val="accent2"/>
          </a:solidFill>
          <a:ln>
            <a:noFill/>
          </a:ln>
        </p:spPr>
        <p:txBody>
          <a:bodyPr lIns="137160" tIns="0" rIns="137160" bIns="137160">
            <a:normAutofit/>
          </a:bodyPr>
          <a:lstStyle>
            <a:lvl1pPr>
              <a:spcBef>
                <a:spcPts val="8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99FBA6-2997-4978-8EAE-FA20F6FF5D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2882" y="1823575"/>
            <a:ext cx="2560320" cy="2601729"/>
          </a:xfrm>
          <a:noFill/>
          <a:ln>
            <a:noFill/>
          </a:ln>
        </p:spPr>
        <p:txBody>
          <a:bodyPr lIns="137160" tIns="0" rIns="137160" bIns="137160">
            <a:normAutofit/>
          </a:bodyPr>
          <a:lstStyle>
            <a:lvl1pPr>
              <a:spcBef>
                <a:spcPts val="8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9DAB78-5089-4E94-96BC-DEBF90A103B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0798" y="1123406"/>
            <a:ext cx="2560320" cy="700169"/>
          </a:xfrm>
          <a:noFill/>
          <a:ln>
            <a:noFill/>
          </a:ln>
        </p:spPr>
        <p:txBody>
          <a:bodyPr lIns="182880" tIns="91440" rIns="182880" bIns="137160" anchor="ctr">
            <a:normAutofit/>
          </a:bodyPr>
          <a:lstStyle>
            <a:lvl1pPr marL="0" indent="0">
              <a:spcBef>
                <a:spcPts val="800"/>
              </a:spcBef>
              <a:buClr>
                <a:schemeClr val="bg1"/>
              </a:buClr>
              <a:buNone/>
              <a:defRPr sz="1600" b="1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200" b="1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38D838-B255-42A9-A333-F1536C0ECEA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291840" y="1123406"/>
            <a:ext cx="2560320" cy="700169"/>
          </a:xfrm>
          <a:solidFill>
            <a:schemeClr val="accent2"/>
          </a:solidFill>
          <a:ln>
            <a:noFill/>
          </a:ln>
        </p:spPr>
        <p:txBody>
          <a:bodyPr lIns="182880" tIns="91440" rIns="182880" bIns="137160" anchor="ctr">
            <a:normAutofit/>
          </a:bodyPr>
          <a:lstStyle>
            <a:lvl1pPr marL="0" indent="0">
              <a:spcBef>
                <a:spcPts val="800"/>
              </a:spcBef>
              <a:buClr>
                <a:schemeClr val="bg1"/>
              </a:buClr>
              <a:buNone/>
              <a:defRPr sz="1600" b="1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200" b="1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2E5228C-F68B-40E4-84C2-30D40770367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22882" y="1123406"/>
            <a:ext cx="2560320" cy="700169"/>
          </a:xfrm>
          <a:noFill/>
          <a:ln>
            <a:noFill/>
          </a:ln>
        </p:spPr>
        <p:txBody>
          <a:bodyPr lIns="182880" tIns="91440" rIns="182880" bIns="137160" anchor="ctr">
            <a:normAutofit/>
          </a:bodyPr>
          <a:lstStyle>
            <a:lvl1pPr marL="0" indent="0">
              <a:spcBef>
                <a:spcPts val="800"/>
              </a:spcBef>
              <a:buClr>
                <a:schemeClr val="bg1"/>
              </a:buClr>
              <a:buNone/>
              <a:defRPr sz="1600" b="1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200" b="1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buNone/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6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3EF92DB-B3D4-4AD7-AA8A-025705C4A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99" y="1544698"/>
            <a:ext cx="1828800" cy="2836598"/>
          </a:xfrm>
        </p:spPr>
        <p:txBody>
          <a:bodyPr/>
          <a:lstStyle>
            <a:lvl1pPr>
              <a:spcBef>
                <a:spcPts val="800"/>
              </a:spcBef>
              <a:defRPr sz="1200"/>
            </a:lvl1pPr>
            <a:lvl2pPr>
              <a:spcBef>
                <a:spcPts val="500"/>
              </a:spcBef>
              <a:defRPr sz="1100"/>
            </a:lvl2pPr>
            <a:lvl3pPr>
              <a:spcBef>
                <a:spcPts val="500"/>
              </a:spcBef>
              <a:defRPr sz="105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309B09-DDFD-4021-A688-7FD71CA26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63DD2E9B-1F66-4887-B31A-BF4A0A05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3BB3614-CA8B-4D96-BE68-82C598D672C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602800" y="1544698"/>
            <a:ext cx="1828800" cy="2836598"/>
          </a:xfrm>
        </p:spPr>
        <p:txBody>
          <a:bodyPr/>
          <a:lstStyle>
            <a:lvl1pPr>
              <a:spcBef>
                <a:spcPts val="800"/>
              </a:spcBef>
              <a:defRPr sz="1200"/>
            </a:lvl1pPr>
            <a:lvl2pPr>
              <a:spcBef>
                <a:spcPts val="500"/>
              </a:spcBef>
              <a:defRPr sz="1100"/>
            </a:lvl2pPr>
            <a:lvl3pPr>
              <a:spcBef>
                <a:spcPts val="500"/>
              </a:spcBef>
              <a:defRPr sz="105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7093763-BB79-4CE2-ADA3-C08B7C8D919E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734900" y="1544698"/>
            <a:ext cx="1828800" cy="2836598"/>
          </a:xfrm>
        </p:spPr>
        <p:txBody>
          <a:bodyPr/>
          <a:lstStyle>
            <a:lvl1pPr>
              <a:spcBef>
                <a:spcPts val="800"/>
              </a:spcBef>
              <a:defRPr sz="1200"/>
            </a:lvl1pPr>
            <a:lvl2pPr>
              <a:spcBef>
                <a:spcPts val="500"/>
              </a:spcBef>
              <a:defRPr sz="1100"/>
            </a:lvl2pPr>
            <a:lvl3pPr>
              <a:spcBef>
                <a:spcPts val="500"/>
              </a:spcBef>
              <a:defRPr sz="105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D94CCF0-9E96-426E-9DD7-F8609E8DB43C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861600" y="1544698"/>
            <a:ext cx="1828800" cy="2836598"/>
          </a:xfrm>
        </p:spPr>
        <p:txBody>
          <a:bodyPr/>
          <a:lstStyle>
            <a:lvl1pPr>
              <a:spcBef>
                <a:spcPts val="800"/>
              </a:spcBef>
              <a:defRPr sz="1200"/>
            </a:lvl1pPr>
            <a:lvl2pPr>
              <a:spcBef>
                <a:spcPts val="500"/>
              </a:spcBef>
              <a:defRPr sz="1100"/>
            </a:lvl2pPr>
            <a:lvl3pPr>
              <a:spcBef>
                <a:spcPts val="500"/>
              </a:spcBef>
              <a:defRPr sz="105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DCA64C-6151-4514-BA05-09F083F302F6}"/>
              </a:ext>
            </a:extLst>
          </p:cNvPr>
          <p:cNvCxnSpPr/>
          <p:nvPr userDrawn="1"/>
        </p:nvCxnSpPr>
        <p:spPr>
          <a:xfrm>
            <a:off x="2439900" y="1062000"/>
            <a:ext cx="0" cy="337158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58AB4F-200A-42D8-8894-004EF3C16DF4}"/>
              </a:ext>
            </a:extLst>
          </p:cNvPr>
          <p:cNvCxnSpPr/>
          <p:nvPr userDrawn="1"/>
        </p:nvCxnSpPr>
        <p:spPr>
          <a:xfrm>
            <a:off x="4577400" y="1053725"/>
            <a:ext cx="0" cy="337158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E49D9F7-2F4F-4AB5-9F77-EDC8F9D54A9E}"/>
              </a:ext>
            </a:extLst>
          </p:cNvPr>
          <p:cNvCxnSpPr/>
          <p:nvPr userDrawn="1"/>
        </p:nvCxnSpPr>
        <p:spPr>
          <a:xfrm>
            <a:off x="6711300" y="1053725"/>
            <a:ext cx="0" cy="337158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2469F92-6CDF-4287-9D84-DC579BC724E5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460799" y="1062000"/>
            <a:ext cx="1828800" cy="428400"/>
          </a:xfrm>
        </p:spPr>
        <p:txBody>
          <a:bodyPr anchor="ctr"/>
          <a:lstStyle>
            <a:lvl1pPr marL="0" indent="0">
              <a:spcBef>
                <a:spcPts val="80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44A978C-39AD-447F-A321-F281D9C800DA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2602800" y="1062000"/>
            <a:ext cx="1828800" cy="428400"/>
          </a:xfrm>
        </p:spPr>
        <p:txBody>
          <a:bodyPr anchor="ctr"/>
          <a:lstStyle>
            <a:lvl1pPr marL="0" indent="0">
              <a:spcBef>
                <a:spcPts val="80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F609DDC-6C97-4CD5-989A-B998BE567CCD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4734900" y="1062000"/>
            <a:ext cx="1828800" cy="428400"/>
          </a:xfrm>
        </p:spPr>
        <p:txBody>
          <a:bodyPr anchor="ctr"/>
          <a:lstStyle>
            <a:lvl1pPr marL="0" indent="0">
              <a:spcBef>
                <a:spcPts val="80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61D506D-7017-4080-813F-1644EE4B8E19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6861600" y="1062000"/>
            <a:ext cx="1828800" cy="428400"/>
          </a:xfrm>
        </p:spPr>
        <p:txBody>
          <a:bodyPr anchor="ctr"/>
          <a:lstStyle>
            <a:lvl1pPr marL="0" indent="0">
              <a:spcBef>
                <a:spcPts val="800"/>
              </a:spcBef>
              <a:buNone/>
              <a:defRPr sz="1400" b="1">
                <a:solidFill>
                  <a:schemeClr val="accent1"/>
                </a:solidFill>
              </a:defRPr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500"/>
              </a:spcBef>
              <a:defRPr sz="1100"/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EB150D-5E64-4CA6-8E8F-8FD614987A9E}"/>
              </a:ext>
            </a:extLst>
          </p:cNvPr>
          <p:cNvSpPr/>
          <p:nvPr userDrawn="1"/>
        </p:nvSpPr>
        <p:spPr>
          <a:xfrm>
            <a:off x="460800" y="1062146"/>
            <a:ext cx="1920241" cy="33332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3F489C-F8F5-4738-AD14-C035215AFC69}"/>
              </a:ext>
            </a:extLst>
          </p:cNvPr>
          <p:cNvSpPr/>
          <p:nvPr userDrawn="1"/>
        </p:nvSpPr>
        <p:spPr>
          <a:xfrm>
            <a:off x="2561519" y="1062146"/>
            <a:ext cx="1920241" cy="33332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C73726-7889-4CF0-91D7-04DE5E385C25}"/>
              </a:ext>
            </a:extLst>
          </p:cNvPr>
          <p:cNvSpPr/>
          <p:nvPr userDrawn="1"/>
        </p:nvSpPr>
        <p:spPr>
          <a:xfrm>
            <a:off x="4662241" y="1062146"/>
            <a:ext cx="1920241" cy="33332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5368ED-1C30-4AFE-835C-5BC26EE8777C}"/>
              </a:ext>
            </a:extLst>
          </p:cNvPr>
          <p:cNvSpPr/>
          <p:nvPr userDrawn="1"/>
        </p:nvSpPr>
        <p:spPr>
          <a:xfrm>
            <a:off x="6770159" y="1062146"/>
            <a:ext cx="1920241" cy="33332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3EF92DB-B3D4-4AD7-AA8A-025705C4A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99" y="1677271"/>
            <a:ext cx="1920242" cy="2707714"/>
          </a:xfrm>
          <a:noFill/>
        </p:spPr>
        <p:txBody>
          <a:bodyPr lIns="109728" tIns="0" rIns="109728" bIns="109728">
            <a:normAutofit/>
          </a:bodyPr>
          <a:lstStyle>
            <a:lvl1pPr>
              <a:spcBef>
                <a:spcPts val="80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309B09-DDFD-4021-A688-7FD71CA26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63DD2E9B-1F66-4887-B31A-BF4A0A05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3BB3614-CA8B-4D96-BE68-82C598D672C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561521" y="1677271"/>
            <a:ext cx="1920240" cy="2707714"/>
          </a:xfrm>
          <a:noFill/>
        </p:spPr>
        <p:txBody>
          <a:bodyPr lIns="109728" tIns="0" rIns="109728" bIns="109728">
            <a:normAutofit/>
          </a:bodyPr>
          <a:lstStyle>
            <a:lvl1pPr>
              <a:spcBef>
                <a:spcPts val="80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7093763-BB79-4CE2-ADA3-C08B7C8D919E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662241" y="1677271"/>
            <a:ext cx="1920240" cy="2707714"/>
          </a:xfrm>
          <a:noFill/>
        </p:spPr>
        <p:txBody>
          <a:bodyPr lIns="109728" tIns="0" rIns="109728" bIns="109728">
            <a:normAutofit/>
          </a:bodyPr>
          <a:lstStyle>
            <a:lvl1pPr>
              <a:spcBef>
                <a:spcPts val="80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D94CCF0-9E96-426E-9DD7-F8609E8DB43C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762959" y="1677271"/>
            <a:ext cx="1920240" cy="2707714"/>
          </a:xfrm>
          <a:noFill/>
        </p:spPr>
        <p:txBody>
          <a:bodyPr lIns="109728" tIns="0" rIns="109728" bIns="109728">
            <a:normAutofit/>
          </a:bodyPr>
          <a:lstStyle>
            <a:lvl1pPr>
              <a:spcBef>
                <a:spcPts val="80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3EB123C-3E55-4C0E-A371-1F81EE73B0DE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6762959" y="1164924"/>
            <a:ext cx="1920240" cy="496388"/>
          </a:xfrm>
          <a:noFill/>
        </p:spPr>
        <p:txBody>
          <a:bodyPr lIns="109728" tIns="0" rIns="109728" bIns="109728" anchor="ctr">
            <a:noAutofit/>
          </a:bodyPr>
          <a:lstStyle>
            <a:lvl1pPr marL="0" indent="0">
              <a:spcBef>
                <a:spcPts val="800"/>
              </a:spcBef>
              <a:buClr>
                <a:schemeClr val="bg1"/>
              </a:buClr>
              <a:buNone/>
              <a:defRPr sz="1400" b="1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D35E81D-B4E0-4A46-A27C-C6DC64CE2F4C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4689144" y="1164924"/>
            <a:ext cx="1920240" cy="496388"/>
          </a:xfrm>
          <a:noFill/>
        </p:spPr>
        <p:txBody>
          <a:bodyPr lIns="109728" tIns="0" rIns="109728" bIns="109728" anchor="ctr">
            <a:noAutofit/>
          </a:bodyPr>
          <a:lstStyle>
            <a:lvl1pPr marL="0" indent="0">
              <a:spcBef>
                <a:spcPts val="800"/>
              </a:spcBef>
              <a:buClr>
                <a:schemeClr val="bg1"/>
              </a:buClr>
              <a:buNone/>
              <a:defRPr sz="1400" b="1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8EAD666-10A0-44F5-A264-4F7858A6E5B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568718" y="1164924"/>
            <a:ext cx="1920240" cy="496388"/>
          </a:xfrm>
          <a:noFill/>
        </p:spPr>
        <p:txBody>
          <a:bodyPr lIns="109728" tIns="0" rIns="109728" bIns="109728" anchor="ctr">
            <a:noAutofit/>
          </a:bodyPr>
          <a:lstStyle>
            <a:lvl1pPr marL="0" indent="0">
              <a:spcBef>
                <a:spcPts val="800"/>
              </a:spcBef>
              <a:buClr>
                <a:schemeClr val="bg1"/>
              </a:buClr>
              <a:buNone/>
              <a:defRPr sz="1400" b="1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D5C58E1-7445-46F2-861A-4463481B20EB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57761" y="1164924"/>
            <a:ext cx="1920240" cy="496388"/>
          </a:xfrm>
          <a:noFill/>
        </p:spPr>
        <p:txBody>
          <a:bodyPr lIns="109728" tIns="0" rIns="109728" bIns="109728" anchor="ctr">
            <a:noAutofit/>
          </a:bodyPr>
          <a:lstStyle>
            <a:lvl1pPr marL="0" indent="0">
              <a:spcBef>
                <a:spcPts val="800"/>
              </a:spcBef>
              <a:buClr>
                <a:schemeClr val="bg1"/>
              </a:buClr>
              <a:buNone/>
              <a:defRPr sz="1400" b="1">
                <a:solidFill>
                  <a:schemeClr val="bg1"/>
                </a:solidFill>
              </a:defRPr>
            </a:lvl1pPr>
            <a:lvl2pPr>
              <a:spcBef>
                <a:spcPts val="500"/>
              </a:spcBef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>
              <a:spcBef>
                <a:spcPts val="500"/>
              </a:spcBef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spcBef>
                <a:spcPts val="500"/>
              </a:spcBef>
              <a:defRPr sz="1100"/>
            </a:lvl4pPr>
            <a:lvl5pPr>
              <a:spcBef>
                <a:spcPts val="5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8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64CBC0-BA48-A14E-BA50-16366C69B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2507" y="2064004"/>
            <a:ext cx="2317544" cy="96012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06EB728-972A-4946-B036-FC004E533AA2}"/>
              </a:ext>
            </a:extLst>
          </p:cNvPr>
          <p:cNvGrpSpPr/>
          <p:nvPr userDrawn="1"/>
        </p:nvGrpSpPr>
        <p:grpSpPr>
          <a:xfrm>
            <a:off x="-278131" y="-2221184"/>
            <a:ext cx="9700262" cy="9585868"/>
            <a:chOff x="-278131" y="-2221184"/>
            <a:chExt cx="9700262" cy="958586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6D70328-AA38-49C6-AB5A-40FE9B4708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09E406E-14E6-44FB-A7B4-3235D25D4B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224214" y="1414119"/>
            <a:ext cx="5180646" cy="100247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AB53C58-CE79-48E2-8A8E-7DCA411412F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224214" y="3604776"/>
            <a:ext cx="5180646" cy="583109"/>
          </a:xfrm>
        </p:spPr>
        <p:txBody>
          <a:bodyPr anchor="ctr"/>
          <a:lstStyle>
            <a:lvl1pPr algn="l">
              <a:spcBef>
                <a:spcPts val="600"/>
              </a:spcBef>
              <a:buNone/>
              <a:defRPr sz="160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96F556A-C49C-4590-B378-CCFA6D351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24214" y="2525847"/>
            <a:ext cx="5180646" cy="340771"/>
          </a:xfrm>
        </p:spPr>
        <p:txBody>
          <a:bodyPr/>
          <a:lstStyle>
            <a:lvl1pPr algn="l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191040-8415-47BE-9AC6-19B8FD777053}"/>
              </a:ext>
            </a:extLst>
          </p:cNvPr>
          <p:cNvSpPr/>
          <p:nvPr userDrawn="1"/>
        </p:nvSpPr>
        <p:spPr>
          <a:xfrm>
            <a:off x="-1934959" y="-4144297"/>
            <a:ext cx="1934958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C0571-247B-4164-8273-94277DE303E0}"/>
              </a:ext>
            </a:extLst>
          </p:cNvPr>
          <p:cNvSpPr/>
          <p:nvPr userDrawn="1"/>
        </p:nvSpPr>
        <p:spPr>
          <a:xfrm>
            <a:off x="9144000" y="-4144297"/>
            <a:ext cx="1755058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326F8-DF87-4AE0-A7DF-F38F45E826DF}"/>
              </a:ext>
            </a:extLst>
          </p:cNvPr>
          <p:cNvSpPr/>
          <p:nvPr userDrawn="1"/>
        </p:nvSpPr>
        <p:spPr>
          <a:xfrm>
            <a:off x="-1578077" y="-2607546"/>
            <a:ext cx="12432890" cy="26075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1687F2-32A5-4A87-9842-F74C760B1F12}"/>
              </a:ext>
            </a:extLst>
          </p:cNvPr>
          <p:cNvSpPr/>
          <p:nvPr userDrawn="1"/>
        </p:nvSpPr>
        <p:spPr>
          <a:xfrm>
            <a:off x="-1578077" y="5161569"/>
            <a:ext cx="12432890" cy="26075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2B5FEB-828F-4F90-9D4D-8C62CEADDEBF}"/>
              </a:ext>
            </a:extLst>
          </p:cNvPr>
          <p:cNvSpPr/>
          <p:nvPr userDrawn="1"/>
        </p:nvSpPr>
        <p:spPr>
          <a:xfrm>
            <a:off x="460800" y="1642948"/>
            <a:ext cx="2560320" cy="22125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EA073F-7567-43CB-A4B6-24F7EB0C7E2F}"/>
              </a:ext>
            </a:extLst>
          </p:cNvPr>
          <p:cNvSpPr/>
          <p:nvPr userDrawn="1"/>
        </p:nvSpPr>
        <p:spPr>
          <a:xfrm>
            <a:off x="3297600" y="1642948"/>
            <a:ext cx="2560320" cy="22125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77637F-045B-4594-AD1F-EA2081D3865B}"/>
              </a:ext>
            </a:extLst>
          </p:cNvPr>
          <p:cNvSpPr/>
          <p:nvPr userDrawn="1"/>
        </p:nvSpPr>
        <p:spPr>
          <a:xfrm>
            <a:off x="6134400" y="1642948"/>
            <a:ext cx="2560320" cy="22125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719A88-3E5D-432E-813B-1CDDB86F9AB5}"/>
              </a:ext>
            </a:extLst>
          </p:cNvPr>
          <p:cNvSpPr/>
          <p:nvPr userDrawn="1"/>
        </p:nvSpPr>
        <p:spPr>
          <a:xfrm>
            <a:off x="460800" y="3828014"/>
            <a:ext cx="256032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691DF1-1B8A-4FF7-BDB3-1B565FB2AA57}"/>
              </a:ext>
            </a:extLst>
          </p:cNvPr>
          <p:cNvSpPr/>
          <p:nvPr userDrawn="1"/>
        </p:nvSpPr>
        <p:spPr>
          <a:xfrm>
            <a:off x="3297600" y="3828014"/>
            <a:ext cx="256032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86A202-F0F9-4C67-9C3B-AFA45BBD7AAA}"/>
              </a:ext>
            </a:extLst>
          </p:cNvPr>
          <p:cNvSpPr/>
          <p:nvPr userDrawn="1"/>
        </p:nvSpPr>
        <p:spPr>
          <a:xfrm>
            <a:off x="6134400" y="3828014"/>
            <a:ext cx="256032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264C05-9A00-4C98-BDFE-C447CC2A37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5440" y="1621350"/>
            <a:ext cx="2560320" cy="2206665"/>
          </a:xfr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B6AB2C-BB69-419B-8491-2DA17AB6E05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30080" y="1621350"/>
            <a:ext cx="2560320" cy="2206664"/>
          </a:xfr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C427C71-793B-4F2E-9F5E-528F317A337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60800" y="1621351"/>
            <a:ext cx="2560320" cy="2206664"/>
          </a:xfr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309B09-DDFD-4021-A688-7FD71CA26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63DD2E9B-1F66-4887-B31A-BF4A0A05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4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2B5FEB-828F-4F90-9D4D-8C62CEADDEBF}"/>
              </a:ext>
            </a:extLst>
          </p:cNvPr>
          <p:cNvSpPr/>
          <p:nvPr userDrawn="1"/>
        </p:nvSpPr>
        <p:spPr>
          <a:xfrm>
            <a:off x="460800" y="1285630"/>
            <a:ext cx="2560320" cy="142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EA073F-7567-43CB-A4B6-24F7EB0C7E2F}"/>
              </a:ext>
            </a:extLst>
          </p:cNvPr>
          <p:cNvSpPr/>
          <p:nvPr userDrawn="1"/>
        </p:nvSpPr>
        <p:spPr>
          <a:xfrm>
            <a:off x="3297600" y="1285630"/>
            <a:ext cx="2560320" cy="142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77637F-045B-4594-AD1F-EA2081D3865B}"/>
              </a:ext>
            </a:extLst>
          </p:cNvPr>
          <p:cNvSpPr/>
          <p:nvPr userDrawn="1"/>
        </p:nvSpPr>
        <p:spPr>
          <a:xfrm>
            <a:off x="6134400" y="1285630"/>
            <a:ext cx="2560320" cy="142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719A88-3E5D-432E-813B-1CDDB86F9AB5}"/>
              </a:ext>
            </a:extLst>
          </p:cNvPr>
          <p:cNvSpPr/>
          <p:nvPr userDrawn="1"/>
        </p:nvSpPr>
        <p:spPr>
          <a:xfrm>
            <a:off x="460800" y="2681808"/>
            <a:ext cx="256032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691DF1-1B8A-4FF7-BDB3-1B565FB2AA57}"/>
              </a:ext>
            </a:extLst>
          </p:cNvPr>
          <p:cNvSpPr/>
          <p:nvPr userDrawn="1"/>
        </p:nvSpPr>
        <p:spPr>
          <a:xfrm>
            <a:off x="3297600" y="2681808"/>
            <a:ext cx="256032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86A202-F0F9-4C67-9C3B-AFA45BBD7AAA}"/>
              </a:ext>
            </a:extLst>
          </p:cNvPr>
          <p:cNvSpPr/>
          <p:nvPr userDrawn="1"/>
        </p:nvSpPr>
        <p:spPr>
          <a:xfrm>
            <a:off x="6134400" y="2681808"/>
            <a:ext cx="256032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264C05-9A00-4C98-BDFE-C447CC2A37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5440" y="1264032"/>
            <a:ext cx="2560320" cy="1420300"/>
          </a:xfr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B6AB2C-BB69-419B-8491-2DA17AB6E05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30080" y="1264031"/>
            <a:ext cx="2560320" cy="1420299"/>
          </a:xfr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C427C71-793B-4F2E-9F5E-528F317A337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60800" y="1264032"/>
            <a:ext cx="2560320" cy="1420299"/>
          </a:xfr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309B09-DDFD-4021-A688-7FD71CA26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63DD2E9B-1F66-4887-B31A-BF4A0A05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B32AFA-F0E1-4084-84BD-0A566030E5D0}"/>
              </a:ext>
            </a:extLst>
          </p:cNvPr>
          <p:cNvSpPr/>
          <p:nvPr userDrawn="1"/>
        </p:nvSpPr>
        <p:spPr>
          <a:xfrm>
            <a:off x="1876850" y="2955680"/>
            <a:ext cx="2560320" cy="1420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25B18F-BB30-4BD7-8945-4D204BD64402}"/>
              </a:ext>
            </a:extLst>
          </p:cNvPr>
          <p:cNvSpPr/>
          <p:nvPr userDrawn="1"/>
        </p:nvSpPr>
        <p:spPr>
          <a:xfrm>
            <a:off x="4713650" y="2955680"/>
            <a:ext cx="2560320" cy="142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EACE4A-488C-464B-9465-462622875EBD}"/>
              </a:ext>
            </a:extLst>
          </p:cNvPr>
          <p:cNvSpPr/>
          <p:nvPr userDrawn="1"/>
        </p:nvSpPr>
        <p:spPr>
          <a:xfrm>
            <a:off x="1876850" y="4351858"/>
            <a:ext cx="256032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982C9B-149A-44B2-B711-470A04AFE32D}"/>
              </a:ext>
            </a:extLst>
          </p:cNvPr>
          <p:cNvSpPr/>
          <p:nvPr userDrawn="1"/>
        </p:nvSpPr>
        <p:spPr>
          <a:xfrm>
            <a:off x="4713650" y="4351858"/>
            <a:ext cx="256032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1F87FB3-6767-46F2-8A98-F475AF9F77B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711490" y="2934082"/>
            <a:ext cx="2560320" cy="1417776"/>
          </a:xfr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D9E577E-4523-412F-93C1-97F5B4F495A3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876850" y="2934082"/>
            <a:ext cx="2560320" cy="1417775"/>
          </a:xfr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90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A581994A-80DC-4598-8AED-CCF56E5963A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998760" y="1221050"/>
            <a:ext cx="822960" cy="822960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D4E5C094-8E84-4C9C-A8DB-E8E6DD3BBE9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160520" y="1227238"/>
            <a:ext cx="822960" cy="822960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264C05-9A00-4C98-BDFE-C447CC2A37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5440" y="2173021"/>
            <a:ext cx="2560320" cy="525388"/>
          </a:xfrm>
          <a:noFill/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B6AB2C-BB69-419B-8491-2DA17AB6E05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30080" y="2173020"/>
            <a:ext cx="2560320" cy="525389"/>
          </a:xfrm>
          <a:noFill/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370E1E4-D81C-4588-A8EB-F0DDDF4B0C2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30391" y="1228388"/>
            <a:ext cx="822960" cy="822960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C427C71-793B-4F2E-9F5E-528F317A337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60800" y="2173022"/>
            <a:ext cx="2560320" cy="525388"/>
          </a:xfrm>
          <a:noFill/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309B09-DDFD-4021-A688-7FD71CA26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63DD2E9B-1F66-4887-B31A-BF4A0A05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16FBCD-185F-48BE-963C-05D9B388191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295440" y="2773271"/>
            <a:ext cx="2560320" cy="1517542"/>
          </a:xfrm>
          <a:noFill/>
        </p:spPr>
        <p:txBody>
          <a:bodyPr lIns="0" tIns="0" rIns="0" bIns="0" anchor="t" anchorCtr="0"/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852718F-844D-4B31-9E9B-A7566E0A0601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130080" y="2773270"/>
            <a:ext cx="2560320" cy="1517543"/>
          </a:xfrm>
          <a:noFill/>
        </p:spPr>
        <p:txBody>
          <a:bodyPr lIns="0" tIns="0" rIns="0" bIns="0" anchor="t" anchorCtr="0"/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508AF94-7C34-49D6-983C-ABB548CAC755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460800" y="2773271"/>
            <a:ext cx="2560320" cy="1517541"/>
          </a:xfrm>
          <a:noFill/>
        </p:spPr>
        <p:txBody>
          <a:bodyPr lIns="0" tIns="0" rIns="0" bIns="0" anchor="t" anchorCtr="0"/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1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text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160D6B-A5C2-4099-8AEF-2AE38808CE4E}"/>
              </a:ext>
            </a:extLst>
          </p:cNvPr>
          <p:cNvSpPr/>
          <p:nvPr userDrawn="1"/>
        </p:nvSpPr>
        <p:spPr>
          <a:xfrm>
            <a:off x="6134400" y="1254710"/>
            <a:ext cx="2560320" cy="30224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3D1BBF-C244-4189-8917-65E07C5C6443}"/>
              </a:ext>
            </a:extLst>
          </p:cNvPr>
          <p:cNvSpPr/>
          <p:nvPr userDrawn="1"/>
        </p:nvSpPr>
        <p:spPr>
          <a:xfrm>
            <a:off x="3297600" y="1254710"/>
            <a:ext cx="2560320" cy="30224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9C7089-C362-4F4B-A7CF-624B3F6C2836}"/>
              </a:ext>
            </a:extLst>
          </p:cNvPr>
          <p:cNvSpPr/>
          <p:nvPr userDrawn="1"/>
        </p:nvSpPr>
        <p:spPr>
          <a:xfrm>
            <a:off x="460800" y="1254710"/>
            <a:ext cx="2560320" cy="30224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9385166-0ECE-43F7-BBD6-3D2DDFAC1584}"/>
              </a:ext>
            </a:extLst>
          </p:cNvPr>
          <p:cNvSpPr/>
          <p:nvPr userDrawn="1"/>
        </p:nvSpPr>
        <p:spPr>
          <a:xfrm>
            <a:off x="1330391" y="1401601"/>
            <a:ext cx="830298" cy="830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517541-41EE-438F-813F-E12BCF1A1ACF}"/>
              </a:ext>
            </a:extLst>
          </p:cNvPr>
          <p:cNvSpPr/>
          <p:nvPr userDrawn="1"/>
        </p:nvSpPr>
        <p:spPr>
          <a:xfrm>
            <a:off x="4161726" y="1401601"/>
            <a:ext cx="830298" cy="830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4E9617F-76D7-47E2-8EAE-6B092C498074}"/>
              </a:ext>
            </a:extLst>
          </p:cNvPr>
          <p:cNvSpPr/>
          <p:nvPr userDrawn="1"/>
        </p:nvSpPr>
        <p:spPr>
          <a:xfrm>
            <a:off x="7000406" y="1401601"/>
            <a:ext cx="830298" cy="830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A581994A-80DC-4598-8AED-CCF56E5963A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061188" y="1463760"/>
            <a:ext cx="696882" cy="696882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D4E5C094-8E84-4C9C-A8DB-E8E6DD3BBE9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22948" y="1469948"/>
            <a:ext cx="696882" cy="696882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264C05-9A00-4C98-BDFE-C447CC2A37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90912" y="2310012"/>
            <a:ext cx="2377440" cy="507540"/>
          </a:xfr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FontTx/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B6AB2C-BB69-419B-8491-2DA17AB6E05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25552" y="2310011"/>
            <a:ext cx="2377440" cy="507540"/>
          </a:xfr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FontTx/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370E1E4-D81C-4588-A8EB-F0DDDF4B0C2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92819" y="1471098"/>
            <a:ext cx="696882" cy="696882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C427C71-793B-4F2E-9F5E-528F317A337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56272" y="2310012"/>
            <a:ext cx="2377440" cy="507540"/>
          </a:xfr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FontTx/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309B09-DDFD-4021-A688-7FD71CA26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63DD2E9B-1F66-4887-B31A-BF4A0A05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34ACB47-8A4E-4D02-B2B0-1D6849525FF2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390912" y="2884280"/>
            <a:ext cx="2377440" cy="1274933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7CCCD1F-3DCF-4D5F-B7B7-45B3A0A6EACF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225552" y="2884280"/>
            <a:ext cx="2377440" cy="1274934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9D4653A-D7A8-4621-A31C-FC725A11C166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56272" y="2884281"/>
            <a:ext cx="2377440" cy="12749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63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A581994A-80DC-4598-8AED-CCF56E5963A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05656" y="1254710"/>
            <a:ext cx="822960" cy="822960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D4E5C094-8E84-4C9C-A8DB-E8E6DD3BBE9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10160" y="1260898"/>
            <a:ext cx="822960" cy="822960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264C05-9A00-4C98-BDFE-C447CC2A37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61520" y="2753649"/>
            <a:ext cx="1920240" cy="1353813"/>
          </a:xfrm>
          <a:noFill/>
        </p:spPr>
        <p:txBody>
          <a:bodyPr lIns="0" tIns="0" rIns="0" bIns="0" anchor="t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B6AB2C-BB69-419B-8491-2DA17AB6E05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62240" y="2753650"/>
            <a:ext cx="1920240" cy="1353813"/>
          </a:xfrm>
          <a:noFill/>
        </p:spPr>
        <p:txBody>
          <a:bodyPr lIns="0" tIns="0" rIns="0" bIns="0" anchor="t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370E1E4-D81C-4588-A8EB-F0DDDF4B0C2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4664" y="1262048"/>
            <a:ext cx="822960" cy="822960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C427C71-793B-4F2E-9F5E-528F317A337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60800" y="2753650"/>
            <a:ext cx="1920240" cy="1353812"/>
          </a:xfrm>
          <a:noFill/>
        </p:spPr>
        <p:txBody>
          <a:bodyPr lIns="0" tIns="0" rIns="0" bIns="0" anchor="t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309B09-DDFD-4021-A688-7FD71CA26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63DD2E9B-1F66-4887-B31A-BF4A0A05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EAA5E5B-327B-4118-98E5-6C7E0F4EE8E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762960" y="2753650"/>
            <a:ext cx="1920240" cy="1353813"/>
          </a:xfrm>
          <a:noFill/>
        </p:spPr>
        <p:txBody>
          <a:bodyPr lIns="0" tIns="0" rIns="0" bIns="0" anchor="t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1">
            <a:extLst>
              <a:ext uri="{FF2B5EF4-FFF2-40B4-BE49-F238E27FC236}">
                <a16:creationId xmlns:a16="http://schemas.microsoft.com/office/drawing/2014/main" id="{7E804B77-E2EF-4928-AF84-4AACB272ED2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301152" y="1254710"/>
            <a:ext cx="822960" cy="822960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554679D-F18B-49EA-B187-943B7BCC2AFD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2561520" y="2225911"/>
            <a:ext cx="1920240" cy="475488"/>
          </a:xfrm>
          <a:noFill/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B06D87D-D86F-44C7-8143-F7AB3CFCA57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4662240" y="2225912"/>
            <a:ext cx="1920240" cy="475488"/>
          </a:xfrm>
          <a:noFill/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728E10A-6CEE-4B42-87CA-E004E34910B4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460800" y="2225911"/>
            <a:ext cx="1920240" cy="475488"/>
          </a:xfrm>
          <a:noFill/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2DE171B-540F-4667-8630-ED547E50C01A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762960" y="2225912"/>
            <a:ext cx="1920240" cy="475488"/>
          </a:xfrm>
          <a:noFill/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29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text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C9BC84-2CED-43C1-979A-D7FDBC96B3B3}"/>
              </a:ext>
            </a:extLst>
          </p:cNvPr>
          <p:cNvSpPr/>
          <p:nvPr userDrawn="1"/>
        </p:nvSpPr>
        <p:spPr>
          <a:xfrm>
            <a:off x="460800" y="1204755"/>
            <a:ext cx="1920240" cy="3014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DAEF70-94EA-4596-AB5B-03BFB89D2AF3}"/>
              </a:ext>
            </a:extLst>
          </p:cNvPr>
          <p:cNvSpPr/>
          <p:nvPr userDrawn="1"/>
        </p:nvSpPr>
        <p:spPr>
          <a:xfrm>
            <a:off x="2558286" y="1204755"/>
            <a:ext cx="1920240" cy="3014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9DB5FC-7EAA-4968-81A9-3BD4011211BA}"/>
              </a:ext>
            </a:extLst>
          </p:cNvPr>
          <p:cNvSpPr/>
          <p:nvPr userDrawn="1"/>
        </p:nvSpPr>
        <p:spPr>
          <a:xfrm>
            <a:off x="4662240" y="1204755"/>
            <a:ext cx="1920240" cy="3014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591470-278B-42C4-A823-BF7C2145BDB1}"/>
              </a:ext>
            </a:extLst>
          </p:cNvPr>
          <p:cNvSpPr/>
          <p:nvPr userDrawn="1"/>
        </p:nvSpPr>
        <p:spPr>
          <a:xfrm>
            <a:off x="6762960" y="1204755"/>
            <a:ext cx="1920240" cy="3014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68C9F1-4D2D-48A5-B4BA-88E9362F96D9}"/>
              </a:ext>
            </a:extLst>
          </p:cNvPr>
          <p:cNvSpPr/>
          <p:nvPr userDrawn="1"/>
        </p:nvSpPr>
        <p:spPr>
          <a:xfrm>
            <a:off x="1014664" y="1335721"/>
            <a:ext cx="822960" cy="8229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F5DF54-0415-42FE-BF06-CBDAD3AB8F5D}"/>
              </a:ext>
            </a:extLst>
          </p:cNvPr>
          <p:cNvSpPr/>
          <p:nvPr userDrawn="1"/>
        </p:nvSpPr>
        <p:spPr>
          <a:xfrm>
            <a:off x="3118885" y="1335721"/>
            <a:ext cx="822960" cy="8229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35A1809-A3A5-4AD0-946C-E53A3BA95765}"/>
              </a:ext>
            </a:extLst>
          </p:cNvPr>
          <p:cNvSpPr/>
          <p:nvPr userDrawn="1"/>
        </p:nvSpPr>
        <p:spPr>
          <a:xfrm>
            <a:off x="5204745" y="1335721"/>
            <a:ext cx="822960" cy="8229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7B707F2-1E9B-4A83-8164-0EA006E4A553}"/>
              </a:ext>
            </a:extLst>
          </p:cNvPr>
          <p:cNvSpPr/>
          <p:nvPr userDrawn="1"/>
        </p:nvSpPr>
        <p:spPr>
          <a:xfrm>
            <a:off x="7305294" y="1335721"/>
            <a:ext cx="822960" cy="8229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A581994A-80DC-4598-8AED-CCF56E5963A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71757" y="1383534"/>
            <a:ext cx="696623" cy="696623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D4E5C094-8E84-4C9C-A8DB-E8E6DD3BBE9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176261" y="1389722"/>
            <a:ext cx="696623" cy="696623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264C05-9A00-4C98-BDFE-C447CC2A37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48199" y="2727524"/>
            <a:ext cx="1737360" cy="1379938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B6AB2C-BB69-419B-8491-2DA17AB6E05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48919" y="2727523"/>
            <a:ext cx="1737360" cy="1379939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370E1E4-D81C-4588-A8EB-F0DDDF4B0C2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80765" y="1390872"/>
            <a:ext cx="696623" cy="696623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C427C71-793B-4F2E-9F5E-528F317A337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47479" y="2727524"/>
            <a:ext cx="1737360" cy="1379937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309B09-DDFD-4021-A688-7FD71CA26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63DD2E9B-1F66-4887-B31A-BF4A0A05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EAA5E5B-327B-4118-98E5-6C7E0F4EE8E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849639" y="2727523"/>
            <a:ext cx="1737360" cy="1379939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1">
            <a:extLst>
              <a:ext uri="{FF2B5EF4-FFF2-40B4-BE49-F238E27FC236}">
                <a16:creationId xmlns:a16="http://schemas.microsoft.com/office/drawing/2014/main" id="{7E804B77-E2EF-4928-AF84-4AACB272ED2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367253" y="1383534"/>
            <a:ext cx="696623" cy="696623"/>
          </a:xfrm>
        </p:spPr>
        <p:txBody>
          <a:bodyPr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768E042-865C-4CE4-A09B-93066AF77F8A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2648199" y="2252037"/>
            <a:ext cx="1737360" cy="428461"/>
          </a:xfr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accent4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6CEF273-1771-4631-98CB-F1F87C1C34DD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4748919" y="2252037"/>
            <a:ext cx="1737360" cy="428462"/>
          </a:xfr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accent4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0A37F5D-6E9E-4C37-A71F-2DB0B6F7A40D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47479" y="2252038"/>
            <a:ext cx="1737360" cy="428461"/>
          </a:xfr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accent4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01EF6D9-256E-42A4-B4D9-2A62E45E406B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849639" y="2252037"/>
            <a:ext cx="1737360" cy="428462"/>
          </a:xfr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accent4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9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68A93E-C467-41D3-9FC2-45105A2B9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8DAA26D-687E-4F24-8D2D-AE259695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4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og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/>
          <a:lstStyle/>
          <a:p>
            <a:fld id="{48F46E49-27E7-F741-8259-30579C5FA34D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Content Placeholder 29">
            <a:extLst>
              <a:ext uri="{FF2B5EF4-FFF2-40B4-BE49-F238E27FC236}">
                <a16:creationId xmlns:a16="http://schemas.microsoft.com/office/drawing/2014/main" id="{DFEE5A9A-02FB-4708-8100-2D4EC5785C7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310848" y="995518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33" name="Content Placeholder 29">
            <a:extLst>
              <a:ext uri="{FF2B5EF4-FFF2-40B4-BE49-F238E27FC236}">
                <a16:creationId xmlns:a16="http://schemas.microsoft.com/office/drawing/2014/main" id="{1C0AF04C-391D-4A61-819D-329FE74FB77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310848" y="1733492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34" name="Content Placeholder 29">
            <a:extLst>
              <a:ext uri="{FF2B5EF4-FFF2-40B4-BE49-F238E27FC236}">
                <a16:creationId xmlns:a16="http://schemas.microsoft.com/office/drawing/2014/main" id="{2B5BDD46-4566-47AF-9D80-1C2676042F2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310848" y="2471466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9E173DFA-5C55-4D68-BA55-7693D64B5C5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4735872" y="995518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38" name="Content Placeholder 29">
            <a:extLst>
              <a:ext uri="{FF2B5EF4-FFF2-40B4-BE49-F238E27FC236}">
                <a16:creationId xmlns:a16="http://schemas.microsoft.com/office/drawing/2014/main" id="{7707905B-5D86-470F-9F15-15332A934C62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4735872" y="1733492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39" name="Content Placeholder 29">
            <a:extLst>
              <a:ext uri="{FF2B5EF4-FFF2-40B4-BE49-F238E27FC236}">
                <a16:creationId xmlns:a16="http://schemas.microsoft.com/office/drawing/2014/main" id="{95515C64-8D7C-4804-8688-F242DF92CC20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4735872" y="2471466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42" name="Content Placeholder 29">
            <a:extLst>
              <a:ext uri="{FF2B5EF4-FFF2-40B4-BE49-F238E27FC236}">
                <a16:creationId xmlns:a16="http://schemas.microsoft.com/office/drawing/2014/main" id="{1251CDC5-E9B4-49B1-A8B2-43F47360D5DB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6160896" y="995518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43" name="Content Placeholder 29">
            <a:extLst>
              <a:ext uri="{FF2B5EF4-FFF2-40B4-BE49-F238E27FC236}">
                <a16:creationId xmlns:a16="http://schemas.microsoft.com/office/drawing/2014/main" id="{9F0D9532-251C-4DBF-9234-DDDAEA1A19C4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160896" y="1733492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44" name="Content Placeholder 29">
            <a:extLst>
              <a:ext uri="{FF2B5EF4-FFF2-40B4-BE49-F238E27FC236}">
                <a16:creationId xmlns:a16="http://schemas.microsoft.com/office/drawing/2014/main" id="{046B7F62-0B44-4168-85B3-0FCA573BC4EE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6160896" y="2471466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47" name="Content Placeholder 29">
            <a:extLst>
              <a:ext uri="{FF2B5EF4-FFF2-40B4-BE49-F238E27FC236}">
                <a16:creationId xmlns:a16="http://schemas.microsoft.com/office/drawing/2014/main" id="{D99D35F4-659C-4A66-A9C5-92AD0A7DB9F6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7585920" y="995518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48" name="Content Placeholder 29">
            <a:extLst>
              <a:ext uri="{FF2B5EF4-FFF2-40B4-BE49-F238E27FC236}">
                <a16:creationId xmlns:a16="http://schemas.microsoft.com/office/drawing/2014/main" id="{B1C6A4BF-6634-4F3A-B210-27FE95C1C0FC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7585920" y="1733492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49" name="Content Placeholder 29">
            <a:extLst>
              <a:ext uri="{FF2B5EF4-FFF2-40B4-BE49-F238E27FC236}">
                <a16:creationId xmlns:a16="http://schemas.microsoft.com/office/drawing/2014/main" id="{6F6385D5-3197-4B2F-A6F4-4A55EB9C8FB9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7585920" y="2471466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51" name="Content Placeholder 29">
            <a:extLst>
              <a:ext uri="{FF2B5EF4-FFF2-40B4-BE49-F238E27FC236}">
                <a16:creationId xmlns:a16="http://schemas.microsoft.com/office/drawing/2014/main" id="{E945A757-3266-486E-AD5E-2157D1614A2B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3310848" y="3209440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52" name="Content Placeholder 29">
            <a:extLst>
              <a:ext uri="{FF2B5EF4-FFF2-40B4-BE49-F238E27FC236}">
                <a16:creationId xmlns:a16="http://schemas.microsoft.com/office/drawing/2014/main" id="{CB9D75D7-FAFF-4264-A73E-9D8A1CC6D8E9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4735872" y="3209440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53" name="Content Placeholder 29">
            <a:extLst>
              <a:ext uri="{FF2B5EF4-FFF2-40B4-BE49-F238E27FC236}">
                <a16:creationId xmlns:a16="http://schemas.microsoft.com/office/drawing/2014/main" id="{14760B12-934D-45A6-987E-EFC935CBDD8F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6160896" y="3209440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54" name="Content Placeholder 29">
            <a:extLst>
              <a:ext uri="{FF2B5EF4-FFF2-40B4-BE49-F238E27FC236}">
                <a16:creationId xmlns:a16="http://schemas.microsoft.com/office/drawing/2014/main" id="{59D1C4DE-5AD0-4E50-B71D-7F072E66469C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7585920" y="3209440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56" name="Content Placeholder 29">
            <a:extLst>
              <a:ext uri="{FF2B5EF4-FFF2-40B4-BE49-F238E27FC236}">
                <a16:creationId xmlns:a16="http://schemas.microsoft.com/office/drawing/2014/main" id="{1A9F3187-75AA-4B84-837F-3FC0AEE61DE2}"/>
              </a:ext>
            </a:extLst>
          </p:cNvPr>
          <p:cNvSpPr>
            <a:spLocks noGrp="1"/>
          </p:cNvSpPr>
          <p:nvPr>
            <p:ph sz="quarter" idx="57" hasCustomPrompt="1"/>
          </p:nvPr>
        </p:nvSpPr>
        <p:spPr>
          <a:xfrm>
            <a:off x="1885824" y="995518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57" name="Content Placeholder 29">
            <a:extLst>
              <a:ext uri="{FF2B5EF4-FFF2-40B4-BE49-F238E27FC236}">
                <a16:creationId xmlns:a16="http://schemas.microsoft.com/office/drawing/2014/main" id="{FD8D60E7-D18F-490E-A556-D5B4CA0A89C1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1885824" y="1733492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58" name="Content Placeholder 29">
            <a:extLst>
              <a:ext uri="{FF2B5EF4-FFF2-40B4-BE49-F238E27FC236}">
                <a16:creationId xmlns:a16="http://schemas.microsoft.com/office/drawing/2014/main" id="{20E7D6C3-2FF5-4550-B96C-72E6348C6E4E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1885824" y="2471466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60" name="Content Placeholder 29">
            <a:extLst>
              <a:ext uri="{FF2B5EF4-FFF2-40B4-BE49-F238E27FC236}">
                <a16:creationId xmlns:a16="http://schemas.microsoft.com/office/drawing/2014/main" id="{8A9A7771-AAD1-4AC3-BC28-7A7F9F417F5D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1885824" y="3209440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61" name="Content Placeholder 29">
            <a:extLst>
              <a:ext uri="{FF2B5EF4-FFF2-40B4-BE49-F238E27FC236}">
                <a16:creationId xmlns:a16="http://schemas.microsoft.com/office/drawing/2014/main" id="{7E218F27-FFB8-4BA0-8135-FADE4B9C065F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460800" y="995518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62" name="Content Placeholder 29">
            <a:extLst>
              <a:ext uri="{FF2B5EF4-FFF2-40B4-BE49-F238E27FC236}">
                <a16:creationId xmlns:a16="http://schemas.microsoft.com/office/drawing/2014/main" id="{21AB0F0A-F74A-4430-AEAE-C9E1A8022509}"/>
              </a:ext>
            </a:extLst>
          </p:cNvPr>
          <p:cNvSpPr>
            <a:spLocks noGrp="1"/>
          </p:cNvSpPr>
          <p:nvPr>
            <p:ph sz="quarter" idx="63" hasCustomPrompt="1"/>
          </p:nvPr>
        </p:nvSpPr>
        <p:spPr>
          <a:xfrm>
            <a:off x="460800" y="1733492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63" name="Content Placeholder 29">
            <a:extLst>
              <a:ext uri="{FF2B5EF4-FFF2-40B4-BE49-F238E27FC236}">
                <a16:creationId xmlns:a16="http://schemas.microsoft.com/office/drawing/2014/main" id="{21B76354-4E4B-4D0D-99A4-1C6728C6F473}"/>
              </a:ext>
            </a:extLst>
          </p:cNvPr>
          <p:cNvSpPr>
            <a:spLocks noGrp="1"/>
          </p:cNvSpPr>
          <p:nvPr>
            <p:ph sz="quarter" idx="64" hasCustomPrompt="1"/>
          </p:nvPr>
        </p:nvSpPr>
        <p:spPr>
          <a:xfrm>
            <a:off x="460800" y="2471466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65" name="Content Placeholder 29">
            <a:extLst>
              <a:ext uri="{FF2B5EF4-FFF2-40B4-BE49-F238E27FC236}">
                <a16:creationId xmlns:a16="http://schemas.microsoft.com/office/drawing/2014/main" id="{7DEE1164-DF42-4D36-BE51-72E4F2445F2F}"/>
              </a:ext>
            </a:extLst>
          </p:cNvPr>
          <p:cNvSpPr>
            <a:spLocks noGrp="1"/>
          </p:cNvSpPr>
          <p:nvPr>
            <p:ph sz="quarter" idx="66" hasCustomPrompt="1"/>
          </p:nvPr>
        </p:nvSpPr>
        <p:spPr>
          <a:xfrm>
            <a:off x="460800" y="3209440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66" name="Content Placeholder 29">
            <a:extLst>
              <a:ext uri="{FF2B5EF4-FFF2-40B4-BE49-F238E27FC236}">
                <a16:creationId xmlns:a16="http://schemas.microsoft.com/office/drawing/2014/main" id="{7D893D86-EBD4-4B78-A9D3-A8BD860B0256}"/>
              </a:ext>
            </a:extLst>
          </p:cNvPr>
          <p:cNvSpPr>
            <a:spLocks noGrp="1"/>
          </p:cNvSpPr>
          <p:nvPr>
            <p:ph sz="quarter" idx="67" hasCustomPrompt="1"/>
          </p:nvPr>
        </p:nvSpPr>
        <p:spPr>
          <a:xfrm>
            <a:off x="3310848" y="3947414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67" name="Content Placeholder 29">
            <a:extLst>
              <a:ext uri="{FF2B5EF4-FFF2-40B4-BE49-F238E27FC236}">
                <a16:creationId xmlns:a16="http://schemas.microsoft.com/office/drawing/2014/main" id="{8553F40A-4FA7-42B4-9767-67E05BF2F6BA}"/>
              </a:ext>
            </a:extLst>
          </p:cNvPr>
          <p:cNvSpPr>
            <a:spLocks noGrp="1"/>
          </p:cNvSpPr>
          <p:nvPr>
            <p:ph sz="quarter" idx="68" hasCustomPrompt="1"/>
          </p:nvPr>
        </p:nvSpPr>
        <p:spPr>
          <a:xfrm>
            <a:off x="4735872" y="3947414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68" name="Content Placeholder 29">
            <a:extLst>
              <a:ext uri="{FF2B5EF4-FFF2-40B4-BE49-F238E27FC236}">
                <a16:creationId xmlns:a16="http://schemas.microsoft.com/office/drawing/2014/main" id="{5086476F-1854-4A4A-B86C-681C0985EA7A}"/>
              </a:ext>
            </a:extLst>
          </p:cNvPr>
          <p:cNvSpPr>
            <a:spLocks noGrp="1"/>
          </p:cNvSpPr>
          <p:nvPr>
            <p:ph sz="quarter" idx="69" hasCustomPrompt="1"/>
          </p:nvPr>
        </p:nvSpPr>
        <p:spPr>
          <a:xfrm>
            <a:off x="6160896" y="3947414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69" name="Content Placeholder 29">
            <a:extLst>
              <a:ext uri="{FF2B5EF4-FFF2-40B4-BE49-F238E27FC236}">
                <a16:creationId xmlns:a16="http://schemas.microsoft.com/office/drawing/2014/main" id="{B9FCB2CE-75B0-4273-8C6F-87B2D7D99729}"/>
              </a:ext>
            </a:extLst>
          </p:cNvPr>
          <p:cNvSpPr>
            <a:spLocks noGrp="1"/>
          </p:cNvSpPr>
          <p:nvPr>
            <p:ph sz="quarter" idx="70" hasCustomPrompt="1"/>
          </p:nvPr>
        </p:nvSpPr>
        <p:spPr>
          <a:xfrm>
            <a:off x="7585920" y="3947414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70" name="Content Placeholder 29">
            <a:extLst>
              <a:ext uri="{FF2B5EF4-FFF2-40B4-BE49-F238E27FC236}">
                <a16:creationId xmlns:a16="http://schemas.microsoft.com/office/drawing/2014/main" id="{049BE28A-3BE9-4755-BED1-6694026E8938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1885824" y="3947414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71" name="Content Placeholder 29">
            <a:extLst>
              <a:ext uri="{FF2B5EF4-FFF2-40B4-BE49-F238E27FC236}">
                <a16:creationId xmlns:a16="http://schemas.microsoft.com/office/drawing/2014/main" id="{8D56A1B9-3988-4C13-898E-634C646285DC}"/>
              </a:ext>
            </a:extLst>
          </p:cNvPr>
          <p:cNvSpPr>
            <a:spLocks noGrp="1"/>
          </p:cNvSpPr>
          <p:nvPr>
            <p:ph sz="quarter" idx="72" hasCustomPrompt="1"/>
          </p:nvPr>
        </p:nvSpPr>
        <p:spPr>
          <a:xfrm>
            <a:off x="460800" y="3947414"/>
            <a:ext cx="1097280" cy="548640"/>
          </a:xfrm>
        </p:spPr>
        <p:txBody>
          <a:bodyPr>
            <a:normAutofit/>
          </a:bodyPr>
          <a:lstStyle>
            <a:lvl1pPr algn="ctr">
              <a:buNone/>
              <a:defRPr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40" name="Title Placeholder 1">
            <a:extLst>
              <a:ext uri="{FF2B5EF4-FFF2-40B4-BE49-F238E27FC236}">
                <a16:creationId xmlns:a16="http://schemas.microsoft.com/office/drawing/2014/main" id="{C9E6BFD6-9285-4CD4-AD72-C26E34F5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4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/>
          <a:lstStyle/>
          <a:p>
            <a:fld id="{48F46E49-27E7-F741-8259-30579C5F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CDC5-5E8B-E346-B08E-A823DCE088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084656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599C9-FA01-9B43-8311-7E1627575E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193027"/>
            <a:ext cx="6858000" cy="1164524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E1D1117-9F35-FE4D-AF31-9356214E4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2426" y="2859344"/>
            <a:ext cx="1019146" cy="247143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45C7D02C-2676-0F45-91AB-1B8A47AB7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1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Cover page with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CE2DD2C-748A-A640-BB14-AE9B44802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876" b="5930"/>
          <a:stretch/>
        </p:blipFill>
        <p:spPr>
          <a:xfrm>
            <a:off x="252580" y="340588"/>
            <a:ext cx="1753675" cy="58262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883E393-56B8-45E2-B1C3-62C9C625E929}"/>
              </a:ext>
            </a:extLst>
          </p:cNvPr>
          <p:cNvGrpSpPr/>
          <p:nvPr userDrawn="1"/>
        </p:nvGrpSpPr>
        <p:grpSpPr>
          <a:xfrm>
            <a:off x="-5535931" y="-2221184"/>
            <a:ext cx="9700262" cy="9585868"/>
            <a:chOff x="-278131" y="-2221184"/>
            <a:chExt cx="9700262" cy="9585868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E8771A1-5C3B-43E1-AD8F-9BAEECB889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00A7977-0D83-487C-8974-9B03F3325E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9191040-8415-47BE-9AC6-19B8FD777053}"/>
              </a:ext>
            </a:extLst>
          </p:cNvPr>
          <p:cNvSpPr/>
          <p:nvPr userDrawn="1"/>
        </p:nvSpPr>
        <p:spPr>
          <a:xfrm>
            <a:off x="-5535931" y="-4144297"/>
            <a:ext cx="5535930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C0571-247B-4164-8273-94277DE303E0}"/>
              </a:ext>
            </a:extLst>
          </p:cNvPr>
          <p:cNvSpPr/>
          <p:nvPr userDrawn="1"/>
        </p:nvSpPr>
        <p:spPr>
          <a:xfrm>
            <a:off x="9144000" y="-4144297"/>
            <a:ext cx="1755058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326F8-DF87-4AE0-A7DF-F38F45E826DF}"/>
              </a:ext>
            </a:extLst>
          </p:cNvPr>
          <p:cNvSpPr/>
          <p:nvPr userDrawn="1"/>
        </p:nvSpPr>
        <p:spPr>
          <a:xfrm>
            <a:off x="-1578077" y="-2607546"/>
            <a:ext cx="12432890" cy="26075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1687F2-32A5-4A87-9842-F74C760B1F12}"/>
              </a:ext>
            </a:extLst>
          </p:cNvPr>
          <p:cNvSpPr/>
          <p:nvPr userDrawn="1"/>
        </p:nvSpPr>
        <p:spPr>
          <a:xfrm>
            <a:off x="-1578077" y="5161569"/>
            <a:ext cx="12432890" cy="26075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6F3DEA0-41C7-4F8B-9957-9B8D12CD5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816" y="1143000"/>
            <a:ext cx="4480314" cy="2242457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D3C60174-70DF-42C5-B3B3-772F3011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816" y="4720386"/>
            <a:ext cx="2914153" cy="276891"/>
          </a:xfrm>
        </p:spPr>
        <p:txBody>
          <a:bodyPr/>
          <a:lstStyle>
            <a:lvl1pPr algn="l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AA08E6-A95D-4924-AEB3-71EE38F03BC2}"/>
              </a:ext>
            </a:extLst>
          </p:cNvPr>
          <p:cNvSpPr/>
          <p:nvPr userDrawn="1"/>
        </p:nvSpPr>
        <p:spPr>
          <a:xfrm>
            <a:off x="-2" y="3726045"/>
            <a:ext cx="3326971" cy="84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5920FD1E-516B-4B62-91BC-D54FB6C61A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457" y="3934939"/>
            <a:ext cx="947888" cy="430330"/>
          </a:xfrm>
        </p:spPr>
        <p:txBody>
          <a:bodyPr/>
          <a:lstStyle>
            <a:lvl1pPr marL="0" indent="0" algn="r">
              <a:buNone/>
              <a:defRPr sz="1400" b="1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PREPARED FOR:</a:t>
            </a:r>
          </a:p>
        </p:txBody>
      </p:sp>
      <p:sp>
        <p:nvSpPr>
          <p:cNvPr id="26" name="Content Placeholder 16">
            <a:extLst>
              <a:ext uri="{FF2B5EF4-FFF2-40B4-BE49-F238E27FC236}">
                <a16:creationId xmlns:a16="http://schemas.microsoft.com/office/drawing/2014/main" id="{C7ABDAB6-7F46-41D8-B90B-9BCAD9DEFA3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73147" y="3784344"/>
            <a:ext cx="1645920" cy="731520"/>
          </a:xfr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logo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F9829E-205C-4998-8843-1F8650056C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43199" y="0"/>
            <a:ext cx="3900800" cy="5143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9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60C787-54C2-E342-A241-D361CEEC0533}"/>
              </a:ext>
            </a:extLst>
          </p:cNvPr>
          <p:cNvSpPr/>
          <p:nvPr userDrawn="1"/>
        </p:nvSpPr>
        <p:spPr>
          <a:xfrm>
            <a:off x="-5215" y="0"/>
            <a:ext cx="9154430" cy="48037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9CDC5-5E8B-E346-B08E-A823DCE088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0504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599C9-FA01-9B43-8311-7E1627575E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193027"/>
            <a:ext cx="6858000" cy="116452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E1D1117-9F35-FE4D-AF31-9356214E4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2426" y="2859344"/>
            <a:ext cx="1019146" cy="247143"/>
          </a:xfrm>
          <a:prstGeom prst="rect">
            <a:avLst/>
          </a:prstGeom>
        </p:spPr>
      </p:pic>
      <p:pic>
        <p:nvPicPr>
          <p:cNvPr id="7" name="Google Shape;591;g92c1b8851f_1_246">
            <a:extLst>
              <a:ext uri="{FF2B5EF4-FFF2-40B4-BE49-F238E27FC236}">
                <a16:creationId xmlns:a16="http://schemas.microsoft.com/office/drawing/2014/main" id="{1C27C774-475A-3F45-B8D3-BFC8B6771BED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28CC5288-411A-4B46-8232-6C606A8CF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36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C4C59-2909-B847-BCF2-85D105A9E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42383"/>
            <a:ext cx="7886700" cy="2139950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A500B-AAA9-7346-B502-2DAF4C49A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958836"/>
            <a:ext cx="7886700" cy="112553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3010209-E9CF-B44B-9E56-2C20C314A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701" y="2716517"/>
            <a:ext cx="1019146" cy="247143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496570BF-80F5-B243-B0E5-6E6423ABB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6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04609E-F475-6C4F-9144-7C216618E474}"/>
              </a:ext>
            </a:extLst>
          </p:cNvPr>
          <p:cNvSpPr/>
          <p:nvPr userDrawn="1"/>
        </p:nvSpPr>
        <p:spPr>
          <a:xfrm>
            <a:off x="-5215" y="0"/>
            <a:ext cx="9154430" cy="47423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9" name="Google Shape;591;g92c1b8851f_1_246">
            <a:extLst>
              <a:ext uri="{FF2B5EF4-FFF2-40B4-BE49-F238E27FC236}">
                <a16:creationId xmlns:a16="http://schemas.microsoft.com/office/drawing/2014/main" id="{EB395600-2519-DD40-8E44-5D5A726B108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DC4C59-2909-B847-BCF2-85D105A9E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42383"/>
            <a:ext cx="7886700" cy="213995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A500B-AAA9-7346-B502-2DAF4C49A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958836"/>
            <a:ext cx="7886700" cy="112553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3010209-E9CF-B44B-9E56-2C20C314A6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1701" y="2716517"/>
            <a:ext cx="1019146" cy="247143"/>
          </a:xfrm>
          <a:prstGeom prst="rect">
            <a:avLst/>
          </a:prstGeom>
        </p:spPr>
      </p:pic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8CE9B1B2-F73E-BC4F-9A88-746B496CC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06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52B18-4BA1-FA43-89AE-1606DE028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02044-FDE5-3A4D-B64F-F99CCBEE58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162050"/>
            <a:ext cx="7886700" cy="326231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81E6D3A-1841-4240-88B7-0537FB744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0BEEE1E7-4233-8940-A1C4-6C06C59C7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9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2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B9BF90-D666-814F-8BEF-721D626BFAD6}"/>
              </a:ext>
            </a:extLst>
          </p:cNvPr>
          <p:cNvSpPr/>
          <p:nvPr userDrawn="1"/>
        </p:nvSpPr>
        <p:spPr>
          <a:xfrm>
            <a:off x="-5215" y="0"/>
            <a:ext cx="9154430" cy="1120877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52B18-4BA1-FA43-89AE-1606DE028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02044-FDE5-3A4D-B64F-F99CCBEE58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14450"/>
            <a:ext cx="7886700" cy="32623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81E6D3A-1841-4240-88B7-0537FB744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C0DE2393-EBB7-F447-A2C3-73B276299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26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8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B9BF90-D666-814F-8BEF-721D626BFAD6}"/>
              </a:ext>
            </a:extLst>
          </p:cNvPr>
          <p:cNvSpPr/>
          <p:nvPr userDrawn="1"/>
        </p:nvSpPr>
        <p:spPr>
          <a:xfrm>
            <a:off x="-5215" y="1"/>
            <a:ext cx="9154430" cy="4751294"/>
          </a:xfrm>
          <a:prstGeom prst="rect">
            <a:avLst/>
          </a:prstGeom>
          <a:solidFill>
            <a:srgbClr val="002F87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52B18-4BA1-FA43-89AE-1606DE028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02044-FDE5-3A4D-B64F-F99CCBEE58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172584"/>
            <a:ext cx="7886700" cy="32623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81E6D3A-1841-4240-88B7-0537FB744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EB6D0B82-10ED-F348-B479-400AC1295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33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2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2D264-569E-D743-81EC-EF60358BA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A351A-C8D2-8C49-AD8F-4A14F622DFF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162050"/>
            <a:ext cx="3867150" cy="32623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B055C-78C5-7F44-BB14-AD25D5DBD95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8200" y="1162050"/>
            <a:ext cx="3867150" cy="32623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40C08E1-0C47-404D-98B0-1164F35F2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51BC90A8-DCE4-4A4F-9872-2364DCFA3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8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2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FFB79E-C20A-B64C-93D0-C39DF4D90303}"/>
              </a:ext>
            </a:extLst>
          </p:cNvPr>
          <p:cNvSpPr/>
          <p:nvPr userDrawn="1"/>
        </p:nvSpPr>
        <p:spPr>
          <a:xfrm>
            <a:off x="-5215" y="1"/>
            <a:ext cx="9154430" cy="4751294"/>
          </a:xfrm>
          <a:prstGeom prst="rect">
            <a:avLst/>
          </a:prstGeom>
          <a:solidFill>
            <a:srgbClr val="002F87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2D264-569E-D743-81EC-EF60358BA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A351A-C8D2-8C49-AD8F-4A14F622DFF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167967"/>
            <a:ext cx="3867150" cy="326231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B055C-78C5-7F44-BB14-AD25D5DBD95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8200" y="1167967"/>
            <a:ext cx="3867150" cy="326231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40C08E1-0C47-404D-98B0-1164F35F2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557A6B0E-1A92-EC45-AFBE-663C08484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13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F14843-064E-9745-BBC4-C7A6989EC7D6}"/>
              </a:ext>
            </a:extLst>
          </p:cNvPr>
          <p:cNvSpPr/>
          <p:nvPr userDrawn="1"/>
        </p:nvSpPr>
        <p:spPr>
          <a:xfrm>
            <a:off x="-5215" y="0"/>
            <a:ext cx="9154430" cy="1120877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2D264-569E-D743-81EC-EF60358BA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A351A-C8D2-8C49-AD8F-4A14F622DFF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314450"/>
            <a:ext cx="3867150" cy="326231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B055C-78C5-7F44-BB14-AD25D5DBD95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8200" y="1314450"/>
            <a:ext cx="3867150" cy="326231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40C08E1-0C47-404D-98B0-1164F35F2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6058456A-CE53-CB48-A301-9F7CBA2C0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74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8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B68A-FCF2-914C-89B4-6791AAB1F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009911F-F43F-2342-A409-ED33CE290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92B10029-2994-0040-A238-9B77449FA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77542AA-CA82-4802-8331-3B27CBF593C1}"/>
              </a:ext>
            </a:extLst>
          </p:cNvPr>
          <p:cNvGrpSpPr/>
          <p:nvPr userDrawn="1"/>
        </p:nvGrpSpPr>
        <p:grpSpPr>
          <a:xfrm>
            <a:off x="-5535931" y="-2221184"/>
            <a:ext cx="9700262" cy="9585868"/>
            <a:chOff x="-278131" y="-2221184"/>
            <a:chExt cx="9700262" cy="958586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3899433-0E9A-45DD-B0C0-18FDE974E1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117B253-B2C1-4F7E-BD4E-F3F3066C98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9880" y="671547"/>
            <a:ext cx="5692140" cy="380040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5CD4C-50E0-4241-AD32-DB9D5746CD9F}"/>
              </a:ext>
            </a:extLst>
          </p:cNvPr>
          <p:cNvSpPr/>
          <p:nvPr userDrawn="1"/>
        </p:nvSpPr>
        <p:spPr>
          <a:xfrm>
            <a:off x="-5810866" y="-4144297"/>
            <a:ext cx="5810865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B4CB1D-35AF-457B-95E9-643D3D2A1B4E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C806A6-B5A1-472C-BC6A-F0F430FE8CB1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E0226C-D4EE-7F43-A17E-2B403C551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876" b="5930"/>
          <a:stretch/>
        </p:blipFill>
        <p:spPr>
          <a:xfrm>
            <a:off x="60027" y="4667489"/>
            <a:ext cx="1181112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ABF042-1E84-1D40-A18F-61405F859345}"/>
              </a:ext>
            </a:extLst>
          </p:cNvPr>
          <p:cNvSpPr/>
          <p:nvPr userDrawn="1"/>
        </p:nvSpPr>
        <p:spPr>
          <a:xfrm>
            <a:off x="-5215" y="0"/>
            <a:ext cx="9154430" cy="1120877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BB68A-FCF2-914C-89B4-6791AAB1F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009911F-F43F-2342-A409-ED33CE290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3DDC48C6-917D-CC4B-B6E9-27D3B4D06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82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1338FC-EF5E-1A49-AD8C-E0D8EB46C81A}"/>
              </a:ext>
            </a:extLst>
          </p:cNvPr>
          <p:cNvSpPr/>
          <p:nvPr userDrawn="1"/>
        </p:nvSpPr>
        <p:spPr>
          <a:xfrm>
            <a:off x="-5215" y="1"/>
            <a:ext cx="9154430" cy="4751294"/>
          </a:xfrm>
          <a:prstGeom prst="rect">
            <a:avLst/>
          </a:prstGeom>
          <a:solidFill>
            <a:srgbClr val="002F87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BB68A-FCF2-914C-89B4-6791AAB1F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009911F-F43F-2342-A409-ED33CE290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022E848E-BC1B-984D-B14C-1DBCEE214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61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ABF042-1E84-1D40-A18F-61405F859345}"/>
              </a:ext>
            </a:extLst>
          </p:cNvPr>
          <p:cNvSpPr/>
          <p:nvPr userDrawn="1"/>
        </p:nvSpPr>
        <p:spPr>
          <a:xfrm>
            <a:off x="-5215" y="0"/>
            <a:ext cx="9154430" cy="1120877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BB68A-FCF2-914C-89B4-6791AAB1F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009911F-F43F-2342-A409-ED33CE290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3DDC48C6-917D-CC4B-B6E9-27D3B4D06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5FA1BCF-F60E-084A-9A52-896E20F859A2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D4726AD-78D8-E040-99DD-02F7282F2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E6681B5-9D26-A444-B43D-20EBD8AE66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2752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03C5D-B3E8-5042-AEDF-358A83F84F26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en-US" sz="1100" b="0" i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add institution logo image under title instead of typing out.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89719-702F-D143-8A30-544EFE31485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2736850"/>
            <a:ext cx="1743075" cy="6524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9160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ABF042-1E84-1D40-A18F-61405F859345}"/>
              </a:ext>
            </a:extLst>
          </p:cNvPr>
          <p:cNvSpPr/>
          <p:nvPr userDrawn="1"/>
        </p:nvSpPr>
        <p:spPr>
          <a:xfrm>
            <a:off x="-5215" y="-1"/>
            <a:ext cx="9154430" cy="2169623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BB68A-FCF2-914C-89B4-6791AAB1F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009911F-F43F-2342-A409-ED33CE290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3DDC48C6-917D-CC4B-B6E9-27D3B4D06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03C5D-B3E8-5042-AEDF-358A83F84F26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en-US" sz="1100" b="0" i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add institution logo image under title instead of typing out.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9BB7F9D-24D0-E042-8B17-CEDEA598A1F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1216603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9DFC7B9-0E82-DE4B-8CDE-0FC27312892F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1216603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53CDA53-12EE-7741-9F1F-BD00FE951F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3235755"/>
            <a:ext cx="2505075" cy="327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37B98FE-58A1-B944-BC43-788A8A5415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529957"/>
            <a:ext cx="2505075" cy="25314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93EF04F-55EC-3A4F-B9A8-937961FB40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3235755"/>
            <a:ext cx="2505075" cy="327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86E8214-5A49-3447-807B-FD97CC52F0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529957"/>
            <a:ext cx="2505075" cy="25314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33FF7ED-C178-8E40-A5D3-3C8AA80B26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237550" y="3815147"/>
            <a:ext cx="1743075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3EF3B34-7DE5-F14E-A530-194BD6D198F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81933" y="3815147"/>
            <a:ext cx="1743075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090588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ABF042-1E84-1D40-A18F-61405F859345}"/>
              </a:ext>
            </a:extLst>
          </p:cNvPr>
          <p:cNvSpPr/>
          <p:nvPr userDrawn="1"/>
        </p:nvSpPr>
        <p:spPr>
          <a:xfrm>
            <a:off x="-5215" y="-1"/>
            <a:ext cx="9154430" cy="2169623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BB68A-FCF2-914C-89B4-6791AAB1F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009911F-F43F-2342-A409-ED33CE290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3DDC48C6-917D-CC4B-B6E9-27D3B4D06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03C5D-B3E8-5042-AEDF-358A83F84F26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en-US" sz="1100" b="0" i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add institution logo image under title instead of typing out.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9BB7F9D-24D0-E042-8B17-CEDEA598A1F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81153" y="1216603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9DFC7B9-0E82-DE4B-8CDE-0FC27312892F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625535" y="1216603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53CDA53-12EE-7741-9F1F-BD00FE951F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3235755"/>
            <a:ext cx="2505075" cy="327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37B98FE-58A1-B944-BC43-788A8A5415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529957"/>
            <a:ext cx="2505075" cy="2591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93EF04F-55EC-3A4F-B9A8-937961FB40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3235755"/>
            <a:ext cx="2505075" cy="327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86E8214-5A49-3447-807B-FD97CC52F0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529957"/>
            <a:ext cx="2505075" cy="2591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76A9EC4-9B59-2F49-9F4D-30E360B4B21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577911" y="1216603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078D97E-D047-5947-A35C-FC964A1319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1839" y="3235755"/>
            <a:ext cx="2505075" cy="327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E656817-2C59-9042-8054-4C10B5D3F3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1839" y="3529957"/>
            <a:ext cx="2505075" cy="2591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1CE33E8E-49A0-0847-AA10-198879D3B4C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56080" y="3789082"/>
            <a:ext cx="1743075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2CC1842-A2EE-424F-8B79-445AECC7750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700462" y="3789082"/>
            <a:ext cx="1743075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11C759-4179-C341-9F3D-2DE4C9F2714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652838" y="3789082"/>
            <a:ext cx="1743075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57029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ABF042-1E84-1D40-A18F-61405F859345}"/>
              </a:ext>
            </a:extLst>
          </p:cNvPr>
          <p:cNvSpPr/>
          <p:nvPr userDrawn="1"/>
        </p:nvSpPr>
        <p:spPr>
          <a:xfrm>
            <a:off x="-5215" y="-1"/>
            <a:ext cx="9154430" cy="2169623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BB68A-FCF2-914C-89B4-6791AAB1F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009911F-F43F-2342-A409-ED33CE290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3DDC48C6-917D-CC4B-B6E9-27D3B4D06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03C5D-B3E8-5042-AEDF-358A83F84F26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en-US" sz="1100" b="0" i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add institution logo image under title instead of typing out.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9BB7F9D-24D0-E042-8B17-CEDEA598A1F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381879" y="1270388"/>
            <a:ext cx="1646349" cy="1645920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9DFC7B9-0E82-DE4B-8CDE-0FC27312892F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621466" y="1270388"/>
            <a:ext cx="1646349" cy="1645920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53CDA53-12EE-7741-9F1F-BD00FE951F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320" y="3050488"/>
            <a:ext cx="2101851" cy="2743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37B98FE-58A1-B944-BC43-788A8A5415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320" y="3344689"/>
            <a:ext cx="2101851" cy="52842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93EF04F-55EC-3A4F-B9A8-937961FB40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3716" y="3050488"/>
            <a:ext cx="2101851" cy="2743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86E8214-5A49-3447-807B-FD97CC52F0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93716" y="3344689"/>
            <a:ext cx="2101851" cy="52842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61892FB2-8BFD-794A-8681-47AA47E082E0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869376" y="1270388"/>
            <a:ext cx="1646349" cy="1645920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C982D22-CA01-F14A-8767-8DAB8A6F9C3A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115772" y="1270388"/>
            <a:ext cx="1646349" cy="1645920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3A37BB8-DF64-4B4F-8B04-8D61E5B2FD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626" y="3050488"/>
            <a:ext cx="2101851" cy="2743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DD67D13-E921-4848-8B93-AAECFA5EFC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1626" y="3344689"/>
            <a:ext cx="2101851" cy="52842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6FF4EA3-0934-994C-AFB7-30D3CB664F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88022" y="3050488"/>
            <a:ext cx="2101851" cy="2743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7B9B49E-95B7-A94B-A2D1-3509EFD402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88022" y="3344689"/>
            <a:ext cx="2101851" cy="52842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ED081C56-A1E7-DA43-B88B-11E05984E69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6707" y="3871920"/>
            <a:ext cx="1743075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6E61DF36-79BD-4345-80DD-E0FAAE6502F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561907" y="3871920"/>
            <a:ext cx="1743075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2472B003-9EE3-874D-988C-83E701F5664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838943" y="3871920"/>
            <a:ext cx="1743075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27E821AC-5D63-3047-948A-C0B219C0813E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092073" y="3871920"/>
            <a:ext cx="1743075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19397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ABF042-1E84-1D40-A18F-61405F859345}"/>
              </a:ext>
            </a:extLst>
          </p:cNvPr>
          <p:cNvSpPr/>
          <p:nvPr userDrawn="1"/>
        </p:nvSpPr>
        <p:spPr>
          <a:xfrm>
            <a:off x="-5215" y="-1"/>
            <a:ext cx="9154430" cy="2169623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BB68A-FCF2-914C-89B4-6791AAB1F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009911F-F43F-2342-A409-ED33CE290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8027" y="801586"/>
            <a:ext cx="567946" cy="137727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3DDC48C6-917D-CC4B-B6E9-27D3B4D06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03C5D-B3E8-5042-AEDF-358A83F84F26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en-US" sz="1100" b="0" i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add institution logo image under title instead of typing out. 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6622A72A-0691-F042-A7EF-925B70DA3EF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817423" y="1319880"/>
            <a:ext cx="1509153" cy="1508760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CF2BEC4-07FF-F844-876D-54A2E50C28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5401" y="2844678"/>
            <a:ext cx="1765151" cy="274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22E4864-2AAB-FC49-BF24-1FEAC29E40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95401" y="3138879"/>
            <a:ext cx="1765151" cy="46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400053D2-9973-C544-A6D7-73C796C82C6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994599" y="1319880"/>
            <a:ext cx="1509153" cy="1508760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99863FDB-7763-E549-90BB-018BD62C53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2577" y="2844678"/>
            <a:ext cx="1765151" cy="274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DE4A537E-CA3B-DF46-A7C4-1F4D0B2B0C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72577" y="3138879"/>
            <a:ext cx="1765151" cy="46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876576BB-33B6-7347-B465-E7EC22F91A3A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83729" y="1319880"/>
            <a:ext cx="1509153" cy="1508760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4892206-89A6-9541-B961-4665BB18F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707" y="2844678"/>
            <a:ext cx="1765151" cy="274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AA0A5BB-ACA8-8445-AF25-A400BF242B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707" y="3138879"/>
            <a:ext cx="1765151" cy="46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FBCAA595-889C-9041-9F6C-F44DA970E210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7439163" y="1319880"/>
            <a:ext cx="1509153" cy="1508760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55B7DD5C-025C-2645-9895-F28065A543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7141" y="2844678"/>
            <a:ext cx="1765151" cy="274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222923FD-2617-7348-BF30-02F691610D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7141" y="3138879"/>
            <a:ext cx="1765151" cy="46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7BB4B45D-F555-494F-9BC1-5B97E2DDFDB4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5628293" y="1319880"/>
            <a:ext cx="1509153" cy="1508760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F6436A31-3C22-494A-B32B-7814B1BF5A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6271" y="2844678"/>
            <a:ext cx="1765151" cy="274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6186F501-673B-7A49-BAC5-F8A20E81DF8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06271" y="3138879"/>
            <a:ext cx="1765151" cy="462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6" name="Content Placeholder 3">
            <a:extLst>
              <a:ext uri="{FF2B5EF4-FFF2-40B4-BE49-F238E27FC236}">
                <a16:creationId xmlns:a16="http://schemas.microsoft.com/office/drawing/2014/main" id="{87A67B24-D6C5-9B4B-9913-54CD4450251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281409" y="3609336"/>
            <a:ext cx="1337704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5DC0BB9B-C97D-AC41-91A5-33E530D10AE4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080323" y="3601202"/>
            <a:ext cx="1337704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79F3E535-B59A-D04D-BB8C-6ED9551CA7F9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3903148" y="3609336"/>
            <a:ext cx="1337704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BF550F1B-E876-934D-9909-303DE84216E7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725973" y="3609336"/>
            <a:ext cx="1337704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50" name="Content Placeholder 3">
            <a:extLst>
              <a:ext uri="{FF2B5EF4-FFF2-40B4-BE49-F238E27FC236}">
                <a16:creationId xmlns:a16="http://schemas.microsoft.com/office/drawing/2014/main" id="{B28D126F-A0B3-AD41-B4F3-99BC70427ACF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524887" y="3609336"/>
            <a:ext cx="1337704" cy="6524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80996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63246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Google Shape;1088;g92c1b8851f_1_419">
            <a:extLst>
              <a:ext uri="{FF2B5EF4-FFF2-40B4-BE49-F238E27FC236}">
                <a16:creationId xmlns:a16="http://schemas.microsoft.com/office/drawing/2014/main" id="{EBB019BE-1F9C-694B-B80E-4280029F2583}"/>
              </a:ext>
            </a:extLst>
          </p:cNvPr>
          <p:cNvSpPr/>
          <p:nvPr userDrawn="1"/>
        </p:nvSpPr>
        <p:spPr>
          <a:xfrm>
            <a:off x="6324600" y="2"/>
            <a:ext cx="2819400" cy="51434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b="1">
              <a:solidFill>
                <a:schemeClr val="lt1"/>
              </a:solidFill>
              <a:latin typeface="Ebrima" panose="02000000000000000000" pitchFamily="2" charset="0"/>
              <a:ea typeface="+mn-ea"/>
              <a:cs typeface="+mn-cs"/>
              <a:sym typeface="Calibri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8592F6C-BD5B-7B45-9505-01D899FFD6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050" r="6050"/>
          <a:stretch>
            <a:fillRect/>
          </a:stretch>
        </p:blipFill>
        <p:spPr>
          <a:xfrm>
            <a:off x="5628679" y="203444"/>
            <a:ext cx="1391842" cy="1391479"/>
          </a:xfrm>
          <a:prstGeom prst="ellipse">
            <a:avLst/>
          </a:prstGeom>
        </p:spPr>
      </p:pic>
      <p:sp>
        <p:nvSpPr>
          <p:cNvPr id="10" name="Google Shape;337;g92c1b8851f_1_0">
            <a:extLst>
              <a:ext uri="{FF2B5EF4-FFF2-40B4-BE49-F238E27FC236}">
                <a16:creationId xmlns:a16="http://schemas.microsoft.com/office/drawing/2014/main" id="{B9E852EC-28D4-DB43-9DB1-2769510A07A2}"/>
              </a:ext>
            </a:extLst>
          </p:cNvPr>
          <p:cNvSpPr txBox="1"/>
          <p:nvPr userDrawn="1"/>
        </p:nvSpPr>
        <p:spPr>
          <a:xfrm>
            <a:off x="228364" y="4891942"/>
            <a:ext cx="1641924" cy="17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u="none" strike="noStrike" cap="none">
                <a:solidFill>
                  <a:schemeClr val="bg1"/>
                </a:solidFill>
                <a:latin typeface="Corbel" panose="020B0503020204020204" pitchFamily="34" charset="0"/>
                <a:ea typeface="Calibri"/>
                <a:cs typeface="Ebrima" panose="02000000000000000000" pitchFamily="2" charset="0"/>
                <a:sym typeface="Calibri"/>
              </a:rPr>
              <a:t>©2020 Proprietary and Confidential</a:t>
            </a:r>
            <a:endParaRPr sz="600">
              <a:solidFill>
                <a:schemeClr val="bg1"/>
              </a:solidFill>
              <a:latin typeface="Corbel" panose="020B05030202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CF6EAFD0-D35B-F34D-84FF-57A8CF961649}"/>
              </a:ext>
            </a:extLst>
          </p:cNvPr>
          <p:cNvSpPr txBox="1"/>
          <p:nvPr userDrawn="1"/>
        </p:nvSpPr>
        <p:spPr>
          <a:xfrm>
            <a:off x="-24370" y="4892304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900" b="0" i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icon to add presenter photo or drag photo into placeholder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976FCF-16DD-2D4F-8A6F-7D823CBCF4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9225" y="1595438"/>
            <a:ext cx="2484438" cy="33446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add institution info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D544C2-EA3A-5945-926E-A267DDF8CB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5338" y="465138"/>
            <a:ext cx="1657350" cy="7826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36262906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25414986-C250-D444-B60D-A546EE1D9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388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Ebrima" panose="02000000000000000000" pitchFamily="2" charset="0"/>
            </a:endParaRPr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42070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77542AA-CA82-4802-8331-3B27CBF593C1}"/>
              </a:ext>
            </a:extLst>
          </p:cNvPr>
          <p:cNvGrpSpPr/>
          <p:nvPr userDrawn="1"/>
        </p:nvGrpSpPr>
        <p:grpSpPr>
          <a:xfrm>
            <a:off x="4293869" y="-2221184"/>
            <a:ext cx="9700262" cy="9585868"/>
            <a:chOff x="-278131" y="-2221184"/>
            <a:chExt cx="9700262" cy="958586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3899433-0E9A-45DD-B0C0-18FDE974E1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117B253-B2C1-4F7E-BD4E-F3F3066C98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1537335"/>
            <a:ext cx="7680960" cy="206883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26C0F-8FB5-4DC6-A7B2-D1AA3C617EBD}"/>
              </a:ext>
            </a:extLst>
          </p:cNvPr>
          <p:cNvSpPr/>
          <p:nvPr userDrawn="1"/>
        </p:nvSpPr>
        <p:spPr>
          <a:xfrm>
            <a:off x="9144000" y="-4144297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C225AB-CC66-4A15-84BA-A7FBA705A9D1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01597F-E0B5-4B86-9649-16EED820C395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2E255E-2D94-5246-AF58-1AFD52934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876" b="5930"/>
          <a:stretch/>
        </p:blipFill>
        <p:spPr>
          <a:xfrm>
            <a:off x="60027" y="4667489"/>
            <a:ext cx="1181112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3" name="Google Shape;545;g92c1b8851f_1_208">
            <a:extLst>
              <a:ext uri="{FF2B5EF4-FFF2-40B4-BE49-F238E27FC236}">
                <a16:creationId xmlns:a16="http://schemas.microsoft.com/office/drawing/2014/main" id="{485A50B2-FDA9-B142-BCD5-D22D574B6B50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75938" y="404622"/>
            <a:ext cx="4204621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24933" y="2464604"/>
            <a:ext cx="3948102" cy="7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tx2"/>
                </a:solidFill>
                <a:latin typeface="Ebrima" panose="02000000000000000000" pitchFamily="2" charset="0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3423033"/>
            <a:ext cx="3948102" cy="100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Ebrima" panose="02000000000000000000" pitchFamily="2" charset="0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1" i="0">
                <a:solidFill>
                  <a:schemeClr val="lt1"/>
                </a:solidFill>
                <a:latin typeface="Ebrima" panose="02000000000000000000" pitchFamily="2" charset="0"/>
                <a:ea typeface="Calibri"/>
                <a:cs typeface="Calibri"/>
                <a:sym typeface="Calibri"/>
              </a:rPr>
              <a:t>‹#›</a:t>
            </a:fld>
            <a:endParaRPr sz="700" b="1" i="0">
              <a:solidFill>
                <a:schemeClr val="lt1"/>
              </a:solidFill>
              <a:latin typeface="Ebrima" panose="02000000000000000000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954A05A-245E-824B-B57B-6E78C1933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249" y="3237005"/>
            <a:ext cx="567946" cy="1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239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39" y="404622"/>
            <a:ext cx="4204621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420462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3" name="Google Shape;545;g92c1b8851f_1_208">
            <a:extLst>
              <a:ext uri="{FF2B5EF4-FFF2-40B4-BE49-F238E27FC236}">
                <a16:creationId xmlns:a16="http://schemas.microsoft.com/office/drawing/2014/main" id="{485A50B2-FDA9-B142-BCD5-D22D574B6B50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75939" y="404622"/>
            <a:ext cx="420462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24933" y="2464604"/>
            <a:ext cx="3948102" cy="7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tx2"/>
                </a:solidFill>
                <a:latin typeface="Ebrima" panose="02000000000000000000" pitchFamily="2" charset="0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3423033"/>
            <a:ext cx="3948102" cy="100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Ebrima" panose="02000000000000000000" pitchFamily="2" charset="0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1" i="0">
                <a:solidFill>
                  <a:schemeClr val="lt1"/>
                </a:solidFill>
                <a:latin typeface="Ebrima" panose="02000000000000000000" pitchFamily="2" charset="0"/>
                <a:ea typeface="Calibri"/>
                <a:cs typeface="Calibri"/>
                <a:sym typeface="Calibri"/>
              </a:rPr>
              <a:t>‹#›</a:t>
            </a:fld>
            <a:endParaRPr sz="700" b="1" i="0">
              <a:solidFill>
                <a:schemeClr val="lt1"/>
              </a:solidFill>
              <a:latin typeface="Ebrima" panose="02000000000000000000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954A05A-245E-824B-B57B-6E78C1933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249" y="3237005"/>
            <a:ext cx="567946" cy="1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806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39" y="404622"/>
            <a:ext cx="4204621" cy="416737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3" name="Google Shape;545;g92c1b8851f_1_208">
            <a:extLst>
              <a:ext uri="{FF2B5EF4-FFF2-40B4-BE49-F238E27FC236}">
                <a16:creationId xmlns:a16="http://schemas.microsoft.com/office/drawing/2014/main" id="{485A50B2-FDA9-B142-BCD5-D22D574B6B50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75939" y="404622"/>
            <a:ext cx="420462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24933" y="2464604"/>
            <a:ext cx="3948102" cy="7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tx2"/>
                </a:solidFill>
                <a:latin typeface="Ebrima" panose="02000000000000000000" pitchFamily="2" charset="0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3423033"/>
            <a:ext cx="3948102" cy="100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Ebrima" panose="02000000000000000000" pitchFamily="2" charset="0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1" i="0">
                <a:solidFill>
                  <a:schemeClr val="lt1"/>
                </a:solidFill>
                <a:latin typeface="Ebrima" panose="02000000000000000000" pitchFamily="2" charset="0"/>
                <a:ea typeface="Calibri"/>
                <a:cs typeface="Calibri"/>
                <a:sym typeface="Calibri"/>
              </a:rPr>
              <a:t>‹#›</a:t>
            </a:fld>
            <a:endParaRPr sz="700" b="1" i="0">
              <a:solidFill>
                <a:schemeClr val="lt1"/>
              </a:solidFill>
              <a:latin typeface="Ebrima" panose="02000000000000000000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954A05A-245E-824B-B57B-6E78C1933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249" y="3237005"/>
            <a:ext cx="567946" cy="1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2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55CA-EC04-5D47-9423-61E5FCC45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18" y="274036"/>
            <a:ext cx="3276121" cy="1200150"/>
          </a:xfrm>
        </p:spPr>
        <p:txBody>
          <a:bodyPr anchor="b">
            <a:noAutofit/>
          </a:bodyPr>
          <a:lstStyle>
            <a:lvl1pPr algn="l">
              <a:defRPr sz="2400"/>
            </a:lvl1pPr>
          </a:lstStyle>
          <a:p>
            <a:r>
              <a:rPr lang="en-US"/>
              <a:t>Click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211BC3-BCA1-CC4E-BC68-7694E708C55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11039" y="1"/>
            <a:ext cx="5432961" cy="47502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C6E1E-9FE4-4544-87CB-2AE99D23822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4918" y="1611912"/>
            <a:ext cx="3276121" cy="2790225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DDCFBD8-AA87-4E4E-9EA6-3B5F07231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823" y="1474186"/>
            <a:ext cx="567946" cy="137727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8AB7F5E7-20BB-B64C-9876-D46C4658B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58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  <p15:guide id="2" orient="horz" pos="2988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2B5FEB-828F-4F90-9D4D-8C62CEADDEBF}"/>
              </a:ext>
            </a:extLst>
          </p:cNvPr>
          <p:cNvSpPr/>
          <p:nvPr userDrawn="1"/>
        </p:nvSpPr>
        <p:spPr>
          <a:xfrm>
            <a:off x="460800" y="1642948"/>
            <a:ext cx="2560320" cy="22125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EA073F-7567-43CB-A4B6-24F7EB0C7E2F}"/>
              </a:ext>
            </a:extLst>
          </p:cNvPr>
          <p:cNvSpPr/>
          <p:nvPr userDrawn="1"/>
        </p:nvSpPr>
        <p:spPr>
          <a:xfrm>
            <a:off x="3297600" y="1642948"/>
            <a:ext cx="2560320" cy="22125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77637F-045B-4594-AD1F-EA2081D3865B}"/>
              </a:ext>
            </a:extLst>
          </p:cNvPr>
          <p:cNvSpPr/>
          <p:nvPr userDrawn="1"/>
        </p:nvSpPr>
        <p:spPr>
          <a:xfrm>
            <a:off x="6134400" y="1642948"/>
            <a:ext cx="2560320" cy="22125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719A88-3E5D-432E-813B-1CDDB86F9AB5}"/>
              </a:ext>
            </a:extLst>
          </p:cNvPr>
          <p:cNvSpPr/>
          <p:nvPr userDrawn="1"/>
        </p:nvSpPr>
        <p:spPr>
          <a:xfrm>
            <a:off x="460800" y="3828014"/>
            <a:ext cx="256032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691DF1-1B8A-4FF7-BDB3-1B565FB2AA57}"/>
              </a:ext>
            </a:extLst>
          </p:cNvPr>
          <p:cNvSpPr/>
          <p:nvPr userDrawn="1"/>
        </p:nvSpPr>
        <p:spPr>
          <a:xfrm>
            <a:off x="3297600" y="3828014"/>
            <a:ext cx="256032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86A202-F0F9-4C67-9C3B-AFA45BBD7AAA}"/>
              </a:ext>
            </a:extLst>
          </p:cNvPr>
          <p:cNvSpPr/>
          <p:nvPr userDrawn="1"/>
        </p:nvSpPr>
        <p:spPr>
          <a:xfrm>
            <a:off x="6134400" y="3828014"/>
            <a:ext cx="256032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264C05-9A00-4C98-BDFE-C447CC2A37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5440" y="1621350"/>
            <a:ext cx="2560320" cy="2206665"/>
          </a:xfr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B6AB2C-BB69-419B-8491-2DA17AB6E05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30080" y="1621350"/>
            <a:ext cx="2560320" cy="2206664"/>
          </a:xfr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C427C71-793B-4F2E-9F5E-528F317A337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60800" y="1621351"/>
            <a:ext cx="2560320" cy="2206664"/>
          </a:xfr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algn="ctr">
              <a:buFontTx/>
              <a:buNone/>
              <a:defRPr sz="1600">
                <a:solidFill>
                  <a:schemeClr val="bg1"/>
                </a:solidFill>
              </a:defRPr>
            </a:lvl2pPr>
            <a:lvl3pPr algn="ctr">
              <a:buFontTx/>
              <a:buNone/>
              <a:defRPr sz="1400">
                <a:solidFill>
                  <a:schemeClr val="bg1"/>
                </a:solidFill>
              </a:defRPr>
            </a:lvl3pPr>
            <a:lvl4pPr algn="ctr">
              <a:buFontTx/>
              <a:buNone/>
              <a:defRPr sz="1400">
                <a:solidFill>
                  <a:schemeClr val="bg1"/>
                </a:solidFill>
              </a:defRPr>
            </a:lvl4pPr>
            <a:lvl5pPr algn="ctr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309B09-DDFD-4021-A688-7FD71CA26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63DD2E9B-1F66-4887-B31A-BF4A0A05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88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 (numbered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B4EECBD-3780-4808-AAA4-F4B278514E76}"/>
              </a:ext>
            </a:extLst>
          </p:cNvPr>
          <p:cNvGrpSpPr/>
          <p:nvPr userDrawn="1"/>
        </p:nvGrpSpPr>
        <p:grpSpPr>
          <a:xfrm>
            <a:off x="4293869" y="-2221184"/>
            <a:ext cx="9700262" cy="9585868"/>
            <a:chOff x="-278131" y="-2221184"/>
            <a:chExt cx="9700262" cy="958586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BA5CBC6-2110-440C-9DB3-3BFA931C4C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013513A-416B-46F1-B215-B5792CF29C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1217" y="1295653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accent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A3495-618F-4389-9E79-5C2AAEBBA8FA}"/>
              </a:ext>
            </a:extLst>
          </p:cNvPr>
          <p:cNvSpPr/>
          <p:nvPr userDrawn="1"/>
        </p:nvSpPr>
        <p:spPr>
          <a:xfrm>
            <a:off x="9144000" y="-4144297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268D77-89FE-4BB9-96B0-E9BD86EFC3E2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F1362E-A666-4C9E-8975-2741610F502C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086BE9-75C3-4BBD-8A2F-DE75B9FD14A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131217" y="2347205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accent2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5C0EA97-E70C-4346-B4F6-9BD2697173B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31217" y="3403612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accent3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5A784A2-FCD9-4C74-8C62-0974E9034FF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50269" y="1291473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accent4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676F5EF-F743-4750-9B0F-445EAECC4E3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50269" y="2353832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tx2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6E0EB12-A8D9-4C56-972B-554D293FD8B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350269" y="3418753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A5C54-6A40-434E-B65B-27B21B9E0D3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140643" y="1625198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071743B-2269-4718-B31E-1F5DFD28262A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140643" y="2676750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FBFCB61-19E8-43B5-8EB3-C20C08B54FF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140643" y="3733157"/>
            <a:ext cx="3223967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007B7E7-F1D3-4AAD-B9BB-32F0ACCC1E6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359695" y="1621018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FD09B08-81F4-4F18-9DB7-CB2F08BC06A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5359695" y="2683377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FA2BD25-37CF-4DEC-B0A9-CFB447256799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5359695" y="3748298"/>
            <a:ext cx="3340131" cy="354277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SzPct val="115000"/>
              <a:buFont typeface="+mj-lt"/>
              <a:buNone/>
              <a:defRPr sz="1400" b="0">
                <a:solidFill>
                  <a:schemeClr val="tx1"/>
                </a:solidFill>
              </a:defRPr>
            </a:lvl1pPr>
            <a:lvl2pPr marL="457200" indent="-169863"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23926842-6B62-486C-A793-28FF1B8693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319" y="1209363"/>
            <a:ext cx="521208" cy="5212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B5A2EC8D-9290-4705-9A09-D6D2F694FD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3319" y="2270366"/>
            <a:ext cx="521208" cy="521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8C848846-3A30-4DB7-9888-C1D05F91A9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319" y="3329939"/>
            <a:ext cx="521208" cy="5212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0FC152D5-7999-4390-8A1F-874234ECC4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79852" y="1214328"/>
            <a:ext cx="521208" cy="5212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DD349199-28BB-44C4-8743-7172038EC9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9852" y="2275722"/>
            <a:ext cx="521208" cy="5212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230C0030-5900-41CD-946D-53D429BD5F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9852" y="3329939"/>
            <a:ext cx="521208" cy="5212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838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77542AA-CA82-4802-8331-3B27CBF593C1}"/>
              </a:ext>
            </a:extLst>
          </p:cNvPr>
          <p:cNvGrpSpPr/>
          <p:nvPr userDrawn="1"/>
        </p:nvGrpSpPr>
        <p:grpSpPr>
          <a:xfrm>
            <a:off x="4293869" y="-2221184"/>
            <a:ext cx="9700262" cy="9585868"/>
            <a:chOff x="-278131" y="-2221184"/>
            <a:chExt cx="9700262" cy="958586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3899433-0E9A-45DD-B0C0-18FDE974E1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117B253-B2C1-4F7E-BD4E-F3F3066C98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B855394-A037-48BB-9033-C1305506344D}"/>
              </a:ext>
            </a:extLst>
          </p:cNvPr>
          <p:cNvSpPr/>
          <p:nvPr userDrawn="1"/>
        </p:nvSpPr>
        <p:spPr>
          <a:xfrm>
            <a:off x="3471441" y="1904767"/>
            <a:ext cx="4348802" cy="10672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3A842B7-4D23-4844-A40D-2A4023EAA8BF}"/>
              </a:ext>
            </a:extLst>
          </p:cNvPr>
          <p:cNvSpPr/>
          <p:nvPr userDrawn="1"/>
        </p:nvSpPr>
        <p:spPr>
          <a:xfrm>
            <a:off x="1186262" y="1218294"/>
            <a:ext cx="2440172" cy="24401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1194" y="2023963"/>
            <a:ext cx="3810797" cy="79398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26C0F-8FB5-4DC6-A7B2-D1AA3C617EBD}"/>
              </a:ext>
            </a:extLst>
          </p:cNvPr>
          <p:cNvSpPr/>
          <p:nvPr userDrawn="1"/>
        </p:nvSpPr>
        <p:spPr>
          <a:xfrm>
            <a:off x="9144000" y="-4144297"/>
            <a:ext cx="7020232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C225AB-CC66-4A15-84BA-A7FBA705A9D1}"/>
              </a:ext>
            </a:extLst>
          </p:cNvPr>
          <p:cNvSpPr/>
          <p:nvPr userDrawn="1"/>
        </p:nvSpPr>
        <p:spPr>
          <a:xfrm>
            <a:off x="-7020233" y="-5648632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01597F-E0B5-4B86-9649-16EED820C395}"/>
              </a:ext>
            </a:extLst>
          </p:cNvPr>
          <p:cNvSpPr/>
          <p:nvPr userDrawn="1"/>
        </p:nvSpPr>
        <p:spPr>
          <a:xfrm>
            <a:off x="-7020233" y="5161569"/>
            <a:ext cx="17875046" cy="56486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6EF9D0-FDFB-4A26-AE72-B1141F2EDC28}"/>
              </a:ext>
            </a:extLst>
          </p:cNvPr>
          <p:cNvGrpSpPr/>
          <p:nvPr userDrawn="1"/>
        </p:nvGrpSpPr>
        <p:grpSpPr>
          <a:xfrm>
            <a:off x="1387265" y="1429120"/>
            <a:ext cx="1817763" cy="2007887"/>
            <a:chOff x="1346068" y="815837"/>
            <a:chExt cx="1761461" cy="1945696"/>
          </a:xfrm>
        </p:grpSpPr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DBCF950B-3795-48DF-8B8A-F9840F8D7839}"/>
                </a:ext>
              </a:extLst>
            </p:cNvPr>
            <p:cNvGrpSpPr/>
            <p:nvPr/>
          </p:nvGrpSpPr>
          <p:grpSpPr>
            <a:xfrm>
              <a:off x="1799914" y="1262942"/>
              <a:ext cx="1246953" cy="1498591"/>
              <a:chOff x="1799914" y="1262942"/>
              <a:chExt cx="1246953" cy="149859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4D1F31D-16A8-4EBD-8837-F2DD1961BDF1}"/>
                  </a:ext>
                </a:extLst>
              </p:cNvPr>
              <p:cNvSpPr/>
              <p:nvPr/>
            </p:nvSpPr>
            <p:spPr>
              <a:xfrm>
                <a:off x="1799914" y="1262942"/>
                <a:ext cx="1246953" cy="1498591"/>
              </a:xfrm>
              <a:custGeom>
                <a:avLst/>
                <a:gdLst>
                  <a:gd name="connsiteX0" fmla="*/ 0 w 1246953"/>
                  <a:gd name="connsiteY0" fmla="*/ 536976 h 1498591"/>
                  <a:gd name="connsiteX1" fmla="*/ 536976 w 1246953"/>
                  <a:gd name="connsiteY1" fmla="*/ 0 h 1498591"/>
                  <a:gd name="connsiteX2" fmla="*/ 1073953 w 1246953"/>
                  <a:gd name="connsiteY2" fmla="*/ 536976 h 1498591"/>
                  <a:gd name="connsiteX3" fmla="*/ 1073953 w 1246953"/>
                  <a:gd name="connsiteY3" fmla="*/ 561691 h 1498591"/>
                  <a:gd name="connsiteX4" fmla="*/ 1148096 w 1246953"/>
                  <a:gd name="connsiteY4" fmla="*/ 692003 h 1498591"/>
                  <a:gd name="connsiteX5" fmla="*/ 1246953 w 1246953"/>
                  <a:gd name="connsiteY5" fmla="*/ 862757 h 1498591"/>
                  <a:gd name="connsiteX6" fmla="*/ 1121135 w 1246953"/>
                  <a:gd name="connsiteY6" fmla="*/ 862757 h 1498591"/>
                  <a:gd name="connsiteX7" fmla="*/ 1121135 w 1246953"/>
                  <a:gd name="connsiteY7" fmla="*/ 1073953 h 1498591"/>
                  <a:gd name="connsiteX8" fmla="*/ 977342 w 1246953"/>
                  <a:gd name="connsiteY8" fmla="*/ 1219992 h 1498591"/>
                  <a:gd name="connsiteX9" fmla="*/ 748172 w 1246953"/>
                  <a:gd name="connsiteY9" fmla="*/ 1219992 h 1498591"/>
                  <a:gd name="connsiteX10" fmla="*/ 748172 w 1246953"/>
                  <a:gd name="connsiteY10" fmla="*/ 1498591 h 1498591"/>
                  <a:gd name="connsiteX11" fmla="*/ 157273 w 1246953"/>
                  <a:gd name="connsiteY11" fmla="*/ 1498591 h 1498591"/>
                  <a:gd name="connsiteX12" fmla="*/ 157273 w 1246953"/>
                  <a:gd name="connsiteY12" fmla="*/ 916679 h 1498591"/>
                  <a:gd name="connsiteX13" fmla="*/ 0 w 1246953"/>
                  <a:gd name="connsiteY13" fmla="*/ 536976 h 149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46953" h="1498591">
                    <a:moveTo>
                      <a:pt x="0" y="536976"/>
                    </a:moveTo>
                    <a:cubicBezTo>
                      <a:pt x="0" y="240404"/>
                      <a:pt x="240404" y="0"/>
                      <a:pt x="536976" y="0"/>
                    </a:cubicBezTo>
                    <a:cubicBezTo>
                      <a:pt x="833549" y="0"/>
                      <a:pt x="1073953" y="240404"/>
                      <a:pt x="1073953" y="536976"/>
                    </a:cubicBezTo>
                    <a:cubicBezTo>
                      <a:pt x="1073953" y="545964"/>
                      <a:pt x="1073953" y="552704"/>
                      <a:pt x="1073953" y="561691"/>
                    </a:cubicBezTo>
                    <a:lnTo>
                      <a:pt x="1148096" y="692003"/>
                    </a:lnTo>
                    <a:lnTo>
                      <a:pt x="1246953" y="862757"/>
                    </a:lnTo>
                    <a:lnTo>
                      <a:pt x="1121135" y="862757"/>
                    </a:lnTo>
                    <a:lnTo>
                      <a:pt x="1121135" y="1073953"/>
                    </a:lnTo>
                    <a:cubicBezTo>
                      <a:pt x="1121135" y="1154836"/>
                      <a:pt x="1055979" y="1219992"/>
                      <a:pt x="977342" y="1219992"/>
                    </a:cubicBezTo>
                    <a:lnTo>
                      <a:pt x="748172" y="1219992"/>
                    </a:lnTo>
                    <a:lnTo>
                      <a:pt x="748172" y="1498591"/>
                    </a:lnTo>
                    <a:lnTo>
                      <a:pt x="157273" y="1498591"/>
                    </a:lnTo>
                    <a:lnTo>
                      <a:pt x="157273" y="916679"/>
                    </a:lnTo>
                    <a:cubicBezTo>
                      <a:pt x="60663" y="820069"/>
                      <a:pt x="0" y="685263"/>
                      <a:pt x="0" y="536976"/>
                    </a:cubicBezTo>
                    <a:close/>
                  </a:path>
                </a:pathLst>
              </a:custGeom>
              <a:solidFill>
                <a:srgbClr val="E3E4E5"/>
              </a:solidFill>
              <a:ln w="22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2D5AFD5-41DE-4B5D-8C88-0D2A2056B463}"/>
                  </a:ext>
                </a:extLst>
              </p:cNvPr>
              <p:cNvSpPr/>
              <p:nvPr/>
            </p:nvSpPr>
            <p:spPr>
              <a:xfrm>
                <a:off x="2610995" y="1934725"/>
                <a:ext cx="231416" cy="260624"/>
              </a:xfrm>
              <a:custGeom>
                <a:avLst/>
                <a:gdLst>
                  <a:gd name="connsiteX0" fmla="*/ 123572 w 231416"/>
                  <a:gd name="connsiteY0" fmla="*/ 260625 h 260624"/>
                  <a:gd name="connsiteX1" fmla="*/ 0 w 231416"/>
                  <a:gd name="connsiteY1" fmla="*/ 105598 h 260624"/>
                  <a:gd name="connsiteX2" fmla="*/ 62909 w 231416"/>
                  <a:gd name="connsiteY2" fmla="*/ 0 h 260624"/>
                  <a:gd name="connsiteX3" fmla="*/ 222429 w 231416"/>
                  <a:gd name="connsiteY3" fmla="*/ 13481 h 260624"/>
                  <a:gd name="connsiteX4" fmla="*/ 231417 w 231416"/>
                  <a:gd name="connsiteY4" fmla="*/ 181988 h 26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416" h="260624">
                    <a:moveTo>
                      <a:pt x="123572" y="260625"/>
                    </a:moveTo>
                    <a:lnTo>
                      <a:pt x="0" y="105598"/>
                    </a:lnTo>
                    <a:lnTo>
                      <a:pt x="62909" y="0"/>
                    </a:lnTo>
                    <a:lnTo>
                      <a:pt x="222429" y="13481"/>
                    </a:lnTo>
                    <a:lnTo>
                      <a:pt x="231417" y="181988"/>
                    </a:lnTo>
                    <a:close/>
                  </a:path>
                </a:pathLst>
              </a:custGeom>
              <a:solidFill>
                <a:srgbClr val="E4E5E6"/>
              </a:solidFill>
              <a:ln w="22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38A4F15-900F-4220-8164-E4AAB7CC73B6}"/>
                  </a:ext>
                </a:extLst>
              </p:cNvPr>
              <p:cNvSpPr/>
              <p:nvPr/>
            </p:nvSpPr>
            <p:spPr>
              <a:xfrm>
                <a:off x="2595268" y="1408982"/>
                <a:ext cx="251637" cy="379702"/>
              </a:xfrm>
              <a:custGeom>
                <a:avLst/>
                <a:gdLst>
                  <a:gd name="connsiteX0" fmla="*/ 125819 w 251637"/>
                  <a:gd name="connsiteY0" fmla="*/ 379703 h 379702"/>
                  <a:gd name="connsiteX1" fmla="*/ 251638 w 251637"/>
                  <a:gd name="connsiteY1" fmla="*/ 348248 h 379702"/>
                  <a:gd name="connsiteX2" fmla="*/ 85377 w 251637"/>
                  <a:gd name="connsiteY2" fmla="*/ 0 h 379702"/>
                  <a:gd name="connsiteX3" fmla="*/ 0 w 251637"/>
                  <a:gd name="connsiteY3" fmla="*/ 40442 h 379702"/>
                  <a:gd name="connsiteX4" fmla="*/ 125819 w 251637"/>
                  <a:gd name="connsiteY4" fmla="*/ 379703 h 37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637" h="379702">
                    <a:moveTo>
                      <a:pt x="125819" y="379703"/>
                    </a:moveTo>
                    <a:cubicBezTo>
                      <a:pt x="166260" y="363976"/>
                      <a:pt x="206702" y="352742"/>
                      <a:pt x="251638" y="348248"/>
                    </a:cubicBezTo>
                    <a:cubicBezTo>
                      <a:pt x="240404" y="211196"/>
                      <a:pt x="179741" y="87624"/>
                      <a:pt x="85377" y="0"/>
                    </a:cubicBezTo>
                    <a:cubicBezTo>
                      <a:pt x="56169" y="11234"/>
                      <a:pt x="26961" y="24714"/>
                      <a:pt x="0" y="40442"/>
                    </a:cubicBezTo>
                    <a:cubicBezTo>
                      <a:pt x="76390" y="132559"/>
                      <a:pt x="123572" y="251637"/>
                      <a:pt x="125819" y="379703"/>
                    </a:cubicBezTo>
                    <a:close/>
                  </a:path>
                </a:pathLst>
              </a:custGeom>
              <a:solidFill>
                <a:srgbClr val="E4E5E6"/>
              </a:solidFill>
              <a:ln w="22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031676D-37E7-4A62-B170-F1880F1899DD}"/>
                </a:ext>
              </a:extLst>
            </p:cNvPr>
            <p:cNvSpPr/>
            <p:nvPr/>
          </p:nvSpPr>
          <p:spPr>
            <a:xfrm>
              <a:off x="1611186" y="2161648"/>
              <a:ext cx="247143" cy="249390"/>
            </a:xfrm>
            <a:custGeom>
              <a:avLst/>
              <a:gdLst>
                <a:gd name="connsiteX0" fmla="*/ 8987 w 247143"/>
                <a:gd name="connsiteY0" fmla="*/ 101104 h 249390"/>
                <a:gd name="connsiteX1" fmla="*/ 26961 w 247143"/>
                <a:gd name="connsiteY1" fmla="*/ 101104 h 249390"/>
                <a:gd name="connsiteX2" fmla="*/ 38195 w 247143"/>
                <a:gd name="connsiteY2" fmla="*/ 94364 h 249390"/>
                <a:gd name="connsiteX3" fmla="*/ 42688 w 247143"/>
                <a:gd name="connsiteY3" fmla="*/ 85377 h 249390"/>
                <a:gd name="connsiteX4" fmla="*/ 40442 w 247143"/>
                <a:gd name="connsiteY4" fmla="*/ 71896 h 249390"/>
                <a:gd name="connsiteX5" fmla="*/ 26961 w 247143"/>
                <a:gd name="connsiteY5" fmla="*/ 58416 h 249390"/>
                <a:gd name="connsiteX6" fmla="*/ 26961 w 247143"/>
                <a:gd name="connsiteY6" fmla="*/ 47182 h 249390"/>
                <a:gd name="connsiteX7" fmla="*/ 47182 w 247143"/>
                <a:gd name="connsiteY7" fmla="*/ 26961 h 249390"/>
                <a:gd name="connsiteX8" fmla="*/ 58416 w 247143"/>
                <a:gd name="connsiteY8" fmla="*/ 26961 h 249390"/>
                <a:gd name="connsiteX9" fmla="*/ 71896 w 247143"/>
                <a:gd name="connsiteY9" fmla="*/ 40442 h 249390"/>
                <a:gd name="connsiteX10" fmla="*/ 85377 w 247143"/>
                <a:gd name="connsiteY10" fmla="*/ 42688 h 249390"/>
                <a:gd name="connsiteX11" fmla="*/ 94364 w 247143"/>
                <a:gd name="connsiteY11" fmla="*/ 38195 h 249390"/>
                <a:gd name="connsiteX12" fmla="*/ 101104 w 247143"/>
                <a:gd name="connsiteY12" fmla="*/ 26961 h 249390"/>
                <a:gd name="connsiteX13" fmla="*/ 101104 w 247143"/>
                <a:gd name="connsiteY13" fmla="*/ 8987 h 249390"/>
                <a:gd name="connsiteX14" fmla="*/ 110091 w 247143"/>
                <a:gd name="connsiteY14" fmla="*/ 0 h 249390"/>
                <a:gd name="connsiteX15" fmla="*/ 139299 w 247143"/>
                <a:gd name="connsiteY15" fmla="*/ 0 h 249390"/>
                <a:gd name="connsiteX16" fmla="*/ 148286 w 247143"/>
                <a:gd name="connsiteY16" fmla="*/ 8987 h 249390"/>
                <a:gd name="connsiteX17" fmla="*/ 148286 w 247143"/>
                <a:gd name="connsiteY17" fmla="*/ 26961 h 249390"/>
                <a:gd name="connsiteX18" fmla="*/ 155027 w 247143"/>
                <a:gd name="connsiteY18" fmla="*/ 38195 h 249390"/>
                <a:gd name="connsiteX19" fmla="*/ 164014 w 247143"/>
                <a:gd name="connsiteY19" fmla="*/ 42688 h 249390"/>
                <a:gd name="connsiteX20" fmla="*/ 177494 w 247143"/>
                <a:gd name="connsiteY20" fmla="*/ 40442 h 249390"/>
                <a:gd name="connsiteX21" fmla="*/ 190975 w 247143"/>
                <a:gd name="connsiteY21" fmla="*/ 26961 h 249390"/>
                <a:gd name="connsiteX22" fmla="*/ 202209 w 247143"/>
                <a:gd name="connsiteY22" fmla="*/ 26961 h 249390"/>
                <a:gd name="connsiteX23" fmla="*/ 222430 w 247143"/>
                <a:gd name="connsiteY23" fmla="*/ 47182 h 249390"/>
                <a:gd name="connsiteX24" fmla="*/ 222430 w 247143"/>
                <a:gd name="connsiteY24" fmla="*/ 58416 h 249390"/>
                <a:gd name="connsiteX25" fmla="*/ 206702 w 247143"/>
                <a:gd name="connsiteY25" fmla="*/ 71896 h 249390"/>
                <a:gd name="connsiteX26" fmla="*/ 204455 w 247143"/>
                <a:gd name="connsiteY26" fmla="*/ 85377 h 249390"/>
                <a:gd name="connsiteX27" fmla="*/ 208949 w 247143"/>
                <a:gd name="connsiteY27" fmla="*/ 94364 h 249390"/>
                <a:gd name="connsiteX28" fmla="*/ 220183 w 247143"/>
                <a:gd name="connsiteY28" fmla="*/ 101104 h 249390"/>
                <a:gd name="connsiteX29" fmla="*/ 238157 w 247143"/>
                <a:gd name="connsiteY29" fmla="*/ 101104 h 249390"/>
                <a:gd name="connsiteX30" fmla="*/ 247144 w 247143"/>
                <a:gd name="connsiteY30" fmla="*/ 110091 h 249390"/>
                <a:gd name="connsiteX31" fmla="*/ 247144 w 247143"/>
                <a:gd name="connsiteY31" fmla="*/ 139299 h 249390"/>
                <a:gd name="connsiteX32" fmla="*/ 238157 w 247143"/>
                <a:gd name="connsiteY32" fmla="*/ 148286 h 249390"/>
                <a:gd name="connsiteX33" fmla="*/ 220183 w 247143"/>
                <a:gd name="connsiteY33" fmla="*/ 148286 h 249390"/>
                <a:gd name="connsiteX34" fmla="*/ 208949 w 247143"/>
                <a:gd name="connsiteY34" fmla="*/ 155027 h 249390"/>
                <a:gd name="connsiteX35" fmla="*/ 206702 w 247143"/>
                <a:gd name="connsiteY35" fmla="*/ 164014 h 249390"/>
                <a:gd name="connsiteX36" fmla="*/ 208949 w 247143"/>
                <a:gd name="connsiteY36" fmla="*/ 177494 h 249390"/>
                <a:gd name="connsiteX37" fmla="*/ 222430 w 247143"/>
                <a:gd name="connsiteY37" fmla="*/ 190975 h 249390"/>
                <a:gd name="connsiteX38" fmla="*/ 222430 w 247143"/>
                <a:gd name="connsiteY38" fmla="*/ 202209 h 249390"/>
                <a:gd name="connsiteX39" fmla="*/ 202209 w 247143"/>
                <a:gd name="connsiteY39" fmla="*/ 222430 h 249390"/>
                <a:gd name="connsiteX40" fmla="*/ 190975 w 247143"/>
                <a:gd name="connsiteY40" fmla="*/ 222430 h 249390"/>
                <a:gd name="connsiteX41" fmla="*/ 177494 w 247143"/>
                <a:gd name="connsiteY41" fmla="*/ 208949 h 249390"/>
                <a:gd name="connsiteX42" fmla="*/ 161767 w 247143"/>
                <a:gd name="connsiteY42" fmla="*/ 206702 h 249390"/>
                <a:gd name="connsiteX43" fmla="*/ 152780 w 247143"/>
                <a:gd name="connsiteY43" fmla="*/ 211196 h 249390"/>
                <a:gd name="connsiteX44" fmla="*/ 146040 w 247143"/>
                <a:gd name="connsiteY44" fmla="*/ 222430 h 249390"/>
                <a:gd name="connsiteX45" fmla="*/ 146040 w 247143"/>
                <a:gd name="connsiteY45" fmla="*/ 240404 h 249390"/>
                <a:gd name="connsiteX46" fmla="*/ 137053 w 247143"/>
                <a:gd name="connsiteY46" fmla="*/ 249391 h 249390"/>
                <a:gd name="connsiteX47" fmla="*/ 107845 w 247143"/>
                <a:gd name="connsiteY47" fmla="*/ 249391 h 249390"/>
                <a:gd name="connsiteX48" fmla="*/ 98858 w 247143"/>
                <a:gd name="connsiteY48" fmla="*/ 240404 h 249390"/>
                <a:gd name="connsiteX49" fmla="*/ 98858 w 247143"/>
                <a:gd name="connsiteY49" fmla="*/ 222430 h 249390"/>
                <a:gd name="connsiteX50" fmla="*/ 92117 w 247143"/>
                <a:gd name="connsiteY50" fmla="*/ 211196 h 249390"/>
                <a:gd name="connsiteX51" fmla="*/ 83130 w 247143"/>
                <a:gd name="connsiteY51" fmla="*/ 206702 h 249390"/>
                <a:gd name="connsiteX52" fmla="*/ 69650 w 247143"/>
                <a:gd name="connsiteY52" fmla="*/ 208949 h 249390"/>
                <a:gd name="connsiteX53" fmla="*/ 56169 w 247143"/>
                <a:gd name="connsiteY53" fmla="*/ 222430 h 249390"/>
                <a:gd name="connsiteX54" fmla="*/ 44935 w 247143"/>
                <a:gd name="connsiteY54" fmla="*/ 222430 h 249390"/>
                <a:gd name="connsiteX55" fmla="*/ 26961 w 247143"/>
                <a:gd name="connsiteY55" fmla="*/ 202209 h 249390"/>
                <a:gd name="connsiteX56" fmla="*/ 26961 w 247143"/>
                <a:gd name="connsiteY56" fmla="*/ 190975 h 249390"/>
                <a:gd name="connsiteX57" fmla="*/ 40442 w 247143"/>
                <a:gd name="connsiteY57" fmla="*/ 177494 h 249390"/>
                <a:gd name="connsiteX58" fmla="*/ 42688 w 247143"/>
                <a:gd name="connsiteY58" fmla="*/ 164014 h 249390"/>
                <a:gd name="connsiteX59" fmla="*/ 38195 w 247143"/>
                <a:gd name="connsiteY59" fmla="*/ 155027 h 249390"/>
                <a:gd name="connsiteX60" fmla="*/ 26961 w 247143"/>
                <a:gd name="connsiteY60" fmla="*/ 148286 h 249390"/>
                <a:gd name="connsiteX61" fmla="*/ 8987 w 247143"/>
                <a:gd name="connsiteY61" fmla="*/ 148286 h 249390"/>
                <a:gd name="connsiteX62" fmla="*/ 0 w 247143"/>
                <a:gd name="connsiteY62" fmla="*/ 139299 h 249390"/>
                <a:gd name="connsiteX63" fmla="*/ 0 w 247143"/>
                <a:gd name="connsiteY63" fmla="*/ 110091 h 249390"/>
                <a:gd name="connsiteX64" fmla="*/ 8987 w 247143"/>
                <a:gd name="connsiteY64" fmla="*/ 101104 h 249390"/>
                <a:gd name="connsiteX65" fmla="*/ 123572 w 247143"/>
                <a:gd name="connsiteY65" fmla="*/ 164014 h 249390"/>
                <a:gd name="connsiteX66" fmla="*/ 161767 w 247143"/>
                <a:gd name="connsiteY66" fmla="*/ 125819 h 249390"/>
                <a:gd name="connsiteX67" fmla="*/ 123572 w 247143"/>
                <a:gd name="connsiteY67" fmla="*/ 87624 h 249390"/>
                <a:gd name="connsiteX68" fmla="*/ 85377 w 247143"/>
                <a:gd name="connsiteY68" fmla="*/ 125819 h 249390"/>
                <a:gd name="connsiteX69" fmla="*/ 123572 w 247143"/>
                <a:gd name="connsiteY69" fmla="*/ 164014 h 24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47143" h="249390">
                  <a:moveTo>
                    <a:pt x="8987" y="101104"/>
                  </a:moveTo>
                  <a:lnTo>
                    <a:pt x="26961" y="101104"/>
                  </a:lnTo>
                  <a:cubicBezTo>
                    <a:pt x="31455" y="101104"/>
                    <a:pt x="35948" y="96611"/>
                    <a:pt x="38195" y="94364"/>
                  </a:cubicBezTo>
                  <a:lnTo>
                    <a:pt x="42688" y="85377"/>
                  </a:lnTo>
                  <a:cubicBezTo>
                    <a:pt x="44935" y="80883"/>
                    <a:pt x="42688" y="76390"/>
                    <a:pt x="40442" y="71896"/>
                  </a:cubicBezTo>
                  <a:lnTo>
                    <a:pt x="26961" y="58416"/>
                  </a:lnTo>
                  <a:cubicBezTo>
                    <a:pt x="24714" y="56169"/>
                    <a:pt x="24714" y="49429"/>
                    <a:pt x="26961" y="47182"/>
                  </a:cubicBezTo>
                  <a:lnTo>
                    <a:pt x="47182" y="26961"/>
                  </a:lnTo>
                  <a:cubicBezTo>
                    <a:pt x="49429" y="24714"/>
                    <a:pt x="56169" y="24714"/>
                    <a:pt x="58416" y="26961"/>
                  </a:cubicBezTo>
                  <a:lnTo>
                    <a:pt x="71896" y="40442"/>
                  </a:lnTo>
                  <a:cubicBezTo>
                    <a:pt x="74143" y="42688"/>
                    <a:pt x="80883" y="44935"/>
                    <a:pt x="85377" y="42688"/>
                  </a:cubicBezTo>
                  <a:lnTo>
                    <a:pt x="94364" y="38195"/>
                  </a:lnTo>
                  <a:cubicBezTo>
                    <a:pt x="98858" y="35948"/>
                    <a:pt x="101104" y="31455"/>
                    <a:pt x="101104" y="26961"/>
                  </a:cubicBezTo>
                  <a:lnTo>
                    <a:pt x="101104" y="8987"/>
                  </a:lnTo>
                  <a:cubicBezTo>
                    <a:pt x="101104" y="4493"/>
                    <a:pt x="105598" y="0"/>
                    <a:pt x="110091" y="0"/>
                  </a:cubicBezTo>
                  <a:lnTo>
                    <a:pt x="139299" y="0"/>
                  </a:lnTo>
                  <a:cubicBezTo>
                    <a:pt x="143793" y="0"/>
                    <a:pt x="148286" y="4493"/>
                    <a:pt x="148286" y="8987"/>
                  </a:cubicBezTo>
                  <a:lnTo>
                    <a:pt x="148286" y="26961"/>
                  </a:lnTo>
                  <a:cubicBezTo>
                    <a:pt x="148286" y="31455"/>
                    <a:pt x="152780" y="35948"/>
                    <a:pt x="155027" y="38195"/>
                  </a:cubicBezTo>
                  <a:lnTo>
                    <a:pt x="164014" y="42688"/>
                  </a:lnTo>
                  <a:cubicBezTo>
                    <a:pt x="168507" y="44935"/>
                    <a:pt x="173001" y="42688"/>
                    <a:pt x="177494" y="40442"/>
                  </a:cubicBezTo>
                  <a:lnTo>
                    <a:pt x="190975" y="26961"/>
                  </a:lnTo>
                  <a:cubicBezTo>
                    <a:pt x="193222" y="24714"/>
                    <a:pt x="199962" y="24714"/>
                    <a:pt x="202209" y="26961"/>
                  </a:cubicBezTo>
                  <a:lnTo>
                    <a:pt x="222430" y="47182"/>
                  </a:lnTo>
                  <a:cubicBezTo>
                    <a:pt x="224676" y="49429"/>
                    <a:pt x="224676" y="56169"/>
                    <a:pt x="222430" y="58416"/>
                  </a:cubicBezTo>
                  <a:lnTo>
                    <a:pt x="206702" y="71896"/>
                  </a:lnTo>
                  <a:cubicBezTo>
                    <a:pt x="204455" y="74143"/>
                    <a:pt x="202209" y="80883"/>
                    <a:pt x="204455" y="85377"/>
                  </a:cubicBezTo>
                  <a:lnTo>
                    <a:pt x="208949" y="94364"/>
                  </a:lnTo>
                  <a:cubicBezTo>
                    <a:pt x="211196" y="98858"/>
                    <a:pt x="215689" y="101104"/>
                    <a:pt x="220183" y="101104"/>
                  </a:cubicBezTo>
                  <a:lnTo>
                    <a:pt x="238157" y="101104"/>
                  </a:lnTo>
                  <a:cubicBezTo>
                    <a:pt x="242650" y="101104"/>
                    <a:pt x="247144" y="105598"/>
                    <a:pt x="247144" y="110091"/>
                  </a:cubicBezTo>
                  <a:lnTo>
                    <a:pt x="247144" y="139299"/>
                  </a:lnTo>
                  <a:cubicBezTo>
                    <a:pt x="247144" y="143793"/>
                    <a:pt x="242650" y="148286"/>
                    <a:pt x="238157" y="148286"/>
                  </a:cubicBezTo>
                  <a:lnTo>
                    <a:pt x="220183" y="148286"/>
                  </a:lnTo>
                  <a:cubicBezTo>
                    <a:pt x="215689" y="148286"/>
                    <a:pt x="211196" y="152780"/>
                    <a:pt x="208949" y="155027"/>
                  </a:cubicBezTo>
                  <a:lnTo>
                    <a:pt x="206702" y="164014"/>
                  </a:lnTo>
                  <a:cubicBezTo>
                    <a:pt x="204455" y="168507"/>
                    <a:pt x="206702" y="173001"/>
                    <a:pt x="208949" y="177494"/>
                  </a:cubicBezTo>
                  <a:lnTo>
                    <a:pt x="222430" y="190975"/>
                  </a:lnTo>
                  <a:cubicBezTo>
                    <a:pt x="224676" y="193222"/>
                    <a:pt x="224676" y="199962"/>
                    <a:pt x="222430" y="202209"/>
                  </a:cubicBezTo>
                  <a:lnTo>
                    <a:pt x="202209" y="222430"/>
                  </a:lnTo>
                  <a:cubicBezTo>
                    <a:pt x="199962" y="224676"/>
                    <a:pt x="193222" y="224676"/>
                    <a:pt x="190975" y="222430"/>
                  </a:cubicBezTo>
                  <a:lnTo>
                    <a:pt x="177494" y="208949"/>
                  </a:lnTo>
                  <a:cubicBezTo>
                    <a:pt x="173001" y="204455"/>
                    <a:pt x="166260" y="204455"/>
                    <a:pt x="161767" y="206702"/>
                  </a:cubicBezTo>
                  <a:lnTo>
                    <a:pt x="152780" y="211196"/>
                  </a:lnTo>
                  <a:cubicBezTo>
                    <a:pt x="148286" y="213443"/>
                    <a:pt x="146040" y="217936"/>
                    <a:pt x="146040" y="222430"/>
                  </a:cubicBezTo>
                  <a:lnTo>
                    <a:pt x="146040" y="240404"/>
                  </a:lnTo>
                  <a:cubicBezTo>
                    <a:pt x="146040" y="244897"/>
                    <a:pt x="141546" y="249391"/>
                    <a:pt x="137053" y="249391"/>
                  </a:cubicBezTo>
                  <a:lnTo>
                    <a:pt x="107845" y="249391"/>
                  </a:lnTo>
                  <a:cubicBezTo>
                    <a:pt x="103351" y="249391"/>
                    <a:pt x="98858" y="244897"/>
                    <a:pt x="98858" y="240404"/>
                  </a:cubicBezTo>
                  <a:lnTo>
                    <a:pt x="98858" y="222430"/>
                  </a:lnTo>
                  <a:cubicBezTo>
                    <a:pt x="98858" y="217936"/>
                    <a:pt x="94364" y="213443"/>
                    <a:pt x="92117" y="211196"/>
                  </a:cubicBezTo>
                  <a:lnTo>
                    <a:pt x="83130" y="206702"/>
                  </a:lnTo>
                  <a:cubicBezTo>
                    <a:pt x="78637" y="204455"/>
                    <a:pt x="74143" y="206702"/>
                    <a:pt x="69650" y="208949"/>
                  </a:cubicBezTo>
                  <a:lnTo>
                    <a:pt x="56169" y="222430"/>
                  </a:lnTo>
                  <a:cubicBezTo>
                    <a:pt x="53922" y="224676"/>
                    <a:pt x="47182" y="224676"/>
                    <a:pt x="44935" y="222430"/>
                  </a:cubicBezTo>
                  <a:lnTo>
                    <a:pt x="26961" y="202209"/>
                  </a:lnTo>
                  <a:cubicBezTo>
                    <a:pt x="24714" y="199962"/>
                    <a:pt x="24714" y="193222"/>
                    <a:pt x="26961" y="190975"/>
                  </a:cubicBezTo>
                  <a:lnTo>
                    <a:pt x="40442" y="177494"/>
                  </a:lnTo>
                  <a:cubicBezTo>
                    <a:pt x="42688" y="175247"/>
                    <a:pt x="44935" y="168507"/>
                    <a:pt x="42688" y="164014"/>
                  </a:cubicBezTo>
                  <a:lnTo>
                    <a:pt x="38195" y="155027"/>
                  </a:lnTo>
                  <a:cubicBezTo>
                    <a:pt x="35948" y="150533"/>
                    <a:pt x="31455" y="148286"/>
                    <a:pt x="26961" y="148286"/>
                  </a:cubicBezTo>
                  <a:lnTo>
                    <a:pt x="8987" y="148286"/>
                  </a:lnTo>
                  <a:cubicBezTo>
                    <a:pt x="4494" y="148286"/>
                    <a:pt x="0" y="143793"/>
                    <a:pt x="0" y="139299"/>
                  </a:cubicBezTo>
                  <a:lnTo>
                    <a:pt x="0" y="110091"/>
                  </a:lnTo>
                  <a:cubicBezTo>
                    <a:pt x="2247" y="105598"/>
                    <a:pt x="4494" y="101104"/>
                    <a:pt x="8987" y="101104"/>
                  </a:cubicBezTo>
                  <a:close/>
                  <a:moveTo>
                    <a:pt x="123572" y="164014"/>
                  </a:moveTo>
                  <a:cubicBezTo>
                    <a:pt x="146040" y="164014"/>
                    <a:pt x="161767" y="146040"/>
                    <a:pt x="161767" y="125819"/>
                  </a:cubicBezTo>
                  <a:cubicBezTo>
                    <a:pt x="161767" y="103351"/>
                    <a:pt x="143793" y="87624"/>
                    <a:pt x="123572" y="87624"/>
                  </a:cubicBezTo>
                  <a:cubicBezTo>
                    <a:pt x="101104" y="87624"/>
                    <a:pt x="85377" y="105598"/>
                    <a:pt x="85377" y="125819"/>
                  </a:cubicBezTo>
                  <a:cubicBezTo>
                    <a:pt x="85377" y="146040"/>
                    <a:pt x="103351" y="164014"/>
                    <a:pt x="123572" y="164014"/>
                  </a:cubicBezTo>
                  <a:close/>
                </a:path>
              </a:pathLst>
            </a:custGeom>
            <a:solidFill>
              <a:srgbClr val="FDCE86"/>
            </a:solidFill>
            <a:ln w="22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52EF5C-CA88-463B-A40D-CA401182A07C}"/>
                </a:ext>
              </a:extLst>
            </p:cNvPr>
            <p:cNvSpPr/>
            <p:nvPr/>
          </p:nvSpPr>
          <p:spPr>
            <a:xfrm>
              <a:off x="1811147" y="815837"/>
              <a:ext cx="905445" cy="1345811"/>
            </a:xfrm>
            <a:custGeom>
              <a:avLst/>
              <a:gdLst>
                <a:gd name="connsiteX0" fmla="*/ 0 w 905445"/>
                <a:gd name="connsiteY0" fmla="*/ 453846 h 1345811"/>
                <a:gd name="connsiteX1" fmla="*/ 447106 w 905445"/>
                <a:gd name="connsiteY1" fmla="*/ 0 h 1345811"/>
                <a:gd name="connsiteX2" fmla="*/ 905445 w 905445"/>
                <a:gd name="connsiteY2" fmla="*/ 354989 h 1345811"/>
                <a:gd name="connsiteX3" fmla="*/ 570678 w 905445"/>
                <a:gd name="connsiteY3" fmla="*/ 880731 h 1345811"/>
                <a:gd name="connsiteX4" fmla="*/ 570678 w 905445"/>
                <a:gd name="connsiteY4" fmla="*/ 950381 h 1345811"/>
                <a:gd name="connsiteX5" fmla="*/ 321287 w 905445"/>
                <a:gd name="connsiteY5" fmla="*/ 950381 h 1345811"/>
                <a:gd name="connsiteX6" fmla="*/ 321287 w 905445"/>
                <a:gd name="connsiteY6" fmla="*/ 867251 h 1345811"/>
                <a:gd name="connsiteX7" fmla="*/ 615613 w 905445"/>
                <a:gd name="connsiteY7" fmla="*/ 381950 h 1345811"/>
                <a:gd name="connsiteX8" fmla="*/ 458340 w 905445"/>
                <a:gd name="connsiteY8" fmla="*/ 215689 h 1345811"/>
                <a:gd name="connsiteX9" fmla="*/ 269612 w 905445"/>
                <a:gd name="connsiteY9" fmla="*/ 456093 h 1345811"/>
                <a:gd name="connsiteX10" fmla="*/ 0 w 905445"/>
                <a:gd name="connsiteY10" fmla="*/ 456093 h 1345811"/>
                <a:gd name="connsiteX11" fmla="*/ 296573 w 905445"/>
                <a:gd name="connsiteY11" fmla="*/ 1062719 h 1345811"/>
                <a:gd name="connsiteX12" fmla="*/ 586405 w 905445"/>
                <a:gd name="connsiteY12" fmla="*/ 1062719 h 1345811"/>
                <a:gd name="connsiteX13" fmla="*/ 586405 w 905445"/>
                <a:gd name="connsiteY13" fmla="*/ 1345811 h 1345811"/>
                <a:gd name="connsiteX14" fmla="*/ 296573 w 905445"/>
                <a:gd name="connsiteY14" fmla="*/ 1345811 h 1345811"/>
                <a:gd name="connsiteX15" fmla="*/ 296573 w 905445"/>
                <a:gd name="connsiteY15" fmla="*/ 1062719 h 134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5445" h="1345811">
                  <a:moveTo>
                    <a:pt x="0" y="453846"/>
                  </a:moveTo>
                  <a:cubicBezTo>
                    <a:pt x="4494" y="190975"/>
                    <a:pt x="175247" y="0"/>
                    <a:pt x="447106" y="0"/>
                  </a:cubicBezTo>
                  <a:cubicBezTo>
                    <a:pt x="793107" y="0"/>
                    <a:pt x="905445" y="215689"/>
                    <a:pt x="905445" y="354989"/>
                  </a:cubicBezTo>
                  <a:cubicBezTo>
                    <a:pt x="905445" y="707730"/>
                    <a:pt x="602132" y="658302"/>
                    <a:pt x="570678" y="880731"/>
                  </a:cubicBezTo>
                  <a:lnTo>
                    <a:pt x="570678" y="950381"/>
                  </a:lnTo>
                  <a:lnTo>
                    <a:pt x="321287" y="950381"/>
                  </a:lnTo>
                  <a:lnTo>
                    <a:pt x="321287" y="867251"/>
                  </a:lnTo>
                  <a:cubicBezTo>
                    <a:pt x="348248" y="550457"/>
                    <a:pt x="622353" y="579665"/>
                    <a:pt x="615613" y="381950"/>
                  </a:cubicBezTo>
                  <a:cubicBezTo>
                    <a:pt x="615613" y="269612"/>
                    <a:pt x="557197" y="215689"/>
                    <a:pt x="458340" y="215689"/>
                  </a:cubicBezTo>
                  <a:cubicBezTo>
                    <a:pt x="325781" y="215689"/>
                    <a:pt x="269612" y="323534"/>
                    <a:pt x="269612" y="456093"/>
                  </a:cubicBezTo>
                  <a:lnTo>
                    <a:pt x="0" y="456093"/>
                  </a:lnTo>
                  <a:close/>
                  <a:moveTo>
                    <a:pt x="296573" y="1062719"/>
                  </a:moveTo>
                  <a:lnTo>
                    <a:pt x="586405" y="1062719"/>
                  </a:lnTo>
                  <a:lnTo>
                    <a:pt x="586405" y="1345811"/>
                  </a:lnTo>
                  <a:lnTo>
                    <a:pt x="296573" y="1345811"/>
                  </a:lnTo>
                  <a:lnTo>
                    <a:pt x="296573" y="1062719"/>
                  </a:lnTo>
                  <a:close/>
                </a:path>
              </a:pathLst>
            </a:custGeom>
            <a:solidFill>
              <a:schemeClr val="accent3"/>
            </a:solidFill>
            <a:ln w="22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">
              <a:extLst>
                <a:ext uri="{FF2B5EF4-FFF2-40B4-BE49-F238E27FC236}">
                  <a16:creationId xmlns:a16="http://schemas.microsoft.com/office/drawing/2014/main" id="{DBCF950B-3795-48DF-8B8A-F9840F8D7839}"/>
                </a:ext>
              </a:extLst>
            </p:cNvPr>
            <p:cNvGrpSpPr/>
            <p:nvPr/>
          </p:nvGrpSpPr>
          <p:grpSpPr>
            <a:xfrm>
              <a:off x="1346068" y="1359553"/>
              <a:ext cx="678546" cy="678522"/>
              <a:chOff x="1346068" y="1359553"/>
              <a:chExt cx="678546" cy="678522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A3B0CFC-97F6-4D89-8D4F-CFB13C0A279E}"/>
                  </a:ext>
                </a:extLst>
              </p:cNvPr>
              <p:cNvSpPr/>
              <p:nvPr/>
            </p:nvSpPr>
            <p:spPr>
              <a:xfrm>
                <a:off x="1346068" y="1359553"/>
                <a:ext cx="678546" cy="678522"/>
              </a:xfrm>
              <a:custGeom>
                <a:avLst/>
                <a:gdLst>
                  <a:gd name="connsiteX0" fmla="*/ 339261 w 678546"/>
                  <a:gd name="connsiteY0" fmla="*/ 0 h 678522"/>
                  <a:gd name="connsiteX1" fmla="*/ 0 w 678546"/>
                  <a:gd name="connsiteY1" fmla="*/ 339261 h 678522"/>
                  <a:gd name="connsiteX2" fmla="*/ 339261 w 678546"/>
                  <a:gd name="connsiteY2" fmla="*/ 678523 h 678522"/>
                  <a:gd name="connsiteX3" fmla="*/ 678522 w 678546"/>
                  <a:gd name="connsiteY3" fmla="*/ 339261 h 678522"/>
                  <a:gd name="connsiteX4" fmla="*/ 339261 w 678546"/>
                  <a:gd name="connsiteY4" fmla="*/ 0 h 67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6" h="678522">
                    <a:moveTo>
                      <a:pt x="339261" y="0"/>
                    </a:moveTo>
                    <a:cubicBezTo>
                      <a:pt x="152780" y="0"/>
                      <a:pt x="0" y="150533"/>
                      <a:pt x="0" y="339261"/>
                    </a:cubicBezTo>
                    <a:cubicBezTo>
                      <a:pt x="0" y="527989"/>
                      <a:pt x="152780" y="678523"/>
                      <a:pt x="339261" y="678523"/>
                    </a:cubicBezTo>
                    <a:cubicBezTo>
                      <a:pt x="527989" y="678523"/>
                      <a:pt x="678522" y="525743"/>
                      <a:pt x="678522" y="339261"/>
                    </a:cubicBezTo>
                    <a:cubicBezTo>
                      <a:pt x="680769" y="150533"/>
                      <a:pt x="527989" y="0"/>
                      <a:pt x="33926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22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238F18D-C07E-4D44-9971-9FBF7E384DE6}"/>
                  </a:ext>
                </a:extLst>
              </p:cNvPr>
              <p:cNvSpPr/>
              <p:nvPr/>
            </p:nvSpPr>
            <p:spPr>
              <a:xfrm>
                <a:off x="1606692" y="1548281"/>
                <a:ext cx="121325" cy="274105"/>
              </a:xfrm>
              <a:custGeom>
                <a:avLst/>
                <a:gdLst>
                  <a:gd name="connsiteX0" fmla="*/ 119078 w 121325"/>
                  <a:gd name="connsiteY0" fmla="*/ 242651 h 274105"/>
                  <a:gd name="connsiteX1" fmla="*/ 114585 w 121325"/>
                  <a:gd name="connsiteY1" fmla="*/ 258378 h 274105"/>
                  <a:gd name="connsiteX2" fmla="*/ 87624 w 121325"/>
                  <a:gd name="connsiteY2" fmla="*/ 269612 h 274105"/>
                  <a:gd name="connsiteX3" fmla="*/ 62909 w 121325"/>
                  <a:gd name="connsiteY3" fmla="*/ 274105 h 274105"/>
                  <a:gd name="connsiteX4" fmla="*/ 31455 w 121325"/>
                  <a:gd name="connsiteY4" fmla="*/ 265118 h 274105"/>
                  <a:gd name="connsiteX5" fmla="*/ 20221 w 121325"/>
                  <a:gd name="connsiteY5" fmla="*/ 240404 h 274105"/>
                  <a:gd name="connsiteX6" fmla="*/ 20221 w 121325"/>
                  <a:gd name="connsiteY6" fmla="*/ 226923 h 274105"/>
                  <a:gd name="connsiteX7" fmla="*/ 22468 w 121325"/>
                  <a:gd name="connsiteY7" fmla="*/ 213443 h 274105"/>
                  <a:gd name="connsiteX8" fmla="*/ 35948 w 121325"/>
                  <a:gd name="connsiteY8" fmla="*/ 164014 h 274105"/>
                  <a:gd name="connsiteX9" fmla="*/ 38195 w 121325"/>
                  <a:gd name="connsiteY9" fmla="*/ 150533 h 274105"/>
                  <a:gd name="connsiteX10" fmla="*/ 40442 w 121325"/>
                  <a:gd name="connsiteY10" fmla="*/ 139299 h 274105"/>
                  <a:gd name="connsiteX11" fmla="*/ 35948 w 121325"/>
                  <a:gd name="connsiteY11" fmla="*/ 125819 h 274105"/>
                  <a:gd name="connsiteX12" fmla="*/ 20221 w 121325"/>
                  <a:gd name="connsiteY12" fmla="*/ 121325 h 274105"/>
                  <a:gd name="connsiteX13" fmla="*/ 8987 w 121325"/>
                  <a:gd name="connsiteY13" fmla="*/ 123572 h 274105"/>
                  <a:gd name="connsiteX14" fmla="*/ 0 w 121325"/>
                  <a:gd name="connsiteY14" fmla="*/ 125819 h 274105"/>
                  <a:gd name="connsiteX15" fmla="*/ 4494 w 121325"/>
                  <a:gd name="connsiteY15" fmla="*/ 110091 h 274105"/>
                  <a:gd name="connsiteX16" fmla="*/ 31455 w 121325"/>
                  <a:gd name="connsiteY16" fmla="*/ 101104 h 274105"/>
                  <a:gd name="connsiteX17" fmla="*/ 56169 w 121325"/>
                  <a:gd name="connsiteY17" fmla="*/ 96611 h 274105"/>
                  <a:gd name="connsiteX18" fmla="*/ 87624 w 121325"/>
                  <a:gd name="connsiteY18" fmla="*/ 105598 h 274105"/>
                  <a:gd name="connsiteX19" fmla="*/ 98858 w 121325"/>
                  <a:gd name="connsiteY19" fmla="*/ 130312 h 274105"/>
                  <a:gd name="connsiteX20" fmla="*/ 98858 w 121325"/>
                  <a:gd name="connsiteY20" fmla="*/ 141546 h 274105"/>
                  <a:gd name="connsiteX21" fmla="*/ 96611 w 121325"/>
                  <a:gd name="connsiteY21" fmla="*/ 157273 h 274105"/>
                  <a:gd name="connsiteX22" fmla="*/ 83130 w 121325"/>
                  <a:gd name="connsiteY22" fmla="*/ 206702 h 274105"/>
                  <a:gd name="connsiteX23" fmla="*/ 80883 w 121325"/>
                  <a:gd name="connsiteY23" fmla="*/ 220183 h 274105"/>
                  <a:gd name="connsiteX24" fmla="*/ 78637 w 121325"/>
                  <a:gd name="connsiteY24" fmla="*/ 231417 h 274105"/>
                  <a:gd name="connsiteX25" fmla="*/ 83130 w 121325"/>
                  <a:gd name="connsiteY25" fmla="*/ 244897 h 274105"/>
                  <a:gd name="connsiteX26" fmla="*/ 98858 w 121325"/>
                  <a:gd name="connsiteY26" fmla="*/ 249391 h 274105"/>
                  <a:gd name="connsiteX27" fmla="*/ 110091 w 121325"/>
                  <a:gd name="connsiteY27" fmla="*/ 247144 h 274105"/>
                  <a:gd name="connsiteX28" fmla="*/ 119078 w 121325"/>
                  <a:gd name="connsiteY28" fmla="*/ 242651 h 274105"/>
                  <a:gd name="connsiteX29" fmla="*/ 121325 w 121325"/>
                  <a:gd name="connsiteY29" fmla="*/ 31455 h 274105"/>
                  <a:gd name="connsiteX30" fmla="*/ 112338 w 121325"/>
                  <a:gd name="connsiteY30" fmla="*/ 53922 h 274105"/>
                  <a:gd name="connsiteX31" fmla="*/ 87624 w 121325"/>
                  <a:gd name="connsiteY31" fmla="*/ 62909 h 274105"/>
                  <a:gd name="connsiteX32" fmla="*/ 62909 w 121325"/>
                  <a:gd name="connsiteY32" fmla="*/ 53922 h 274105"/>
                  <a:gd name="connsiteX33" fmla="*/ 53922 w 121325"/>
                  <a:gd name="connsiteY33" fmla="*/ 31455 h 274105"/>
                  <a:gd name="connsiteX34" fmla="*/ 62909 w 121325"/>
                  <a:gd name="connsiteY34" fmla="*/ 8987 h 274105"/>
                  <a:gd name="connsiteX35" fmla="*/ 87624 w 121325"/>
                  <a:gd name="connsiteY35" fmla="*/ 0 h 274105"/>
                  <a:gd name="connsiteX36" fmla="*/ 112338 w 121325"/>
                  <a:gd name="connsiteY36" fmla="*/ 8987 h 274105"/>
                  <a:gd name="connsiteX37" fmla="*/ 121325 w 121325"/>
                  <a:gd name="connsiteY37" fmla="*/ 31455 h 274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325" h="274105">
                    <a:moveTo>
                      <a:pt x="119078" y="242651"/>
                    </a:moveTo>
                    <a:lnTo>
                      <a:pt x="114585" y="258378"/>
                    </a:lnTo>
                    <a:cubicBezTo>
                      <a:pt x="103351" y="262871"/>
                      <a:pt x="94364" y="267365"/>
                      <a:pt x="87624" y="269612"/>
                    </a:cubicBezTo>
                    <a:cubicBezTo>
                      <a:pt x="80883" y="271858"/>
                      <a:pt x="71896" y="274105"/>
                      <a:pt x="62909" y="274105"/>
                    </a:cubicBezTo>
                    <a:cubicBezTo>
                      <a:pt x="49429" y="274105"/>
                      <a:pt x="38195" y="271858"/>
                      <a:pt x="31455" y="265118"/>
                    </a:cubicBezTo>
                    <a:cubicBezTo>
                      <a:pt x="24714" y="258378"/>
                      <a:pt x="20221" y="249391"/>
                      <a:pt x="20221" y="240404"/>
                    </a:cubicBezTo>
                    <a:cubicBezTo>
                      <a:pt x="20221" y="235910"/>
                      <a:pt x="20221" y="231417"/>
                      <a:pt x="20221" y="226923"/>
                    </a:cubicBezTo>
                    <a:cubicBezTo>
                      <a:pt x="20221" y="222430"/>
                      <a:pt x="22468" y="217936"/>
                      <a:pt x="22468" y="213443"/>
                    </a:cubicBezTo>
                    <a:lnTo>
                      <a:pt x="35948" y="164014"/>
                    </a:lnTo>
                    <a:cubicBezTo>
                      <a:pt x="38195" y="159520"/>
                      <a:pt x="38195" y="155027"/>
                      <a:pt x="38195" y="150533"/>
                    </a:cubicBezTo>
                    <a:cubicBezTo>
                      <a:pt x="38195" y="146040"/>
                      <a:pt x="40442" y="141546"/>
                      <a:pt x="40442" y="139299"/>
                    </a:cubicBezTo>
                    <a:cubicBezTo>
                      <a:pt x="40442" y="132559"/>
                      <a:pt x="38195" y="128066"/>
                      <a:pt x="35948" y="125819"/>
                    </a:cubicBezTo>
                    <a:cubicBezTo>
                      <a:pt x="33701" y="123572"/>
                      <a:pt x="29208" y="121325"/>
                      <a:pt x="20221" y="121325"/>
                    </a:cubicBezTo>
                    <a:cubicBezTo>
                      <a:pt x="15727" y="121325"/>
                      <a:pt x="13481" y="121325"/>
                      <a:pt x="8987" y="123572"/>
                    </a:cubicBezTo>
                    <a:cubicBezTo>
                      <a:pt x="4494" y="125819"/>
                      <a:pt x="2247" y="125819"/>
                      <a:pt x="0" y="125819"/>
                    </a:cubicBezTo>
                    <a:lnTo>
                      <a:pt x="4494" y="110091"/>
                    </a:lnTo>
                    <a:cubicBezTo>
                      <a:pt x="13481" y="105598"/>
                      <a:pt x="22468" y="103351"/>
                      <a:pt x="31455" y="101104"/>
                    </a:cubicBezTo>
                    <a:cubicBezTo>
                      <a:pt x="40442" y="98858"/>
                      <a:pt x="47182" y="96611"/>
                      <a:pt x="56169" y="96611"/>
                    </a:cubicBezTo>
                    <a:cubicBezTo>
                      <a:pt x="69650" y="96611"/>
                      <a:pt x="80883" y="98858"/>
                      <a:pt x="87624" y="105598"/>
                    </a:cubicBezTo>
                    <a:cubicBezTo>
                      <a:pt x="94364" y="112338"/>
                      <a:pt x="98858" y="121325"/>
                      <a:pt x="98858" y="130312"/>
                    </a:cubicBezTo>
                    <a:cubicBezTo>
                      <a:pt x="98858" y="132559"/>
                      <a:pt x="98858" y="137053"/>
                      <a:pt x="98858" y="141546"/>
                    </a:cubicBezTo>
                    <a:cubicBezTo>
                      <a:pt x="98858" y="146040"/>
                      <a:pt x="96611" y="152780"/>
                      <a:pt x="96611" y="157273"/>
                    </a:cubicBezTo>
                    <a:lnTo>
                      <a:pt x="83130" y="206702"/>
                    </a:lnTo>
                    <a:cubicBezTo>
                      <a:pt x="80883" y="211196"/>
                      <a:pt x="80883" y="215689"/>
                      <a:pt x="80883" y="220183"/>
                    </a:cubicBezTo>
                    <a:cubicBezTo>
                      <a:pt x="80883" y="224676"/>
                      <a:pt x="78637" y="229170"/>
                      <a:pt x="78637" y="231417"/>
                    </a:cubicBezTo>
                    <a:cubicBezTo>
                      <a:pt x="78637" y="238157"/>
                      <a:pt x="80883" y="242651"/>
                      <a:pt x="83130" y="244897"/>
                    </a:cubicBezTo>
                    <a:cubicBezTo>
                      <a:pt x="85377" y="247144"/>
                      <a:pt x="92117" y="249391"/>
                      <a:pt x="98858" y="249391"/>
                    </a:cubicBezTo>
                    <a:cubicBezTo>
                      <a:pt x="103351" y="249391"/>
                      <a:pt x="105598" y="249391"/>
                      <a:pt x="110091" y="247144"/>
                    </a:cubicBezTo>
                    <a:cubicBezTo>
                      <a:pt x="112338" y="244897"/>
                      <a:pt x="116832" y="242651"/>
                      <a:pt x="119078" y="242651"/>
                    </a:cubicBezTo>
                    <a:close/>
                    <a:moveTo>
                      <a:pt x="121325" y="31455"/>
                    </a:moveTo>
                    <a:cubicBezTo>
                      <a:pt x="121325" y="40442"/>
                      <a:pt x="119078" y="47182"/>
                      <a:pt x="112338" y="53922"/>
                    </a:cubicBezTo>
                    <a:cubicBezTo>
                      <a:pt x="105598" y="60663"/>
                      <a:pt x="98858" y="62909"/>
                      <a:pt x="87624" y="62909"/>
                    </a:cubicBezTo>
                    <a:cubicBezTo>
                      <a:pt x="78637" y="62909"/>
                      <a:pt x="69650" y="60663"/>
                      <a:pt x="62909" y="53922"/>
                    </a:cubicBezTo>
                    <a:cubicBezTo>
                      <a:pt x="56169" y="47182"/>
                      <a:pt x="53922" y="40442"/>
                      <a:pt x="53922" y="31455"/>
                    </a:cubicBezTo>
                    <a:cubicBezTo>
                      <a:pt x="53922" y="22468"/>
                      <a:pt x="56169" y="15727"/>
                      <a:pt x="62909" y="8987"/>
                    </a:cubicBezTo>
                    <a:cubicBezTo>
                      <a:pt x="69650" y="2247"/>
                      <a:pt x="78637" y="0"/>
                      <a:pt x="87624" y="0"/>
                    </a:cubicBezTo>
                    <a:cubicBezTo>
                      <a:pt x="96611" y="0"/>
                      <a:pt x="105598" y="2247"/>
                      <a:pt x="112338" y="8987"/>
                    </a:cubicBezTo>
                    <a:cubicBezTo>
                      <a:pt x="119078" y="15727"/>
                      <a:pt x="121325" y="22468"/>
                      <a:pt x="121325" y="314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25B886F-F0D1-4FE7-BACB-0D95EE7E3BB9}"/>
                </a:ext>
              </a:extLst>
            </p:cNvPr>
            <p:cNvSpPr/>
            <p:nvPr/>
          </p:nvSpPr>
          <p:spPr>
            <a:xfrm>
              <a:off x="2936776" y="959629"/>
              <a:ext cx="170753" cy="635834"/>
            </a:xfrm>
            <a:custGeom>
              <a:avLst/>
              <a:gdLst>
                <a:gd name="connsiteX0" fmla="*/ 170754 w 170753"/>
                <a:gd name="connsiteY0" fmla="*/ 80883 h 635834"/>
                <a:gd name="connsiteX1" fmla="*/ 164014 w 170753"/>
                <a:gd name="connsiteY1" fmla="*/ 128066 h 635834"/>
                <a:gd name="connsiteX2" fmla="*/ 148286 w 170753"/>
                <a:gd name="connsiteY2" fmla="*/ 195468 h 635834"/>
                <a:gd name="connsiteX3" fmla="*/ 125819 w 170753"/>
                <a:gd name="connsiteY3" fmla="*/ 287586 h 635834"/>
                <a:gd name="connsiteX4" fmla="*/ 101104 w 170753"/>
                <a:gd name="connsiteY4" fmla="*/ 424638 h 635834"/>
                <a:gd name="connsiteX5" fmla="*/ 67403 w 170753"/>
                <a:gd name="connsiteY5" fmla="*/ 424638 h 635834"/>
                <a:gd name="connsiteX6" fmla="*/ 42688 w 170753"/>
                <a:gd name="connsiteY6" fmla="*/ 287586 h 635834"/>
                <a:gd name="connsiteX7" fmla="*/ 22468 w 170753"/>
                <a:gd name="connsiteY7" fmla="*/ 195468 h 635834"/>
                <a:gd name="connsiteX8" fmla="*/ 6740 w 170753"/>
                <a:gd name="connsiteY8" fmla="*/ 128066 h 635834"/>
                <a:gd name="connsiteX9" fmla="*/ 0 w 170753"/>
                <a:gd name="connsiteY9" fmla="*/ 78637 h 635834"/>
                <a:gd name="connsiteX10" fmla="*/ 24714 w 170753"/>
                <a:gd name="connsiteY10" fmla="*/ 22468 h 635834"/>
                <a:gd name="connsiteX11" fmla="*/ 83130 w 170753"/>
                <a:gd name="connsiteY11" fmla="*/ 0 h 635834"/>
                <a:gd name="connsiteX12" fmla="*/ 141546 w 170753"/>
                <a:gd name="connsiteY12" fmla="*/ 24714 h 635834"/>
                <a:gd name="connsiteX13" fmla="*/ 170754 w 170753"/>
                <a:gd name="connsiteY13" fmla="*/ 80883 h 635834"/>
                <a:gd name="connsiteX14" fmla="*/ 166260 w 170753"/>
                <a:gd name="connsiteY14" fmla="*/ 557197 h 635834"/>
                <a:gd name="connsiteX15" fmla="*/ 141546 w 170753"/>
                <a:gd name="connsiteY15" fmla="*/ 613366 h 635834"/>
                <a:gd name="connsiteX16" fmla="*/ 83130 w 170753"/>
                <a:gd name="connsiteY16" fmla="*/ 635834 h 635834"/>
                <a:gd name="connsiteX17" fmla="*/ 24714 w 170753"/>
                <a:gd name="connsiteY17" fmla="*/ 611120 h 635834"/>
                <a:gd name="connsiteX18" fmla="*/ 0 w 170753"/>
                <a:gd name="connsiteY18" fmla="*/ 554951 h 635834"/>
                <a:gd name="connsiteX19" fmla="*/ 24714 w 170753"/>
                <a:gd name="connsiteY19" fmla="*/ 498781 h 635834"/>
                <a:gd name="connsiteX20" fmla="*/ 83130 w 170753"/>
                <a:gd name="connsiteY20" fmla="*/ 476314 h 635834"/>
                <a:gd name="connsiteX21" fmla="*/ 141546 w 170753"/>
                <a:gd name="connsiteY21" fmla="*/ 501028 h 635834"/>
                <a:gd name="connsiteX22" fmla="*/ 166260 w 170753"/>
                <a:gd name="connsiteY22" fmla="*/ 557197 h 63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753" h="635834">
                  <a:moveTo>
                    <a:pt x="170754" y="80883"/>
                  </a:moveTo>
                  <a:cubicBezTo>
                    <a:pt x="170754" y="92117"/>
                    <a:pt x="168507" y="107845"/>
                    <a:pt x="164014" y="128066"/>
                  </a:cubicBezTo>
                  <a:cubicBezTo>
                    <a:pt x="159520" y="148286"/>
                    <a:pt x="155027" y="170754"/>
                    <a:pt x="148286" y="195468"/>
                  </a:cubicBezTo>
                  <a:cubicBezTo>
                    <a:pt x="141546" y="220183"/>
                    <a:pt x="134806" y="251637"/>
                    <a:pt x="125819" y="287586"/>
                  </a:cubicBezTo>
                  <a:cubicBezTo>
                    <a:pt x="116832" y="323534"/>
                    <a:pt x="110091" y="370716"/>
                    <a:pt x="101104" y="424638"/>
                  </a:cubicBezTo>
                  <a:lnTo>
                    <a:pt x="67403" y="424638"/>
                  </a:lnTo>
                  <a:cubicBezTo>
                    <a:pt x="58416" y="370716"/>
                    <a:pt x="51675" y="323534"/>
                    <a:pt x="42688" y="287586"/>
                  </a:cubicBezTo>
                  <a:cubicBezTo>
                    <a:pt x="35948" y="251637"/>
                    <a:pt x="29208" y="220183"/>
                    <a:pt x="22468" y="195468"/>
                  </a:cubicBezTo>
                  <a:cubicBezTo>
                    <a:pt x="17974" y="173001"/>
                    <a:pt x="13481" y="150533"/>
                    <a:pt x="6740" y="128066"/>
                  </a:cubicBezTo>
                  <a:cubicBezTo>
                    <a:pt x="2247" y="105598"/>
                    <a:pt x="0" y="89871"/>
                    <a:pt x="0" y="78637"/>
                  </a:cubicBezTo>
                  <a:cubicBezTo>
                    <a:pt x="0" y="56169"/>
                    <a:pt x="8987" y="38195"/>
                    <a:pt x="24714" y="22468"/>
                  </a:cubicBezTo>
                  <a:cubicBezTo>
                    <a:pt x="40442" y="6740"/>
                    <a:pt x="60663" y="0"/>
                    <a:pt x="83130" y="0"/>
                  </a:cubicBezTo>
                  <a:cubicBezTo>
                    <a:pt x="105598" y="0"/>
                    <a:pt x="125819" y="8987"/>
                    <a:pt x="141546" y="24714"/>
                  </a:cubicBezTo>
                  <a:cubicBezTo>
                    <a:pt x="164014" y="40442"/>
                    <a:pt x="170754" y="58416"/>
                    <a:pt x="170754" y="80883"/>
                  </a:cubicBezTo>
                  <a:close/>
                  <a:moveTo>
                    <a:pt x="166260" y="557197"/>
                  </a:moveTo>
                  <a:cubicBezTo>
                    <a:pt x="166260" y="579665"/>
                    <a:pt x="157273" y="597639"/>
                    <a:pt x="141546" y="613366"/>
                  </a:cubicBezTo>
                  <a:cubicBezTo>
                    <a:pt x="125819" y="629094"/>
                    <a:pt x="105598" y="635834"/>
                    <a:pt x="83130" y="635834"/>
                  </a:cubicBezTo>
                  <a:cubicBezTo>
                    <a:pt x="60663" y="635834"/>
                    <a:pt x="40442" y="626847"/>
                    <a:pt x="24714" y="611120"/>
                  </a:cubicBezTo>
                  <a:cubicBezTo>
                    <a:pt x="8987" y="595392"/>
                    <a:pt x="0" y="577418"/>
                    <a:pt x="0" y="554951"/>
                  </a:cubicBezTo>
                  <a:cubicBezTo>
                    <a:pt x="0" y="532483"/>
                    <a:pt x="8987" y="514509"/>
                    <a:pt x="24714" y="498781"/>
                  </a:cubicBezTo>
                  <a:cubicBezTo>
                    <a:pt x="40442" y="483054"/>
                    <a:pt x="60663" y="474067"/>
                    <a:pt x="83130" y="476314"/>
                  </a:cubicBezTo>
                  <a:cubicBezTo>
                    <a:pt x="105598" y="476314"/>
                    <a:pt x="123572" y="485301"/>
                    <a:pt x="141546" y="501028"/>
                  </a:cubicBezTo>
                  <a:cubicBezTo>
                    <a:pt x="157273" y="516756"/>
                    <a:pt x="166260" y="536976"/>
                    <a:pt x="166260" y="557197"/>
                  </a:cubicBezTo>
                  <a:close/>
                </a:path>
              </a:pathLst>
            </a:custGeom>
            <a:solidFill>
              <a:schemeClr val="accent6"/>
            </a:solidFill>
            <a:ln w="22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B3674D6-7F16-E442-8C21-F78B4617E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876" b="5930"/>
          <a:stretch/>
        </p:blipFill>
        <p:spPr>
          <a:xfrm>
            <a:off x="60027" y="4667489"/>
            <a:ext cx="1181112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45B5A56-0F1B-BE41-A0D4-8C4BF8580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876" b="5930"/>
          <a:stretch/>
        </p:blipFill>
        <p:spPr>
          <a:xfrm>
            <a:off x="2373624" y="1897487"/>
            <a:ext cx="4352818" cy="14461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06EB728-972A-4946-B036-FC004E533AA2}"/>
              </a:ext>
            </a:extLst>
          </p:cNvPr>
          <p:cNvGrpSpPr/>
          <p:nvPr userDrawn="1"/>
        </p:nvGrpSpPr>
        <p:grpSpPr>
          <a:xfrm>
            <a:off x="-278131" y="-2221184"/>
            <a:ext cx="9700262" cy="9585868"/>
            <a:chOff x="-278131" y="-2221184"/>
            <a:chExt cx="9700262" cy="958586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6D70328-AA38-49C6-AB5A-40FE9B4708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78131" y="-2221184"/>
              <a:ext cx="9700262" cy="9585868"/>
            </a:xfrm>
            <a:custGeom>
              <a:avLst/>
              <a:gdLst>
                <a:gd name="T0" fmla="*/ 468 w 937"/>
                <a:gd name="T1" fmla="*/ 0 h 926"/>
                <a:gd name="T2" fmla="*/ 0 w 937"/>
                <a:gd name="T3" fmla="*/ 463 h 926"/>
                <a:gd name="T4" fmla="*/ 468 w 937"/>
                <a:gd name="T5" fmla="*/ 926 h 926"/>
                <a:gd name="T6" fmla="*/ 937 w 937"/>
                <a:gd name="T7" fmla="*/ 463 h 926"/>
                <a:gd name="T8" fmla="*/ 468 w 937"/>
                <a:gd name="T9" fmla="*/ 0 h 926"/>
                <a:gd name="T10" fmla="*/ 468 w 937"/>
                <a:gd name="T11" fmla="*/ 778 h 926"/>
                <a:gd name="T12" fmla="*/ 162 w 937"/>
                <a:gd name="T13" fmla="*/ 463 h 926"/>
                <a:gd name="T14" fmla="*/ 468 w 937"/>
                <a:gd name="T15" fmla="*/ 148 h 926"/>
                <a:gd name="T16" fmla="*/ 774 w 937"/>
                <a:gd name="T17" fmla="*/ 463 h 926"/>
                <a:gd name="T18" fmla="*/ 468 w 937"/>
                <a:gd name="T19" fmla="*/ 778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7" h="926">
                  <a:moveTo>
                    <a:pt x="468" y="0"/>
                  </a:moveTo>
                  <a:cubicBezTo>
                    <a:pt x="200" y="0"/>
                    <a:pt x="0" y="202"/>
                    <a:pt x="0" y="463"/>
                  </a:cubicBezTo>
                  <a:cubicBezTo>
                    <a:pt x="0" y="724"/>
                    <a:pt x="200" y="926"/>
                    <a:pt x="468" y="926"/>
                  </a:cubicBezTo>
                  <a:cubicBezTo>
                    <a:pt x="737" y="926"/>
                    <a:pt x="937" y="724"/>
                    <a:pt x="937" y="463"/>
                  </a:cubicBezTo>
                  <a:cubicBezTo>
                    <a:pt x="937" y="202"/>
                    <a:pt x="737" y="0"/>
                    <a:pt x="468" y="0"/>
                  </a:cubicBezTo>
                  <a:close/>
                  <a:moveTo>
                    <a:pt x="468" y="778"/>
                  </a:moveTo>
                  <a:cubicBezTo>
                    <a:pt x="292" y="778"/>
                    <a:pt x="162" y="641"/>
                    <a:pt x="162" y="463"/>
                  </a:cubicBezTo>
                  <a:cubicBezTo>
                    <a:pt x="162" y="285"/>
                    <a:pt x="292" y="148"/>
                    <a:pt x="468" y="148"/>
                  </a:cubicBezTo>
                  <a:cubicBezTo>
                    <a:pt x="645" y="148"/>
                    <a:pt x="774" y="285"/>
                    <a:pt x="774" y="463"/>
                  </a:cubicBezTo>
                  <a:cubicBezTo>
                    <a:pt x="774" y="641"/>
                    <a:pt x="645" y="778"/>
                    <a:pt x="468" y="778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09E406E-14E6-44FB-A7B4-3235D25D4B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12520" y="107422"/>
              <a:ext cx="4918962" cy="4928657"/>
            </a:xfrm>
            <a:custGeom>
              <a:avLst/>
              <a:gdLst>
                <a:gd name="T0" fmla="*/ 238 w 475"/>
                <a:gd name="T1" fmla="*/ 0 h 476"/>
                <a:gd name="T2" fmla="*/ 0 w 475"/>
                <a:gd name="T3" fmla="*/ 238 h 476"/>
                <a:gd name="T4" fmla="*/ 238 w 475"/>
                <a:gd name="T5" fmla="*/ 476 h 476"/>
                <a:gd name="T6" fmla="*/ 475 w 475"/>
                <a:gd name="T7" fmla="*/ 238 h 476"/>
                <a:gd name="T8" fmla="*/ 238 w 475"/>
                <a:gd name="T9" fmla="*/ 0 h 476"/>
                <a:gd name="T10" fmla="*/ 238 w 475"/>
                <a:gd name="T11" fmla="*/ 443 h 476"/>
                <a:gd name="T12" fmla="*/ 33 w 475"/>
                <a:gd name="T13" fmla="*/ 238 h 476"/>
                <a:gd name="T14" fmla="*/ 238 w 475"/>
                <a:gd name="T15" fmla="*/ 33 h 476"/>
                <a:gd name="T16" fmla="*/ 443 w 475"/>
                <a:gd name="T17" fmla="*/ 238 h 476"/>
                <a:gd name="T18" fmla="*/ 238 w 475"/>
                <a:gd name="T19" fmla="*/ 44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" h="476"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5" y="369"/>
                    <a:pt x="475" y="238"/>
                  </a:cubicBezTo>
                  <a:cubicBezTo>
                    <a:pt x="475" y="107"/>
                    <a:pt x="369" y="0"/>
                    <a:pt x="238" y="0"/>
                  </a:cubicBezTo>
                  <a:close/>
                  <a:moveTo>
                    <a:pt x="238" y="443"/>
                  </a:moveTo>
                  <a:cubicBezTo>
                    <a:pt x="125" y="443"/>
                    <a:pt x="33" y="351"/>
                    <a:pt x="33" y="238"/>
                  </a:cubicBezTo>
                  <a:cubicBezTo>
                    <a:pt x="33" y="125"/>
                    <a:pt x="125" y="33"/>
                    <a:pt x="238" y="33"/>
                  </a:cubicBezTo>
                  <a:cubicBezTo>
                    <a:pt x="351" y="33"/>
                    <a:pt x="443" y="125"/>
                    <a:pt x="443" y="238"/>
                  </a:cubicBezTo>
                  <a:cubicBezTo>
                    <a:pt x="443" y="351"/>
                    <a:pt x="351" y="443"/>
                    <a:pt x="238" y="443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9191040-8415-47BE-9AC6-19B8FD777053}"/>
              </a:ext>
            </a:extLst>
          </p:cNvPr>
          <p:cNvSpPr/>
          <p:nvPr userDrawn="1"/>
        </p:nvSpPr>
        <p:spPr>
          <a:xfrm>
            <a:off x="-1934958" y="-4144297"/>
            <a:ext cx="1934958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C0571-247B-4164-8273-94277DE303E0}"/>
              </a:ext>
            </a:extLst>
          </p:cNvPr>
          <p:cNvSpPr/>
          <p:nvPr userDrawn="1"/>
        </p:nvSpPr>
        <p:spPr>
          <a:xfrm>
            <a:off x="9144000" y="-4144297"/>
            <a:ext cx="1755058" cy="122411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326F8-DF87-4AE0-A7DF-F38F45E826DF}"/>
              </a:ext>
            </a:extLst>
          </p:cNvPr>
          <p:cNvSpPr/>
          <p:nvPr userDrawn="1"/>
        </p:nvSpPr>
        <p:spPr>
          <a:xfrm>
            <a:off x="-1578077" y="-2607546"/>
            <a:ext cx="12432890" cy="26075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1687F2-32A5-4A87-9842-F74C760B1F12}"/>
              </a:ext>
            </a:extLst>
          </p:cNvPr>
          <p:cNvSpPr/>
          <p:nvPr userDrawn="1"/>
        </p:nvSpPr>
        <p:spPr>
          <a:xfrm>
            <a:off x="-1578077" y="5161569"/>
            <a:ext cx="12432890" cy="26075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00" y="1053725"/>
            <a:ext cx="8229600" cy="3371580"/>
          </a:xfrm>
        </p:spPr>
        <p:txBody>
          <a:bodyPr/>
          <a:lstStyle>
            <a:lvl1pPr>
              <a:spcBef>
                <a:spcPts val="800"/>
              </a:spcBef>
              <a:defRPr sz="1400"/>
            </a:lvl1pPr>
            <a:lvl2pPr>
              <a:spcBef>
                <a:spcPts val="500"/>
              </a:spcBef>
              <a:defRPr sz="1200"/>
            </a:lvl2pPr>
            <a:lvl3pPr>
              <a:spcBef>
                <a:spcPts val="800"/>
              </a:spcBef>
              <a:defRPr sz="1100"/>
            </a:lvl3pPr>
            <a:lvl4pPr>
              <a:spcBef>
                <a:spcPts val="800"/>
              </a:spcBef>
              <a:defRPr sz="1100"/>
            </a:lvl4pPr>
            <a:lvl5pPr>
              <a:spcBef>
                <a:spcPts val="8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00" y="4479603"/>
            <a:ext cx="8229600" cy="1714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6A6EB5-F40B-424E-8831-3C3FCD87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DBC5274-C003-4F1A-AA2C-8C034C2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12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00" y="1109561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0800" y="4476403"/>
            <a:ext cx="8229600" cy="1714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 b="0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46E49-27E7-F741-8259-30579C5FA34D}" type="slidenum">
              <a:rPr lang="en-US" smtClean="0"/>
              <a:pPr/>
              <a:t>‹#›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0B8B3-CEAD-42B9-BF1E-6BC9F0D44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/>
          <a:srcRect t="13876" b="-1846"/>
          <a:stretch/>
        </p:blipFill>
        <p:spPr>
          <a:xfrm>
            <a:off x="115905" y="4716289"/>
            <a:ext cx="108658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3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08" r:id="rId2"/>
    <p:sldLayoutId id="2147483681" r:id="rId3"/>
    <p:sldLayoutId id="2147483693" r:id="rId4"/>
    <p:sldLayoutId id="2147483673" r:id="rId5"/>
    <p:sldLayoutId id="2147483680" r:id="rId6"/>
    <p:sldLayoutId id="2147483698" r:id="rId7"/>
    <p:sldLayoutId id="2147483695" r:id="rId8"/>
    <p:sldLayoutId id="2147483662" r:id="rId9"/>
    <p:sldLayoutId id="2147483687" r:id="rId10"/>
    <p:sldLayoutId id="2147483699" r:id="rId11"/>
    <p:sldLayoutId id="2147483705" r:id="rId12"/>
    <p:sldLayoutId id="2147483678" r:id="rId13"/>
    <p:sldLayoutId id="2147483709" r:id="rId14"/>
    <p:sldLayoutId id="2147483688" r:id="rId15"/>
    <p:sldLayoutId id="2147483710" r:id="rId16"/>
    <p:sldLayoutId id="2147483683" r:id="rId17"/>
    <p:sldLayoutId id="2147483696" r:id="rId18"/>
    <p:sldLayoutId id="2147483697" r:id="rId19"/>
    <p:sldLayoutId id="2147483711" r:id="rId20"/>
    <p:sldLayoutId id="2147483691" r:id="rId21"/>
    <p:sldLayoutId id="2147483712" r:id="rId22"/>
    <p:sldLayoutId id="2147483692" r:id="rId23"/>
    <p:sldLayoutId id="2147483690" r:id="rId24"/>
    <p:sldLayoutId id="2147483686" r:id="rId25"/>
    <p:sldLayoutId id="2147483684" r:id="rId26"/>
    <p:sldLayoutId id="2147483702" r:id="rId27"/>
    <p:sldLayoutId id="2147483685" r:id="rId28"/>
    <p:sldLayoutId id="2147483703" r:id="rId29"/>
    <p:sldLayoutId id="2147483689" r:id="rId30"/>
    <p:sldLayoutId id="2147483707" r:id="rId31"/>
    <p:sldLayoutId id="2147483677" r:id="rId32"/>
    <p:sldLayoutId id="2147483700" r:id="rId33"/>
    <p:sldLayoutId id="2147483682" r:id="rId34"/>
    <p:sldLayoutId id="2147483701" r:id="rId35"/>
    <p:sldLayoutId id="2147483675" r:id="rId36"/>
    <p:sldLayoutId id="2147483670" r:id="rId37"/>
    <p:sldLayoutId id="2147483667" r:id="rId3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12763" indent="-169863" algn="l" defTabSz="6858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FD5E7-9853-524F-8ACD-E74F5B5A1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26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EDF0F-8EE4-C647-9A44-CD35F7899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66990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DA8E90-E619-EF47-82D2-3EEEDB7BA645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Ebrima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E7369-C1D5-B84E-8242-44AB1391E5FC}"/>
              </a:ext>
            </a:extLst>
          </p:cNvPr>
          <p:cNvSpPr txBox="1"/>
          <p:nvPr userDrawn="1"/>
        </p:nvSpPr>
        <p:spPr>
          <a:xfrm>
            <a:off x="220744" y="4861218"/>
            <a:ext cx="18059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brima" panose="02000000000000000000" pitchFamily="2" charset="0"/>
                <a:ea typeface="Calibri"/>
                <a:cs typeface="Ebrima" panose="02000000000000000000" pitchFamily="2" charset="0"/>
                <a:sym typeface="Calibri"/>
              </a:rPr>
              <a:t>|  </a:t>
            </a: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brima" panose="02000000000000000000" pitchFamily="2" charset="0"/>
                <a:ea typeface="Calibri"/>
                <a:cs typeface="Ebrima" panose="02000000000000000000" pitchFamily="2" charset="0"/>
                <a:sym typeface="Calibri"/>
              </a:rPr>
              <a:t>©2021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Arial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C3584A9-030B-D941-86ED-E292D5FA0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" y="4826609"/>
            <a:ext cx="32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algn="l"/>
            <a:fld id="{2F196991-EA6C-1847-AA4B-F785A6C2BA6A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93458E1-8D65-554A-B2E2-931ECD41623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7691717" y="4771235"/>
            <a:ext cx="1366009" cy="34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3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42" r:id="rId2"/>
    <p:sldLayoutId id="2147483944" r:id="rId3"/>
    <p:sldLayoutId id="2147483962" r:id="rId4"/>
    <p:sldLayoutId id="2147483943" r:id="rId5"/>
    <p:sldLayoutId id="2147483963" r:id="rId6"/>
    <p:sldLayoutId id="2147483961" r:id="rId7"/>
    <p:sldLayoutId id="2147483945" r:id="rId8"/>
    <p:sldLayoutId id="2147483978" r:id="rId9"/>
    <p:sldLayoutId id="2147483979" r:id="rId10"/>
    <p:sldLayoutId id="2147483947" r:id="rId11"/>
    <p:sldLayoutId id="2147483964" r:id="rId12"/>
    <p:sldLayoutId id="2147483980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4054" r:id="rId19"/>
    <p:sldLayoutId id="2147483948" r:id="rId20"/>
    <p:sldLayoutId id="2147484055" r:id="rId21"/>
    <p:sldLayoutId id="2147484057" r:id="rId22"/>
    <p:sldLayoutId id="2147484103" r:id="rId23"/>
    <p:sldLayoutId id="2147484104" r:id="rId24"/>
    <p:sldLayoutId id="2147483950" r:id="rId25"/>
    <p:sldLayoutId id="2147484113" r:id="rId26"/>
    <p:sldLayoutId id="2147484116" r:id="rId2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2F87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B5BE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B5BE00"/>
        </a:buClr>
        <a:buSzPct val="100000"/>
        <a:buFont typeface="System Font Regular"/>
        <a:buChar char="⁃"/>
        <a:defRPr sz="18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1144588" indent="-230188" algn="l" defTabSz="914400" rtl="0" eaLnBrk="1" latinLnBrk="0" hangingPunct="1">
        <a:lnSpc>
          <a:spcPct val="100000"/>
        </a:lnSpc>
        <a:spcBef>
          <a:spcPts val="500"/>
        </a:spcBef>
        <a:buClr>
          <a:srgbClr val="B5BE00"/>
        </a:buClr>
        <a:buSzPct val="100000"/>
        <a:buFont typeface="System Font Regular"/>
        <a:buChar char="◦"/>
        <a:tabLst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B5BE00"/>
        </a:buClr>
        <a:buFont typeface="System Font Regular"/>
        <a:buChar char="⁃"/>
        <a:defRPr sz="1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B5BE0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tif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tiff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tiff"/><Relationship Id="rId5" Type="http://schemas.openxmlformats.org/officeDocument/2006/relationships/image" Target="../media/image9.jpeg"/><Relationship Id="rId15" Type="http://schemas.openxmlformats.org/officeDocument/2006/relationships/image" Target="../media/image19.tiff"/><Relationship Id="rId10" Type="http://schemas.openxmlformats.org/officeDocument/2006/relationships/image" Target="../media/image14.tiff"/><Relationship Id="rId19" Type="http://schemas.openxmlformats.org/officeDocument/2006/relationships/image" Target="../media/image23.png"/><Relationship Id="rId4" Type="http://schemas.openxmlformats.org/officeDocument/2006/relationships/image" Target="../media/image8.tiff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B5766293-5EDB-4079-A50F-7709A9597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8423" y="1669667"/>
            <a:ext cx="5547147" cy="1002475"/>
          </a:xfrm>
        </p:spPr>
        <p:txBody>
          <a:bodyPr>
            <a:normAutofit/>
          </a:bodyPr>
          <a:lstStyle/>
          <a:p>
            <a:r>
              <a:rPr lang="en-US" b="1">
                <a:cs typeface="Arial"/>
              </a:rPr>
              <a:t>Ask Me Anything</a:t>
            </a:r>
            <a:br>
              <a:rPr lang="en-US" b="1">
                <a:cs typeface="Arial"/>
              </a:rPr>
            </a:br>
            <a:r>
              <a:rPr lang="en-US" b="1">
                <a:cs typeface="Arial"/>
              </a:rPr>
              <a:t>Data and AI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65430A4-3A33-40FF-B0E5-3E03C7E44D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2104" y="3473833"/>
            <a:ext cx="5919786" cy="1115752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Bob DiMaggio, Vice President of Product</a:t>
            </a:r>
            <a:endParaRPr lang="en-US"/>
          </a:p>
          <a:p>
            <a:r>
              <a:rPr lang="en-US"/>
              <a:t>Traci Roble, Director of Partner Success</a:t>
            </a:r>
          </a:p>
          <a:p>
            <a:r>
              <a:rPr lang="en-US"/>
              <a:t>Dr. Mark Voortman, Data Science Architect</a:t>
            </a: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A2E44A4-A8F9-4BFA-9E73-CF72814A8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21 July 2021</a:t>
            </a:r>
          </a:p>
        </p:txBody>
      </p:sp>
    </p:spTree>
    <p:extLst>
      <p:ext uri="{BB962C8B-B14F-4D97-AF65-F5344CB8AC3E}">
        <p14:creationId xmlns:p14="http://schemas.microsoft.com/office/powerpoint/2010/main" val="322669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86580-CC34-5644-A6B2-F40DEB650E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1840" y="1871381"/>
            <a:ext cx="2560320" cy="2206665"/>
          </a:xfrm>
        </p:spPr>
        <p:txBody>
          <a:bodyPr>
            <a:normAutofit/>
          </a:bodyPr>
          <a:lstStyle/>
          <a:p>
            <a:r>
              <a:rPr lang="en-US" sz="6600" b="1"/>
              <a:t>2</a:t>
            </a:r>
          </a:p>
          <a:p>
            <a:r>
              <a:rPr lang="en-US" sz="3200" b="1"/>
              <a:t>Data</a:t>
            </a:r>
            <a:br>
              <a:rPr lang="en-US" sz="3200" b="1">
                <a:cs typeface="Arial"/>
              </a:rPr>
            </a:br>
            <a:r>
              <a:rPr lang="en-US" sz="3200" b="1">
                <a:cs typeface="Arial"/>
              </a:rPr>
              <a:t>Mindset</a:t>
            </a:r>
          </a:p>
          <a:p>
            <a:pPr marL="0" indent="0">
              <a:buNone/>
            </a:pPr>
            <a:endParaRPr lang="en-US" sz="3200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591D1-0C84-C348-97A6-9FC444AFEA9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04592" y="1621351"/>
            <a:ext cx="2578608" cy="2206664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chemeClr val="bg1"/>
                </a:solidFill>
              </a:rPr>
              <a:t>3</a:t>
            </a:r>
          </a:p>
          <a:p>
            <a:r>
              <a:rPr lang="en-US" sz="3200" b="1">
                <a:solidFill>
                  <a:schemeClr val="bg1"/>
                </a:solidFill>
                <a:cs typeface="Arial"/>
              </a:rPr>
              <a:t>Where is </a:t>
            </a:r>
            <a:br>
              <a:rPr lang="en-US" sz="3200" b="1">
                <a:solidFill>
                  <a:schemeClr val="bg1"/>
                </a:solidFill>
                <a:cs typeface="Arial"/>
              </a:rPr>
            </a:br>
            <a:r>
              <a:rPr lang="en-US" sz="3200" b="1">
                <a:solidFill>
                  <a:schemeClr val="bg1"/>
                </a:solidFill>
                <a:cs typeface="Arial"/>
              </a:rPr>
              <a:t>the Data?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2157D9-E22D-FB4A-82CB-B6B4000635BB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/>
              <a:t>1</a:t>
            </a:r>
          </a:p>
          <a:p>
            <a:r>
              <a:rPr lang="en-US" sz="3200" b="1">
                <a:cs typeface="Arial"/>
              </a:rPr>
              <a:t>Why</a:t>
            </a:r>
            <a:br>
              <a:rPr lang="en-US" sz="3200" b="1">
                <a:cs typeface="Arial"/>
              </a:rPr>
            </a:br>
            <a:r>
              <a:rPr lang="en-US" sz="3200" b="1">
                <a:cs typeface="Arial"/>
              </a:rPr>
              <a:t>Data?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DDCE6-D4AE-5544-B0D3-22063ABFCC93}"/>
              </a:ext>
            </a:extLst>
          </p:cNvPr>
          <p:cNvSpPr/>
          <p:nvPr/>
        </p:nvSpPr>
        <p:spPr>
          <a:xfrm>
            <a:off x="3163824" y="1468417"/>
            <a:ext cx="2798064" cy="260980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259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A104B7-19D5-9E44-9DEC-A2D887BCD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Keystone habits can be defined as </a:t>
            </a:r>
            <a:r>
              <a:rPr lang="en-US" i="1"/>
              <a:t>“small changes or habits that people introduce into their routines that unintentionally carry over into other aspects of their lives”</a:t>
            </a:r>
            <a:r>
              <a:rPr lang="en-US"/>
              <a:t> [Charles Duhigg in The Power of Habit]</a:t>
            </a:r>
          </a:p>
          <a:p>
            <a:r>
              <a:rPr lang="en-US"/>
              <a:t>For example, </a:t>
            </a:r>
            <a:r>
              <a:rPr lang="en-US" b="1"/>
              <a:t>better</a:t>
            </a:r>
            <a:r>
              <a:rPr lang="en-US"/>
              <a:t> </a:t>
            </a:r>
            <a:r>
              <a:rPr lang="en-US" b="1"/>
              <a:t>sleep</a:t>
            </a:r>
            <a:r>
              <a:rPr lang="en-US"/>
              <a:t> leads to more </a:t>
            </a:r>
            <a:r>
              <a:rPr lang="en-US" b="1"/>
              <a:t>exercise</a:t>
            </a:r>
            <a:r>
              <a:rPr lang="en-US"/>
              <a:t> and </a:t>
            </a:r>
            <a:r>
              <a:rPr lang="en-US" b="1"/>
              <a:t>eating healthier</a:t>
            </a:r>
          </a:p>
          <a:p>
            <a:endParaRPr lang="en-US"/>
          </a:p>
          <a:p>
            <a:r>
              <a:rPr lang="en-US"/>
              <a:t>Similarly, an organization focused on data will </a:t>
            </a:r>
            <a:r>
              <a:rPr lang="en-US" b="1"/>
              <a:t>improve</a:t>
            </a:r>
            <a:r>
              <a:rPr lang="en-US"/>
              <a:t> many </a:t>
            </a:r>
            <a:r>
              <a:rPr lang="en-US" b="1"/>
              <a:t>processes</a:t>
            </a:r>
            <a:r>
              <a:rPr lang="en-US"/>
              <a:t> and </a:t>
            </a:r>
            <a:r>
              <a:rPr lang="en-US" b="1"/>
              <a:t>decisions</a:t>
            </a:r>
          </a:p>
          <a:p>
            <a:r>
              <a:rPr lang="en-US"/>
              <a:t>Some </a:t>
            </a:r>
            <a:r>
              <a:rPr lang="en-US" b="1"/>
              <a:t>examples</a:t>
            </a:r>
          </a:p>
          <a:p>
            <a:pPr lvl="1" fontAlgn="base"/>
            <a:r>
              <a:rPr lang="en-US"/>
              <a:t>Data can be used to justify policies or investments​</a:t>
            </a:r>
          </a:p>
          <a:p>
            <a:pPr lvl="1" fontAlgn="base"/>
            <a:r>
              <a:rPr lang="en-US"/>
              <a:t>Collecting detailed data on campus visits can be used to make improvements to the process​</a:t>
            </a:r>
          </a:p>
          <a:p>
            <a:pPr lvl="1" fontAlgn="base"/>
            <a:r>
              <a:rPr lang="en-US"/>
              <a:t>It enables the use of machine learning for a variety of purposes​</a:t>
            </a:r>
          </a:p>
          <a:p>
            <a:pPr lvl="1" fontAlgn="base"/>
            <a:r>
              <a:rPr lang="en-US"/>
              <a:t>It may be possible to repurpose data for future decision making, modeling, etc.​</a:t>
            </a:r>
          </a:p>
          <a:p>
            <a:pPr lvl="1" fontAlgn="base"/>
            <a:r>
              <a:rPr lang="en-US"/>
              <a:t>Relevant data can be shared or compared more easily across the organization​</a:t>
            </a:r>
          </a:p>
          <a:p>
            <a:pPr lvl="1" fontAlgn="base"/>
            <a:r>
              <a:rPr lang="en-US"/>
              <a:t>Really, any decision process will benefit from additional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20D14-259A-6D42-95C4-7CCFB90D1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11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E07B9C-05E5-6D41-8FBF-D4D17245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Look at Data as a Keystone Habit</a:t>
            </a:r>
          </a:p>
        </p:txBody>
      </p:sp>
    </p:spTree>
    <p:extLst>
      <p:ext uri="{BB962C8B-B14F-4D97-AF65-F5344CB8AC3E}">
        <p14:creationId xmlns:p14="http://schemas.microsoft.com/office/powerpoint/2010/main" val="33630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126025-BC38-674C-A023-5B25B01F2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00" y="1053725"/>
            <a:ext cx="8555184" cy="337158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600"/>
              <a:t>What data are you currently collecting?</a:t>
            </a:r>
            <a:br>
              <a:rPr lang="en-US" sz="1600">
                <a:cs typeface="Arial"/>
              </a:rPr>
            </a:br>
            <a:endParaRPr lang="en-US" sz="1600"/>
          </a:p>
          <a:p>
            <a:r>
              <a:rPr lang="en-US" sz="1600"/>
              <a:t>What additional data can you collect?</a:t>
            </a:r>
            <a:br>
              <a:rPr lang="en-US" sz="1600">
                <a:cs typeface="Arial"/>
              </a:rPr>
            </a:br>
            <a:endParaRPr lang="en-US" sz="1600">
              <a:cs typeface="Arial"/>
            </a:endParaRPr>
          </a:p>
          <a:p>
            <a:r>
              <a:rPr lang="en-US" sz="1600"/>
              <a:t>What infrastructure is required to collect additional data?</a:t>
            </a:r>
            <a:br>
              <a:rPr lang="en-US" sz="1600">
                <a:cs typeface="Arial"/>
              </a:rPr>
            </a:br>
            <a:endParaRPr lang="en-US" sz="1600">
              <a:cs typeface="Arial"/>
            </a:endParaRPr>
          </a:p>
          <a:p>
            <a:r>
              <a:rPr lang="en-US" sz="1600"/>
              <a:t>Can you consolidate all the data in one place?</a:t>
            </a:r>
            <a:br>
              <a:rPr lang="en-US" sz="1600">
                <a:cs typeface="Arial"/>
              </a:rPr>
            </a:br>
            <a:endParaRPr lang="en-US" sz="1600">
              <a:cs typeface="Arial"/>
            </a:endParaRPr>
          </a:p>
          <a:p>
            <a:r>
              <a:rPr lang="en-US" sz="1600"/>
              <a:t>The payoff may not be immediate, but postponing should not be an option (asset)</a:t>
            </a:r>
            <a:br>
              <a:rPr lang="en-US" sz="1600"/>
            </a:br>
            <a:endParaRPr lang="en-US" sz="1600">
              <a:cs typeface="Arial"/>
            </a:endParaRPr>
          </a:p>
          <a:p>
            <a:r>
              <a:rPr lang="en-US" sz="1600" b="1">
                <a:cs typeface="Arial"/>
              </a:rPr>
              <a:t>Can't collect data after the fact!!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2003D7-832F-1E42-AE63-2F82A9DF0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12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D2AE17-9DCF-AF4E-88BF-80AAA7D38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Some Investments may be Required</a:t>
            </a:r>
          </a:p>
        </p:txBody>
      </p:sp>
    </p:spTree>
    <p:extLst>
      <p:ext uri="{BB962C8B-B14F-4D97-AF65-F5344CB8AC3E}">
        <p14:creationId xmlns:p14="http://schemas.microsoft.com/office/powerpoint/2010/main" val="2401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B2805F-4EBA-4573-AD44-C9A7927E0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00" y="885960"/>
            <a:ext cx="8229600" cy="337158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600">
                <a:cs typeface="Arial"/>
              </a:rPr>
              <a:t>It can be difficult to </a:t>
            </a:r>
            <a:r>
              <a:rPr lang="en-US" sz="1600" b="1">
                <a:cs typeface="Arial"/>
              </a:rPr>
              <a:t>collect</a:t>
            </a:r>
            <a:r>
              <a:rPr lang="en-US" sz="1600">
                <a:cs typeface="Arial"/>
              </a:rPr>
              <a:t> data consistently</a:t>
            </a:r>
          </a:p>
          <a:p>
            <a:pPr lvl="1"/>
            <a:r>
              <a:rPr lang="en-US" sz="1400">
                <a:cs typeface="Arial"/>
              </a:rPr>
              <a:t>E.g., </a:t>
            </a:r>
            <a:r>
              <a:rPr lang="en-US" sz="1400" b="1">
                <a:cs typeface="Arial"/>
              </a:rPr>
              <a:t>data entry</a:t>
            </a:r>
            <a:r>
              <a:rPr lang="en-US" sz="1400">
                <a:cs typeface="Arial"/>
              </a:rPr>
              <a:t> problems: is all data entered, is the data entered in the same way, etc.</a:t>
            </a:r>
          </a:p>
          <a:p>
            <a:pPr lvl="1"/>
            <a:r>
              <a:rPr lang="en-US" sz="1400">
                <a:cs typeface="Arial"/>
              </a:rPr>
              <a:t>Use systems that allow data to be </a:t>
            </a:r>
            <a:r>
              <a:rPr lang="en-US" sz="1400" b="1">
                <a:cs typeface="Arial"/>
              </a:rPr>
              <a:t>exported</a:t>
            </a:r>
            <a:br>
              <a:rPr lang="en-US" sz="1400">
                <a:cs typeface="Arial"/>
              </a:rPr>
            </a:br>
            <a:r>
              <a:rPr lang="en-US" sz="1050">
                <a:cs typeface="Arial"/>
              </a:rPr>
              <a:t> </a:t>
            </a:r>
          </a:p>
          <a:p>
            <a:r>
              <a:rPr lang="en-US" sz="1600">
                <a:cs typeface="Arial"/>
              </a:rPr>
              <a:t>Sometimes </a:t>
            </a:r>
            <a:r>
              <a:rPr lang="en-US" sz="1600" b="1">
                <a:cs typeface="Arial"/>
              </a:rPr>
              <a:t>transactional</a:t>
            </a:r>
            <a:r>
              <a:rPr lang="en-US" sz="1600">
                <a:cs typeface="Arial"/>
              </a:rPr>
              <a:t> data is hard to obtain, even though it is preferred</a:t>
            </a:r>
          </a:p>
          <a:p>
            <a:pPr lvl="1"/>
            <a:r>
              <a:rPr lang="en-US" sz="1400">
                <a:cs typeface="Arial"/>
              </a:rPr>
              <a:t>Aggregate data can be derived but the reverse is not possible</a:t>
            </a:r>
          </a:p>
          <a:p>
            <a:pPr lvl="1"/>
            <a:r>
              <a:rPr lang="en-US" sz="1400">
                <a:cs typeface="Arial"/>
              </a:rPr>
              <a:t>Transactional data enables </a:t>
            </a:r>
            <a:r>
              <a:rPr lang="en-US" sz="1400" b="1">
                <a:cs typeface="Arial"/>
              </a:rPr>
              <a:t>feature engineering</a:t>
            </a:r>
            <a:r>
              <a:rPr lang="en-US" sz="1400">
                <a:cs typeface="Arial"/>
              </a:rPr>
              <a:t> (which can be challenging without help)</a:t>
            </a:r>
            <a:br>
              <a:rPr lang="en-US" sz="1400">
                <a:cs typeface="Arial"/>
              </a:rPr>
            </a:br>
            <a:endParaRPr lang="en-US" sz="1050">
              <a:cs typeface="Arial"/>
            </a:endParaRPr>
          </a:p>
          <a:p>
            <a:r>
              <a:rPr lang="en-US" sz="1600">
                <a:cs typeface="Arial"/>
              </a:rPr>
              <a:t>Data should </a:t>
            </a:r>
            <a:r>
              <a:rPr lang="en-US" sz="1600" b="1">
                <a:cs typeface="Arial"/>
              </a:rPr>
              <a:t>not be removed or replaced</a:t>
            </a:r>
            <a:r>
              <a:rPr lang="en-US" sz="1600">
                <a:cs typeface="Arial"/>
              </a:rPr>
              <a:t> in most cases</a:t>
            </a:r>
          </a:p>
          <a:p>
            <a:pPr lvl="1"/>
            <a:r>
              <a:rPr lang="en-US" sz="1400">
                <a:cs typeface="Arial"/>
              </a:rPr>
              <a:t>For example, in enrollment we see partners remove aid when a students does not enroll</a:t>
            </a:r>
          </a:p>
          <a:p>
            <a:pPr lvl="1"/>
            <a:r>
              <a:rPr lang="en-US" sz="1400">
                <a:cs typeface="Arial"/>
              </a:rPr>
              <a:t>This can adversely affect modeling (we have systems in place as safeguards)</a:t>
            </a:r>
            <a:br>
              <a:rPr lang="en-US" sz="1400">
                <a:cs typeface="Arial"/>
              </a:rPr>
            </a:br>
            <a:endParaRPr lang="en-US" sz="1050">
              <a:cs typeface="Arial"/>
            </a:endParaRPr>
          </a:p>
          <a:p>
            <a:r>
              <a:rPr lang="en-US" sz="1600">
                <a:cs typeface="Arial"/>
              </a:rPr>
              <a:t>It may be as much a </a:t>
            </a:r>
            <a:r>
              <a:rPr lang="en-US" sz="1600" b="1">
                <a:cs typeface="Arial"/>
              </a:rPr>
              <a:t>people</a:t>
            </a:r>
            <a:r>
              <a:rPr lang="en-US" sz="1600">
                <a:cs typeface="Arial"/>
              </a:rPr>
              <a:t> problem as a </a:t>
            </a:r>
            <a:r>
              <a:rPr lang="en-US" sz="1600" b="1">
                <a:cs typeface="Arial"/>
              </a:rPr>
              <a:t>technical</a:t>
            </a:r>
            <a:r>
              <a:rPr lang="en-US" sz="1600">
                <a:cs typeface="Arial"/>
              </a:rPr>
              <a:t> problem</a:t>
            </a:r>
          </a:p>
          <a:p>
            <a:pPr lvl="1"/>
            <a:r>
              <a:rPr lang="en-US" sz="1400">
                <a:cs typeface="Arial"/>
              </a:rPr>
              <a:t>May need to create awareness about data collection policies and initiatives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DE7400-B80B-4892-ADA7-F7B0602B2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13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A8AFD5-34BC-4A67-9C6E-19ADE82F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Arial"/>
              </a:rPr>
              <a:t>Obstacles to Data Collection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674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86580-CC34-5644-A6B2-F40DEB650E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1840" y="1621033"/>
            <a:ext cx="2560320" cy="2206665"/>
          </a:xfrm>
        </p:spPr>
        <p:txBody>
          <a:bodyPr>
            <a:normAutofit/>
          </a:bodyPr>
          <a:lstStyle/>
          <a:p>
            <a:r>
              <a:rPr lang="en-US" sz="6600" b="1"/>
              <a:t>2</a:t>
            </a:r>
          </a:p>
          <a:p>
            <a:r>
              <a:rPr lang="en-US" sz="3200" b="1">
                <a:cs typeface="Arial"/>
              </a:rPr>
              <a:t>Data</a:t>
            </a:r>
          </a:p>
          <a:p>
            <a:r>
              <a:rPr lang="en-US" sz="3200" b="1">
                <a:cs typeface="Arial"/>
              </a:rPr>
              <a:t>Mindset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591D1-0C84-C348-97A6-9FC444AFEA9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22880" y="1620545"/>
            <a:ext cx="2560320" cy="2206664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chemeClr val="bg1"/>
                </a:solidFill>
              </a:rPr>
              <a:t>3</a:t>
            </a:r>
          </a:p>
          <a:p>
            <a:r>
              <a:rPr lang="en-US" sz="3200" b="1">
                <a:solidFill>
                  <a:schemeClr val="bg1"/>
                </a:solidFill>
                <a:cs typeface="Arial"/>
              </a:rPr>
              <a:t>Where is</a:t>
            </a:r>
            <a:br>
              <a:rPr lang="en-US" sz="3200" b="1">
                <a:cs typeface="Arial"/>
              </a:rPr>
            </a:br>
            <a:r>
              <a:rPr lang="en-US" sz="3200" b="1">
                <a:solidFill>
                  <a:schemeClr val="bg1"/>
                </a:solidFill>
                <a:cs typeface="Arial"/>
              </a:rPr>
              <a:t>the Data?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2157D9-E22D-FB4A-82CB-B6B4000635B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7811" y="1670058"/>
            <a:ext cx="2560320" cy="220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/>
              <a:t>1</a:t>
            </a:r>
          </a:p>
          <a:p>
            <a:r>
              <a:rPr lang="en-US" sz="3200" b="1">
                <a:cs typeface="Arial"/>
              </a:rPr>
              <a:t>Why</a:t>
            </a:r>
            <a:br>
              <a:rPr lang="en-US" sz="3200" b="1">
                <a:cs typeface="Arial"/>
              </a:rPr>
            </a:br>
            <a:r>
              <a:rPr lang="en-US" sz="3200" b="1">
                <a:cs typeface="Arial"/>
              </a:rPr>
              <a:t>Data?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DDCE6-D4AE-5544-B0D3-22063ABFCC93}"/>
              </a:ext>
            </a:extLst>
          </p:cNvPr>
          <p:cNvSpPr/>
          <p:nvPr/>
        </p:nvSpPr>
        <p:spPr>
          <a:xfrm>
            <a:off x="6004008" y="1468417"/>
            <a:ext cx="2798064" cy="2609807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453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5B92A4-EADD-564C-8DC5-0B4ADE482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15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76B118-599F-2F44-9BEB-B24C896C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After the Why, Now the What and Where of Data</a:t>
            </a:r>
            <a:endParaRPr lang="en-US" b="1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3CA1-26B9-CD47-822B-D798795ACC2C}"/>
              </a:ext>
            </a:extLst>
          </p:cNvPr>
          <p:cNvSpPr txBox="1"/>
          <p:nvPr/>
        </p:nvSpPr>
        <p:spPr>
          <a:xfrm>
            <a:off x="1289340" y="1535880"/>
            <a:ext cx="2836362" cy="195536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/>
                <a:cs typeface="Arial"/>
              </a:rPr>
              <a:t>What</a:t>
            </a:r>
          </a:p>
          <a:p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Personal data</a:t>
            </a:r>
          </a:p>
          <a:p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Demographic data</a:t>
            </a:r>
          </a:p>
          <a:p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Behavioral data</a:t>
            </a:r>
          </a:p>
          <a:p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Interventional data</a:t>
            </a:r>
          </a:p>
          <a:p>
            <a:endParaRPr 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88361-0B1C-D844-B4CF-62F7DE9B56A2}"/>
              </a:ext>
            </a:extLst>
          </p:cNvPr>
          <p:cNvSpPr txBox="1"/>
          <p:nvPr/>
        </p:nvSpPr>
        <p:spPr>
          <a:xfrm>
            <a:off x="5018299" y="1535880"/>
            <a:ext cx="3080469" cy="20717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Arial" panose="020B0604020202020204" pitchFamily="34" charset="0"/>
              </a:rPr>
              <a:t>Where</a:t>
            </a:r>
            <a:endParaRPr lang="en-US" sz="2400" b="1">
              <a:solidFill>
                <a:srgbClr val="1D7E6B"/>
              </a:solidFill>
              <a:latin typeface="Arial" panose="020B0604020202020204" pitchFamily="34" charset="0"/>
            </a:endParaRPr>
          </a:p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SIS</a:t>
            </a:r>
          </a:p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CRM</a:t>
            </a:r>
          </a:p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LMS</a:t>
            </a:r>
          </a:p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…</a:t>
            </a:r>
          </a:p>
          <a:p>
            <a:endParaRPr lang="en-US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We can help prepare data!</a:t>
            </a:r>
          </a:p>
        </p:txBody>
      </p:sp>
    </p:spTree>
    <p:extLst>
      <p:ext uri="{BB962C8B-B14F-4D97-AF65-F5344CB8AC3E}">
        <p14:creationId xmlns:p14="http://schemas.microsoft.com/office/powerpoint/2010/main" val="35053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87F17C-5D44-E044-9E02-04375769C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00" y="1053725"/>
            <a:ext cx="4515646" cy="3371580"/>
          </a:xfrm>
        </p:spPr>
        <p:txBody>
          <a:bodyPr/>
          <a:lstStyle/>
          <a:p>
            <a:r>
              <a:rPr lang="en-US" sz="1600"/>
              <a:t>Partner example on the right</a:t>
            </a:r>
          </a:p>
          <a:p>
            <a:endParaRPr lang="en-US" sz="1600"/>
          </a:p>
          <a:p>
            <a:r>
              <a:rPr lang="en-US" sz="1600"/>
              <a:t>Use different data for different points in time</a:t>
            </a:r>
          </a:p>
          <a:p>
            <a:pPr lvl="1"/>
            <a:r>
              <a:rPr lang="en-US" sz="1400"/>
              <a:t>Include all relevant records at that time</a:t>
            </a:r>
          </a:p>
          <a:p>
            <a:pPr lvl="1"/>
            <a:r>
              <a:rPr lang="en-US" sz="1400"/>
              <a:t>Include all relevant variables at that time</a:t>
            </a:r>
          </a:p>
          <a:p>
            <a:endParaRPr lang="en-US" sz="1800"/>
          </a:p>
          <a:p>
            <a:r>
              <a:rPr lang="en-US" sz="1600"/>
              <a:t>Models are tailored to data at that point</a:t>
            </a:r>
          </a:p>
          <a:p>
            <a:endParaRPr lang="en-US" sz="1600"/>
          </a:p>
          <a:p>
            <a:r>
              <a:rPr lang="en-US" sz="1600"/>
              <a:t>Different insights and actions may apply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8129C9-EAFC-3944-8855-E580F32A1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16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955EB8-3B8C-9843-851F-BBFD172D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Data Lifecycle</a:t>
            </a:r>
            <a:endParaRPr lang="en-US" b="1">
              <a:cs typeface="Arial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C172C2-CFE8-9B4F-AC16-94C06C2C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80" y="0"/>
            <a:ext cx="38792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F9142D-9C25-A545-AE60-27E8E91D5547}"/>
              </a:ext>
            </a:extLst>
          </p:cNvPr>
          <p:cNvSpPr/>
          <p:nvPr/>
        </p:nvSpPr>
        <p:spPr>
          <a:xfrm>
            <a:off x="6108192" y="1810512"/>
            <a:ext cx="3118104" cy="14538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0DBB05-CA75-B447-BB40-7BDD343F0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17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1C7B73-5087-A042-ABA6-D45AB752C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Categories of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0DB8F4-3B2A-C544-B3C6-1979877AED06}"/>
              </a:ext>
            </a:extLst>
          </p:cNvPr>
          <p:cNvSpPr txBox="1"/>
          <p:nvPr/>
        </p:nvSpPr>
        <p:spPr>
          <a:xfrm>
            <a:off x="1395783" y="1674188"/>
            <a:ext cx="4017465" cy="22943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Admissions Data</a:t>
            </a:r>
          </a:p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Grades and Academics</a:t>
            </a:r>
          </a:p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Finances</a:t>
            </a:r>
          </a:p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Academic Career Choices</a:t>
            </a:r>
          </a:p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Academic Related Behavior</a:t>
            </a:r>
          </a:p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Campus Engagement Behaviors</a:t>
            </a:r>
          </a:p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Job Success Related Behaviors</a:t>
            </a:r>
          </a:p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Health and Wellness related behaviors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2A98E-2100-CC4F-8574-781744E6FBE7}"/>
              </a:ext>
            </a:extLst>
          </p:cNvPr>
          <p:cNvSpPr txBox="1"/>
          <p:nvPr/>
        </p:nvSpPr>
        <p:spPr>
          <a:xfrm>
            <a:off x="6292662" y="2114549"/>
            <a:ext cx="2335876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 i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IMPORTANT</a:t>
            </a:r>
            <a:endParaRPr lang="en-US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algn="l"/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Try to collect some data in </a:t>
            </a:r>
            <a:r>
              <a:rPr lang="en-US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each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category</a:t>
            </a:r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2FBDBF84-2696-2B4F-BD49-46F52D6205AC}"/>
              </a:ext>
            </a:extLst>
          </p:cNvPr>
          <p:cNvSpPr/>
          <p:nvPr/>
        </p:nvSpPr>
        <p:spPr>
          <a:xfrm>
            <a:off x="515462" y="1407758"/>
            <a:ext cx="526752" cy="2532888"/>
          </a:xfrm>
          <a:prstGeom prst="upDownArrow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8CBE01-D994-674B-93F4-0245F06F8B5B}"/>
              </a:ext>
            </a:extLst>
          </p:cNvPr>
          <p:cNvSpPr txBox="1"/>
          <p:nvPr/>
        </p:nvSpPr>
        <p:spPr>
          <a:xfrm>
            <a:off x="463529" y="1074412"/>
            <a:ext cx="630618" cy="3013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Easy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1BD55D-E438-7A47-9C11-6400D26D57D4}"/>
              </a:ext>
            </a:extLst>
          </p:cNvPr>
          <p:cNvSpPr txBox="1"/>
          <p:nvPr/>
        </p:nvSpPr>
        <p:spPr>
          <a:xfrm>
            <a:off x="460800" y="3968501"/>
            <a:ext cx="630618" cy="3013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Hard</a:t>
            </a:r>
          </a:p>
        </p:txBody>
      </p:sp>
    </p:spTree>
    <p:extLst>
      <p:ext uri="{BB962C8B-B14F-4D97-AF65-F5344CB8AC3E}">
        <p14:creationId xmlns:p14="http://schemas.microsoft.com/office/powerpoint/2010/main" val="30962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B36BE372-9EE6-E047-A03B-863BCAAE1327}"/>
              </a:ext>
            </a:extLst>
          </p:cNvPr>
          <p:cNvSpPr/>
          <p:nvPr/>
        </p:nvSpPr>
        <p:spPr>
          <a:xfrm>
            <a:off x="2571737" y="977977"/>
            <a:ext cx="3693427" cy="36430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671F64-FA92-134D-8429-DCA0051A1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18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5478E6-A7BE-334C-82C6-4C3919E8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/>
              <a:t>Goal: Build Comprehensive Student Profiles for Advanced Analytics</a:t>
            </a:r>
            <a:endParaRPr lang="en-US" sz="2000" b="1">
              <a:cs typeface="Arial"/>
            </a:endParaRPr>
          </a:p>
        </p:txBody>
      </p:sp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A3C5F30-392E-B640-A6C0-BDEA07372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158" y="1560135"/>
            <a:ext cx="1697143" cy="16952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683DC9-09E8-9843-BA71-CD6378588064}"/>
              </a:ext>
            </a:extLst>
          </p:cNvPr>
          <p:cNvGrpSpPr/>
          <p:nvPr/>
        </p:nvGrpSpPr>
        <p:grpSpPr>
          <a:xfrm>
            <a:off x="2294843" y="868412"/>
            <a:ext cx="915905" cy="949832"/>
            <a:chOff x="572386" y="2042051"/>
            <a:chExt cx="915905" cy="94983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3350EF-2DAC-8E46-B471-0F586E54FC88}"/>
                </a:ext>
              </a:extLst>
            </p:cNvPr>
            <p:cNvSpPr/>
            <p:nvPr/>
          </p:nvSpPr>
          <p:spPr>
            <a:xfrm>
              <a:off x="572386" y="2042051"/>
              <a:ext cx="915905" cy="94983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180DAA67-4CBB-6E47-A202-D34A2BE09B59}"/>
                </a:ext>
              </a:extLst>
            </p:cNvPr>
            <p:cNvSpPr txBox="1"/>
            <p:nvPr/>
          </p:nvSpPr>
          <p:spPr>
            <a:xfrm>
              <a:off x="706517" y="2181151"/>
              <a:ext cx="647643" cy="671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/>
                <a:t>Admissions Data</a:t>
              </a:r>
              <a:endParaRPr lang="en-US" sz="800" kern="1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4B092B-4BDD-0B4B-A07C-A8D8AFE59386}"/>
              </a:ext>
            </a:extLst>
          </p:cNvPr>
          <p:cNvGrpSpPr/>
          <p:nvPr/>
        </p:nvGrpSpPr>
        <p:grpSpPr>
          <a:xfrm>
            <a:off x="1759592" y="2330904"/>
            <a:ext cx="915905" cy="949832"/>
            <a:chOff x="572386" y="2042051"/>
            <a:chExt cx="915905" cy="94983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A0DCFB9-20DA-7F43-BF02-1B2BCCA81074}"/>
                </a:ext>
              </a:extLst>
            </p:cNvPr>
            <p:cNvSpPr/>
            <p:nvPr/>
          </p:nvSpPr>
          <p:spPr>
            <a:xfrm>
              <a:off x="572386" y="2042051"/>
              <a:ext cx="915905" cy="94983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BEDD4F1E-0AF2-594E-8C57-5D73CD299D50}"/>
                </a:ext>
              </a:extLst>
            </p:cNvPr>
            <p:cNvSpPr txBox="1"/>
            <p:nvPr/>
          </p:nvSpPr>
          <p:spPr>
            <a:xfrm>
              <a:off x="706517" y="2181151"/>
              <a:ext cx="647643" cy="671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/>
                <a:t>Grades and Academics</a:t>
              </a:r>
              <a:endParaRPr lang="en-US" sz="800" kern="1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4B903A-68D0-AA46-AA69-1515E98B872C}"/>
              </a:ext>
            </a:extLst>
          </p:cNvPr>
          <p:cNvGrpSpPr/>
          <p:nvPr/>
        </p:nvGrpSpPr>
        <p:grpSpPr>
          <a:xfrm>
            <a:off x="2377324" y="3869607"/>
            <a:ext cx="915905" cy="949832"/>
            <a:chOff x="572386" y="2042051"/>
            <a:chExt cx="915905" cy="94983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871759D-37CC-0948-A535-D173A7146E4C}"/>
                </a:ext>
              </a:extLst>
            </p:cNvPr>
            <p:cNvSpPr/>
            <p:nvPr/>
          </p:nvSpPr>
          <p:spPr>
            <a:xfrm>
              <a:off x="572386" y="2042051"/>
              <a:ext cx="915905" cy="94983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16413A90-7ED5-C54E-924A-975E87BE2359}"/>
                </a:ext>
              </a:extLst>
            </p:cNvPr>
            <p:cNvSpPr txBox="1"/>
            <p:nvPr/>
          </p:nvSpPr>
          <p:spPr>
            <a:xfrm>
              <a:off x="706517" y="2181151"/>
              <a:ext cx="647643" cy="671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/>
                <a:t>Finances</a:t>
              </a:r>
              <a:endParaRPr lang="en-US" sz="800" kern="12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EBEEDE-9F78-8A47-94EE-CDA21C9113C9}"/>
              </a:ext>
            </a:extLst>
          </p:cNvPr>
          <p:cNvGrpSpPr/>
          <p:nvPr/>
        </p:nvGrpSpPr>
        <p:grpSpPr>
          <a:xfrm>
            <a:off x="5633323" y="868412"/>
            <a:ext cx="915905" cy="949832"/>
            <a:chOff x="572386" y="2042051"/>
            <a:chExt cx="915905" cy="94983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2ED116-CEAD-684A-A5A3-9658526BB316}"/>
                </a:ext>
              </a:extLst>
            </p:cNvPr>
            <p:cNvSpPr/>
            <p:nvPr/>
          </p:nvSpPr>
          <p:spPr>
            <a:xfrm>
              <a:off x="572386" y="2042051"/>
              <a:ext cx="915905" cy="94983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C5B98754-6EF7-0747-AA95-DA7607F32E41}"/>
                </a:ext>
              </a:extLst>
            </p:cNvPr>
            <p:cNvSpPr txBox="1"/>
            <p:nvPr/>
          </p:nvSpPr>
          <p:spPr>
            <a:xfrm>
              <a:off x="706517" y="2181151"/>
              <a:ext cx="647643" cy="671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kern="1200"/>
                <a:t>Academic Career Choices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907D59-B13D-A049-9244-FE40B4ED8800}"/>
              </a:ext>
            </a:extLst>
          </p:cNvPr>
          <p:cNvGrpSpPr/>
          <p:nvPr/>
        </p:nvGrpSpPr>
        <p:grpSpPr>
          <a:xfrm>
            <a:off x="6177847" y="2374387"/>
            <a:ext cx="915905" cy="949832"/>
            <a:chOff x="572386" y="2042051"/>
            <a:chExt cx="915905" cy="94983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48CE43-5C64-2846-AD64-D8444D7034EF}"/>
                </a:ext>
              </a:extLst>
            </p:cNvPr>
            <p:cNvSpPr/>
            <p:nvPr/>
          </p:nvSpPr>
          <p:spPr>
            <a:xfrm>
              <a:off x="572386" y="2042051"/>
              <a:ext cx="915905" cy="94983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4">
              <a:extLst>
                <a:ext uri="{FF2B5EF4-FFF2-40B4-BE49-F238E27FC236}">
                  <a16:creationId xmlns:a16="http://schemas.microsoft.com/office/drawing/2014/main" id="{E8B6E1F8-A847-274E-B256-72C4D8939DE1}"/>
                </a:ext>
              </a:extLst>
            </p:cNvPr>
            <p:cNvSpPr txBox="1"/>
            <p:nvPr/>
          </p:nvSpPr>
          <p:spPr>
            <a:xfrm>
              <a:off x="706517" y="2181151"/>
              <a:ext cx="647643" cy="671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/>
                <a:t>Academic Related Behavior</a:t>
              </a:r>
              <a:endParaRPr lang="en-US" sz="800" kern="12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89942B-88BC-6548-ABCB-E9D3094FFEBA}"/>
              </a:ext>
            </a:extLst>
          </p:cNvPr>
          <p:cNvGrpSpPr/>
          <p:nvPr/>
        </p:nvGrpSpPr>
        <p:grpSpPr>
          <a:xfrm>
            <a:off x="5501310" y="3912371"/>
            <a:ext cx="915905" cy="949832"/>
            <a:chOff x="572386" y="2042051"/>
            <a:chExt cx="915905" cy="94983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A334966-64DB-3646-9760-2DA5E9A42E8E}"/>
                </a:ext>
              </a:extLst>
            </p:cNvPr>
            <p:cNvSpPr/>
            <p:nvPr/>
          </p:nvSpPr>
          <p:spPr>
            <a:xfrm>
              <a:off x="572386" y="2042051"/>
              <a:ext cx="915905" cy="94983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4">
              <a:extLst>
                <a:ext uri="{FF2B5EF4-FFF2-40B4-BE49-F238E27FC236}">
                  <a16:creationId xmlns:a16="http://schemas.microsoft.com/office/drawing/2014/main" id="{8372B683-2108-7C48-A7CE-01B44A8D2DF8}"/>
                </a:ext>
              </a:extLst>
            </p:cNvPr>
            <p:cNvSpPr txBox="1"/>
            <p:nvPr/>
          </p:nvSpPr>
          <p:spPr>
            <a:xfrm>
              <a:off x="706517" y="2181151"/>
              <a:ext cx="647643" cy="671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/>
                <a:t>Campus Engagement Behaviors</a:t>
              </a:r>
              <a:endParaRPr lang="en-US" sz="800" kern="12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63EAFC2-7822-E44A-AE3E-7DCD80D12665}"/>
              </a:ext>
            </a:extLst>
          </p:cNvPr>
          <p:cNvSpPr txBox="1"/>
          <p:nvPr/>
        </p:nvSpPr>
        <p:spPr>
          <a:xfrm>
            <a:off x="3351372" y="3472051"/>
            <a:ext cx="2212687" cy="5794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Data-Driven Profiles</a:t>
            </a:r>
          </a:p>
        </p:txBody>
      </p:sp>
    </p:spTree>
    <p:extLst>
      <p:ext uri="{BB962C8B-B14F-4D97-AF65-F5344CB8AC3E}">
        <p14:creationId xmlns:p14="http://schemas.microsoft.com/office/powerpoint/2010/main" val="15877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31134-2A24-497C-9BE1-9F0095CCC9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Introduction to Artificial Intelligence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638254-1DEA-9448-BB14-FE43ABFD2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LB" b="1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83312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86580-CC34-5644-A6B2-F40DEB650E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1840" y="1871381"/>
            <a:ext cx="2560320" cy="2206665"/>
          </a:xfrm>
        </p:spPr>
        <p:txBody>
          <a:bodyPr>
            <a:normAutofit/>
          </a:bodyPr>
          <a:lstStyle/>
          <a:p>
            <a:r>
              <a:rPr lang="en-US" sz="6600" b="1"/>
              <a:t>2</a:t>
            </a:r>
          </a:p>
          <a:p>
            <a:r>
              <a:rPr lang="en-US" sz="3200" b="1"/>
              <a:t>Why AI?</a:t>
            </a:r>
            <a:endParaRPr lang="en-US" sz="3200" b="1">
              <a:cs typeface="Arial"/>
            </a:endParaRPr>
          </a:p>
          <a:p>
            <a:pPr marL="0" indent="0">
              <a:buNone/>
            </a:pPr>
            <a:endParaRPr lang="en-US" sz="3200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591D1-0C84-C348-97A6-9FC444AFEA9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39116" y="1670057"/>
            <a:ext cx="2560320" cy="2206664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chemeClr val="bg1"/>
                </a:solidFill>
              </a:rPr>
              <a:t>3</a:t>
            </a:r>
          </a:p>
          <a:p>
            <a:r>
              <a:rPr lang="en-US" sz="3200" b="1">
                <a:solidFill>
                  <a:schemeClr val="bg1"/>
                </a:solidFill>
              </a:rPr>
              <a:t>How does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AI Work?</a:t>
            </a:r>
            <a:endParaRPr lang="en-US" sz="32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2157D9-E22D-FB4A-82CB-B6B4000635B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57553" y="1670058"/>
            <a:ext cx="2560320" cy="220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/>
              <a:t>1</a:t>
            </a:r>
          </a:p>
          <a:p>
            <a:r>
              <a:rPr lang="en-US" sz="3200" b="1">
                <a:cs typeface="Arial"/>
              </a:rPr>
              <a:t>What is AI?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E0AE5-95FE-7545-A99D-7F2D67E02319}"/>
              </a:ext>
            </a:extLst>
          </p:cNvPr>
          <p:cNvSpPr/>
          <p:nvPr/>
        </p:nvSpPr>
        <p:spPr>
          <a:xfrm>
            <a:off x="338328" y="1468417"/>
            <a:ext cx="2798064" cy="260980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646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1F630-D15F-43EF-8AC1-BEAAEC0B5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540" y="1053725"/>
            <a:ext cx="7098030" cy="35658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1" i="1">
                <a:latin typeface="Arial"/>
                <a:ea typeface="Ebrima"/>
                <a:cs typeface="Ebrima"/>
              </a:rPr>
              <a:t>Machine Learning</a:t>
            </a:r>
            <a:r>
              <a:rPr lang="en-US" sz="1800" i="1">
                <a:latin typeface="Arial"/>
                <a:ea typeface="Ebrima"/>
                <a:cs typeface="Ebrima"/>
              </a:rPr>
              <a:t> (</a:t>
            </a:r>
            <a:r>
              <a:rPr lang="en-US" sz="1800" b="1" i="1">
                <a:latin typeface="Arial"/>
                <a:ea typeface="Ebrima"/>
                <a:cs typeface="Ebrima"/>
              </a:rPr>
              <a:t>ML</a:t>
            </a:r>
            <a:r>
              <a:rPr lang="en-US" sz="1800" i="1">
                <a:latin typeface="Arial"/>
                <a:ea typeface="Ebrima"/>
                <a:cs typeface="Ebrima"/>
              </a:rPr>
              <a:t>)</a:t>
            </a:r>
            <a:r>
              <a:rPr lang="en-US" sz="1800">
                <a:latin typeface="Arial"/>
                <a:ea typeface="Ebrima"/>
                <a:cs typeface="Ebrima"/>
              </a:rPr>
              <a:t> is the study of computer algorithms that </a:t>
            </a:r>
            <a:r>
              <a:rPr lang="en-US" sz="1800" b="1">
                <a:latin typeface="Arial"/>
                <a:ea typeface="Ebrima"/>
                <a:cs typeface="Ebrima"/>
              </a:rPr>
              <a:t>improve automatically</a:t>
            </a:r>
            <a:r>
              <a:rPr lang="en-US" sz="1800">
                <a:latin typeface="Arial"/>
                <a:ea typeface="Ebrima"/>
                <a:cs typeface="Ebrima"/>
              </a:rPr>
              <a:t> through experience and by the </a:t>
            </a:r>
            <a:r>
              <a:rPr lang="en-US" sz="1800" b="1">
                <a:latin typeface="Arial"/>
                <a:ea typeface="Ebrima"/>
                <a:cs typeface="Ebrima"/>
              </a:rPr>
              <a:t>use of data</a:t>
            </a:r>
            <a:r>
              <a:rPr lang="en-US" sz="1800">
                <a:latin typeface="Arial"/>
                <a:ea typeface="Ebrima"/>
                <a:cs typeface="Ebrima"/>
              </a:rPr>
              <a:t>.</a:t>
            </a:r>
          </a:p>
          <a:p>
            <a:r>
              <a:rPr lang="en-US" sz="1800" b="1" i="1">
                <a:latin typeface="Arial"/>
                <a:ea typeface="Ebrima"/>
                <a:cs typeface="Ebrima"/>
              </a:rPr>
              <a:t>Artificial Intelligence (AI)</a:t>
            </a:r>
            <a:r>
              <a:rPr lang="en-US" sz="1800">
                <a:latin typeface="Arial"/>
                <a:ea typeface="Ebrima"/>
                <a:cs typeface="Ebrima"/>
              </a:rPr>
              <a:t> leverages computers and machines to </a:t>
            </a:r>
            <a:r>
              <a:rPr lang="en-US" sz="1800" b="1">
                <a:latin typeface="Arial"/>
                <a:ea typeface="Ebrima"/>
                <a:cs typeface="Ebrima"/>
              </a:rPr>
              <a:t>mimic </a:t>
            </a:r>
            <a:r>
              <a:rPr lang="en-US" sz="1800">
                <a:latin typeface="Arial"/>
                <a:ea typeface="Ebrima"/>
                <a:cs typeface="Ebrima"/>
              </a:rPr>
              <a:t>the </a:t>
            </a:r>
            <a:r>
              <a:rPr lang="en-US" sz="1800" b="1">
                <a:latin typeface="Arial"/>
                <a:ea typeface="Ebrima"/>
                <a:cs typeface="Ebrima"/>
              </a:rPr>
              <a:t>problem-solving and decision-making</a:t>
            </a:r>
            <a:r>
              <a:rPr lang="en-US" sz="1800">
                <a:latin typeface="Arial"/>
                <a:ea typeface="Ebrima"/>
                <a:cs typeface="Ebrima"/>
              </a:rPr>
              <a:t> capabilities of the </a:t>
            </a:r>
            <a:r>
              <a:rPr lang="en-US" sz="1800" b="1">
                <a:latin typeface="Arial"/>
                <a:ea typeface="Ebrima"/>
                <a:cs typeface="Ebrima"/>
              </a:rPr>
              <a:t>human mind</a:t>
            </a:r>
            <a:r>
              <a:rPr lang="en-US" sz="1800">
                <a:latin typeface="Arial"/>
                <a:ea typeface="Ebrima"/>
                <a:cs typeface="Ebrima"/>
              </a:rPr>
              <a:t>.</a:t>
            </a:r>
          </a:p>
          <a:p>
            <a:r>
              <a:rPr lang="en-US" sz="1800" b="1" i="1">
                <a:latin typeface="Arial"/>
                <a:ea typeface="Ebrima"/>
                <a:cs typeface="Ebrima"/>
              </a:rPr>
              <a:t>Data Science (DS)</a:t>
            </a:r>
            <a:r>
              <a:rPr lang="en-US" sz="1800">
                <a:latin typeface="Arial"/>
                <a:ea typeface="Ebrima"/>
                <a:cs typeface="Ebrima"/>
              </a:rPr>
              <a:t> is an </a:t>
            </a:r>
            <a:r>
              <a:rPr lang="en-US" sz="1800" b="1">
                <a:latin typeface="Arial"/>
                <a:ea typeface="Ebrima"/>
                <a:cs typeface="Ebrima"/>
              </a:rPr>
              <a:t>interdisciplinary </a:t>
            </a:r>
            <a:r>
              <a:rPr lang="en-US" sz="1800">
                <a:latin typeface="Arial"/>
                <a:ea typeface="Ebrima"/>
                <a:cs typeface="Ebrima"/>
              </a:rPr>
              <a:t>field that uses scientific methods, processes, algorithms and systems to extract knowledge and insights from structured and unstructured data and </a:t>
            </a:r>
            <a:r>
              <a:rPr lang="en-US" sz="1800" b="1">
                <a:latin typeface="Arial"/>
                <a:ea typeface="Ebrima"/>
                <a:cs typeface="Ebrima"/>
              </a:rPr>
              <a:t>apply knowledge and actionable insights from data</a:t>
            </a:r>
            <a:r>
              <a:rPr lang="en-US" sz="1800">
                <a:latin typeface="Arial"/>
                <a:ea typeface="Ebrima"/>
                <a:cs typeface="Ebrima"/>
              </a:rPr>
              <a:t> across a broad range of application domains.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377F-C40D-4603-974A-FE785ADFF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196991-EA6C-1847-AA4B-F785A6C2BA6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00A47-B4E6-46B9-AF29-C2D3F5E0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Ebrima"/>
                <a:ea typeface="Ebrima"/>
                <a:cs typeface="Ebrima"/>
              </a:rPr>
              <a:t>Terminology (</a:t>
            </a:r>
            <a:r>
              <a:rPr lang="en-US">
                <a:latin typeface="Arial"/>
                <a:ea typeface="Ebrima"/>
                <a:cs typeface="Ebrima"/>
              </a:rPr>
              <a:t>Venn</a:t>
            </a:r>
            <a:r>
              <a:rPr lang="en-US">
                <a:latin typeface="Ebrima"/>
                <a:ea typeface="Ebrima"/>
                <a:cs typeface="Ebrima"/>
              </a:rPr>
              <a:t> Diagram to Follow)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7D46E5-9A60-4ED4-812E-2E54ABF88831}"/>
              </a:ext>
            </a:extLst>
          </p:cNvPr>
          <p:cNvSpPr txBox="1"/>
          <p:nvPr/>
        </p:nvSpPr>
        <p:spPr>
          <a:xfrm>
            <a:off x="2122200" y="4850635"/>
            <a:ext cx="474444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Source: Wikipedia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8BE5A70-5D2B-4218-A540-695BA69E5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090" y="1979608"/>
            <a:ext cx="1056691" cy="132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377F-C40D-4603-974A-FE785ADFF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2F196991-EA6C-1847-AA4B-F785A6C2BA6A}" type="slidenum">
              <a:rPr lang="en-US" smtClean="0"/>
              <a:pPr algn="l"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00A47-B4E6-46B9-AF29-C2D3F5E0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Ebrima"/>
                <a:cs typeface="Ebrima"/>
              </a:rPr>
              <a:t>ML vs AI vs DS</a:t>
            </a:r>
            <a:endParaRPr lang="en-US" b="0">
              <a:latin typeface="Arial"/>
              <a:ea typeface="Ebrima"/>
              <a:cs typeface="Ebrima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400F935-D48B-4BCA-89F5-097CBBFF5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866" y="928777"/>
            <a:ext cx="4668481" cy="3807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EBC281-3C78-43A4-9A95-682EEDF91481}"/>
              </a:ext>
            </a:extLst>
          </p:cNvPr>
          <p:cNvSpPr txBox="1"/>
          <p:nvPr/>
        </p:nvSpPr>
        <p:spPr>
          <a:xfrm>
            <a:off x="1412536" y="4850635"/>
            <a:ext cx="623286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/>
              <a:t>Image source: https://ai.plainenglish.io/data-science-vs-artificial-intelligence-vs-machine-learning-vs-deep-learning-50d3718d51e5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1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4B87488-44CB-41DE-98A6-463ECD534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90" y="884983"/>
            <a:ext cx="3878760" cy="37100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2017F-C094-46DD-88A9-0367A8506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196991-EA6C-1847-AA4B-F785A6C2BA6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3D443-7B1D-45A4-8E31-989F2870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200">
                <a:latin typeface="Arial"/>
                <a:ea typeface="Ebrima"/>
                <a:cs typeface="Ebrima"/>
              </a:rPr>
              <a:t>Cross-industry standard process for data mining </a:t>
            </a:r>
            <a:r>
              <a:rPr lang="en-US" sz="2200" b="0">
                <a:latin typeface="Arial"/>
                <a:ea typeface="Ebrima"/>
                <a:cs typeface="Ebrima"/>
              </a:rPr>
              <a:t>(</a:t>
            </a:r>
            <a:r>
              <a:rPr lang="en-US" sz="2200">
                <a:latin typeface="Arial"/>
                <a:ea typeface="Ebrima"/>
                <a:cs typeface="Ebrima"/>
              </a:rPr>
              <a:t>CRISP-DM)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8F273-554B-4936-B5B6-0C8014A990B5}"/>
              </a:ext>
            </a:extLst>
          </p:cNvPr>
          <p:cNvSpPr txBox="1"/>
          <p:nvPr/>
        </p:nvSpPr>
        <p:spPr>
          <a:xfrm>
            <a:off x="5517140" y="1862862"/>
            <a:ext cx="296657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There is a whole </a:t>
            </a:r>
            <a:r>
              <a:rPr lang="en-US" b="1"/>
              <a:t>process</a:t>
            </a:r>
            <a:r>
              <a:rPr lang="en-US"/>
              <a:t> to use AI to drive results</a:t>
            </a:r>
          </a:p>
          <a:p>
            <a:endParaRPr lang="en-US"/>
          </a:p>
          <a:p>
            <a:r>
              <a:rPr lang="en-US" b="1"/>
              <a:t>Data</a:t>
            </a:r>
            <a:r>
              <a:rPr lang="en-US"/>
              <a:t> plays a critical role</a:t>
            </a:r>
          </a:p>
          <a:p>
            <a:endParaRPr lang="en-US"/>
          </a:p>
          <a:p>
            <a:r>
              <a:rPr lang="en-US" b="1"/>
              <a:t>All</a:t>
            </a:r>
            <a:r>
              <a:rPr lang="en-US"/>
              <a:t> steps are important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503E7-77BD-4EA6-947A-9B8502322897}"/>
              </a:ext>
            </a:extLst>
          </p:cNvPr>
          <p:cNvSpPr txBox="1"/>
          <p:nvPr/>
        </p:nvSpPr>
        <p:spPr>
          <a:xfrm>
            <a:off x="2034277" y="4794113"/>
            <a:ext cx="47444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Image source: Data Science for Business – Provost &amp; Fawcett</a:t>
            </a:r>
          </a:p>
        </p:txBody>
      </p:sp>
    </p:spTree>
    <p:extLst>
      <p:ext uri="{BB962C8B-B14F-4D97-AF65-F5344CB8AC3E}">
        <p14:creationId xmlns:p14="http://schemas.microsoft.com/office/powerpoint/2010/main" val="393342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86580-CC34-5644-A6B2-F40DEB650E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1840" y="1871381"/>
            <a:ext cx="2560320" cy="2206665"/>
          </a:xfrm>
        </p:spPr>
        <p:txBody>
          <a:bodyPr>
            <a:normAutofit/>
          </a:bodyPr>
          <a:lstStyle/>
          <a:p>
            <a:r>
              <a:rPr lang="en-US" sz="6600" b="1"/>
              <a:t>2</a:t>
            </a:r>
          </a:p>
          <a:p>
            <a:r>
              <a:rPr lang="en-US" sz="3200" b="1"/>
              <a:t>Why AI?</a:t>
            </a:r>
            <a:endParaRPr lang="en-US" sz="3200" b="1">
              <a:cs typeface="Arial"/>
            </a:endParaRPr>
          </a:p>
          <a:p>
            <a:pPr marL="0" indent="0">
              <a:buNone/>
            </a:pPr>
            <a:endParaRPr lang="en-US" sz="3200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591D1-0C84-C348-97A6-9FC444AFEA9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04592" y="1621351"/>
            <a:ext cx="2578608" cy="2206664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chemeClr val="bg1"/>
                </a:solidFill>
              </a:rPr>
              <a:t>3</a:t>
            </a:r>
          </a:p>
          <a:p>
            <a:r>
              <a:rPr lang="en-US" sz="3200" b="1">
                <a:solidFill>
                  <a:schemeClr val="bg1"/>
                </a:solidFill>
                <a:cs typeface="Arial"/>
              </a:rPr>
              <a:t>How does</a:t>
            </a:r>
          </a:p>
          <a:p>
            <a:r>
              <a:rPr lang="en-US" sz="3200" b="1">
                <a:solidFill>
                  <a:schemeClr val="bg1"/>
                </a:solidFill>
                <a:cs typeface="Arial"/>
              </a:rPr>
              <a:t>AI Work?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2157D9-E22D-FB4A-82CB-B6B4000635BB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/>
              <a:t>1</a:t>
            </a:r>
          </a:p>
          <a:p>
            <a:r>
              <a:rPr lang="en-US" sz="3200" b="1">
                <a:cs typeface="Arial"/>
              </a:rPr>
              <a:t>What is AI?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DDCE6-D4AE-5544-B0D3-22063ABFCC93}"/>
              </a:ext>
            </a:extLst>
          </p:cNvPr>
          <p:cNvSpPr/>
          <p:nvPr/>
        </p:nvSpPr>
        <p:spPr>
          <a:xfrm>
            <a:off x="3163824" y="1468417"/>
            <a:ext cx="2798064" cy="260980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9173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1F630-D15F-43EF-8AC1-BEAAEC0B5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861" y="1053725"/>
            <a:ext cx="7296539" cy="33715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latin typeface="Arial"/>
                <a:ea typeface="Ebrima"/>
                <a:cs typeface="Arial"/>
              </a:rPr>
              <a:t>Enabled by technological developments</a:t>
            </a:r>
          </a:p>
          <a:p>
            <a:pPr lvl="1"/>
            <a:r>
              <a:rPr lang="en-US" sz="1800">
                <a:latin typeface="Arial"/>
                <a:ea typeface="Ebrima"/>
                <a:cs typeface="Arial"/>
              </a:rPr>
              <a:t>The availability of much more </a:t>
            </a:r>
            <a:r>
              <a:rPr lang="en-US" sz="1800" b="1">
                <a:latin typeface="Arial"/>
                <a:ea typeface="Ebrima"/>
                <a:cs typeface="Arial"/>
              </a:rPr>
              <a:t>computational</a:t>
            </a:r>
            <a:r>
              <a:rPr lang="en-US" sz="1800">
                <a:latin typeface="Arial"/>
                <a:ea typeface="Ebrima"/>
                <a:cs typeface="Arial"/>
              </a:rPr>
              <a:t> power</a:t>
            </a:r>
          </a:p>
          <a:p>
            <a:pPr lvl="1"/>
            <a:r>
              <a:rPr lang="en-US" sz="1800">
                <a:latin typeface="Arial"/>
                <a:ea typeface="Ebrima"/>
                <a:cs typeface="Arial"/>
              </a:rPr>
              <a:t>The significantly increased collection of </a:t>
            </a:r>
            <a:r>
              <a:rPr lang="en-US" sz="1800" b="1">
                <a:latin typeface="Arial"/>
                <a:ea typeface="Ebrima"/>
                <a:cs typeface="Arial"/>
              </a:rPr>
              <a:t>data</a:t>
            </a:r>
            <a:br>
              <a:rPr lang="en-US" sz="1800" b="1">
                <a:latin typeface="Arial"/>
                <a:ea typeface="Ebrima"/>
                <a:cs typeface="Arial"/>
              </a:rPr>
            </a:br>
            <a:endParaRPr lang="en-US" sz="1800" b="1">
              <a:latin typeface="Arial"/>
              <a:ea typeface="Ebrima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000">
                <a:latin typeface="Arial"/>
                <a:ea typeface="Ebrima"/>
                <a:cs typeface="Arial"/>
              </a:rPr>
              <a:t>Data + AI/ML allows to</a:t>
            </a:r>
          </a:p>
          <a:p>
            <a:pPr lvl="1"/>
            <a:r>
              <a:rPr lang="en-US" sz="1800" b="1">
                <a:latin typeface="Arial"/>
                <a:ea typeface="Ebrima"/>
                <a:cs typeface="Arial"/>
              </a:rPr>
              <a:t>Quantify</a:t>
            </a:r>
            <a:r>
              <a:rPr lang="en-US" sz="1800">
                <a:latin typeface="Arial"/>
                <a:ea typeface="Ebrima"/>
                <a:cs typeface="Arial"/>
              </a:rPr>
              <a:t> qualitative trends</a:t>
            </a:r>
          </a:p>
          <a:p>
            <a:pPr lvl="1"/>
            <a:r>
              <a:rPr lang="en-US" sz="1800">
                <a:latin typeface="Arial"/>
                <a:ea typeface="Ebrima"/>
                <a:cs typeface="Arial"/>
              </a:rPr>
              <a:t>Base decision on </a:t>
            </a:r>
            <a:r>
              <a:rPr lang="en-US" sz="1800" b="1">
                <a:latin typeface="Arial"/>
                <a:ea typeface="Ebrima"/>
                <a:cs typeface="Arial"/>
              </a:rPr>
              <a:t>data</a:t>
            </a:r>
            <a:r>
              <a:rPr lang="en-US" sz="1800">
                <a:latin typeface="Arial"/>
                <a:ea typeface="Ebrima"/>
                <a:cs typeface="Arial"/>
              </a:rPr>
              <a:t> (evidence) instead of "gut"</a:t>
            </a:r>
          </a:p>
          <a:p>
            <a:pPr lvl="1"/>
            <a:r>
              <a:rPr lang="en-US" sz="1800" b="1">
                <a:latin typeface="Arial"/>
                <a:ea typeface="Ebrima"/>
                <a:cs typeface="Arial"/>
              </a:rPr>
              <a:t>Find patterns</a:t>
            </a:r>
            <a:r>
              <a:rPr lang="en-US" sz="1800">
                <a:latin typeface="Arial"/>
                <a:ea typeface="Ebrima"/>
                <a:cs typeface="Arial"/>
              </a:rPr>
              <a:t> that may otherwise be hidden or go unnoticed</a:t>
            </a:r>
          </a:p>
          <a:p>
            <a:pPr lvl="1"/>
            <a:r>
              <a:rPr lang="en-US" sz="1800">
                <a:latin typeface="Arial"/>
                <a:ea typeface="Ebrima"/>
                <a:cs typeface="Arial"/>
              </a:rPr>
              <a:t>Customize predictions to the </a:t>
            </a:r>
            <a:r>
              <a:rPr lang="en-US" sz="1800" b="1">
                <a:latin typeface="Arial"/>
                <a:ea typeface="Ebrima"/>
                <a:cs typeface="Arial"/>
              </a:rPr>
              <a:t>individual</a:t>
            </a:r>
            <a:endParaRPr lang="en-US" sz="1800" b="1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377F-C40D-4603-974A-FE785ADFF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196991-EA6C-1847-AA4B-F785A6C2BA6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00A47-B4E6-46B9-AF29-C2D3F5E0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Ebrima"/>
                <a:cs typeface="Arial"/>
              </a:rPr>
              <a:t>Why Artificial Intelligence?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F81C4E3-C68B-4CCA-9A80-A0B0E2DCF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555" y="1201338"/>
            <a:ext cx="497646" cy="4976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FA1A3C6-1013-4AA3-8783-214EDAD42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645" y="2564585"/>
            <a:ext cx="362152" cy="5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9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1F630-D15F-43EF-8AC1-BEAAEC0B5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latin typeface="Arial"/>
                <a:ea typeface="Ebrima"/>
                <a:cs typeface="Ebrima"/>
              </a:rPr>
              <a:t>Historical Data + Learning Algorithm = Predictions/Insights</a:t>
            </a:r>
          </a:p>
          <a:p>
            <a:r>
              <a:rPr lang="en-US" sz="2000">
                <a:latin typeface="Arial"/>
                <a:ea typeface="Ebrima"/>
                <a:cs typeface="Ebrima"/>
              </a:rPr>
              <a:t>Induction or generalization: the sun rose every day in the past ...</a:t>
            </a:r>
          </a:p>
          <a:p>
            <a:r>
              <a:rPr lang="en-US" sz="2000">
                <a:latin typeface="Arial"/>
                <a:ea typeface="Ebrima"/>
                <a:cs typeface="Ebrima"/>
              </a:rPr>
              <a:t>Focused on the individual (more so than statistics)</a:t>
            </a:r>
          </a:p>
          <a:p>
            <a:r>
              <a:rPr lang="en-US" sz="2000">
                <a:latin typeface="Arial"/>
                <a:ea typeface="Ebrima"/>
                <a:cs typeface="Ebrima"/>
              </a:rPr>
              <a:t>Different ways to structure problems</a:t>
            </a:r>
            <a:endParaRPr lang="en-US" sz="2000">
              <a:latin typeface="Arial"/>
              <a:cs typeface="Arial"/>
            </a:endParaRPr>
          </a:p>
          <a:p>
            <a:pPr lvl="1"/>
            <a:r>
              <a:rPr lang="en-US" sz="1800">
                <a:latin typeface="Arial"/>
                <a:ea typeface="Ebrima"/>
                <a:cs typeface="Ebrima"/>
              </a:rPr>
              <a:t>Supervised (specific target variable)</a:t>
            </a:r>
          </a:p>
          <a:p>
            <a:pPr marL="1144270" lvl="2" indent="-229870"/>
            <a:r>
              <a:rPr lang="en-US" sz="1600" b="1">
                <a:latin typeface="Arial"/>
                <a:ea typeface="Ebrima"/>
                <a:cs typeface="Ebrima"/>
              </a:rPr>
              <a:t>Classification</a:t>
            </a:r>
            <a:r>
              <a:rPr lang="en-US" sz="1600">
                <a:latin typeface="Arial"/>
                <a:ea typeface="Ebrima"/>
                <a:cs typeface="Ebrima"/>
              </a:rPr>
              <a:t>: predict class from features</a:t>
            </a:r>
          </a:p>
          <a:p>
            <a:pPr marL="1144270" lvl="2" indent="-229870"/>
            <a:r>
              <a:rPr lang="en-US" sz="1600" b="1">
                <a:latin typeface="Arial"/>
                <a:ea typeface="Ebrima"/>
                <a:cs typeface="Ebrima"/>
              </a:rPr>
              <a:t>Regression</a:t>
            </a:r>
            <a:r>
              <a:rPr lang="en-US" sz="1600">
                <a:latin typeface="Arial"/>
                <a:ea typeface="Ebrima"/>
                <a:cs typeface="Ebrima"/>
              </a:rPr>
              <a:t>: predict number from features</a:t>
            </a:r>
          </a:p>
          <a:p>
            <a:pPr lvl="1"/>
            <a:r>
              <a:rPr lang="en-US" sz="1800">
                <a:latin typeface="Arial"/>
                <a:ea typeface="Ebrima"/>
                <a:cs typeface="Ebrima"/>
              </a:rPr>
              <a:t>Unsupervised (exploratory)</a:t>
            </a:r>
          </a:p>
          <a:p>
            <a:pPr marL="1144270" lvl="2" indent="-229870"/>
            <a:r>
              <a:rPr lang="en-US" sz="1600" b="1">
                <a:latin typeface="Arial"/>
                <a:ea typeface="Ebrima"/>
                <a:cs typeface="Ebrima"/>
              </a:rPr>
              <a:t>Clustering</a:t>
            </a:r>
            <a:r>
              <a:rPr lang="en-US" sz="1600">
                <a:latin typeface="Arial"/>
                <a:ea typeface="Ebrima"/>
                <a:cs typeface="Ebrima"/>
              </a:rPr>
              <a:t>: group instances based on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377F-C40D-4603-974A-FE785ADFF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196991-EA6C-1847-AA4B-F785A6C2BA6A}" type="slidenum">
              <a:rPr lang="en-US" dirty="0" smtClean="0"/>
              <a:pPr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00A47-B4E6-46B9-AF29-C2D3F5E0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Ebrima"/>
                <a:cs typeface="Ebrima"/>
              </a:rPr>
              <a:t>The Power of AI and ML</a:t>
            </a: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0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A7CBC-FC26-4042-8BFD-AAF1FDA04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196991-EA6C-1847-AA4B-F785A6C2BA6A}" type="slidenum">
              <a:rPr lang="en-US" dirty="0" smtClean="0"/>
              <a:pPr/>
              <a:t>27</a:t>
            </a:fld>
            <a:endParaRPr lang="en-US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56E4D-4527-44FA-AA24-82AE4A8D4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Ebrima"/>
                <a:cs typeface="Ebrima"/>
              </a:rPr>
              <a:t>Types of Questions That Can be Answered</a:t>
            </a:r>
            <a:endParaRPr lang="en-US">
              <a:latin typeface="Arial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3843C84-F8E5-4467-996D-EE037D8EE73F}"/>
              </a:ext>
            </a:extLst>
          </p:cNvPr>
          <p:cNvGrpSpPr/>
          <p:nvPr/>
        </p:nvGrpSpPr>
        <p:grpSpPr>
          <a:xfrm>
            <a:off x="49179" y="927865"/>
            <a:ext cx="8568412" cy="3790270"/>
            <a:chOff x="118388" y="1123950"/>
            <a:chExt cx="8568412" cy="379027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24875A-19BD-4D1D-A95F-C211B32165B8}"/>
                </a:ext>
              </a:extLst>
            </p:cNvPr>
            <p:cNvSpPr/>
            <p:nvPr/>
          </p:nvSpPr>
          <p:spPr>
            <a:xfrm>
              <a:off x="6893567" y="2734280"/>
              <a:ext cx="2487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3F19632-ED0B-4B11-B78D-C70475CB7DA4}"/>
                </a:ext>
              </a:extLst>
            </p:cNvPr>
            <p:cNvSpPr/>
            <p:nvPr/>
          </p:nvSpPr>
          <p:spPr>
            <a:xfrm>
              <a:off x="2733427" y="1197609"/>
              <a:ext cx="5874383" cy="33026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7689ADC-AB27-4F4D-8B6D-AFC7AFB13DB7}"/>
                </a:ext>
              </a:extLst>
            </p:cNvPr>
            <p:cNvSpPr/>
            <p:nvPr/>
          </p:nvSpPr>
          <p:spPr>
            <a:xfrm>
              <a:off x="2725635" y="2376606"/>
              <a:ext cx="3788883" cy="2123636"/>
            </a:xfrm>
            <a:prstGeom prst="rect">
              <a:avLst/>
            </a:prstGeom>
            <a:solidFill>
              <a:schemeClr val="bg2">
                <a:lumMod val="8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3530A38-D8F3-4FF8-948F-4E652417B289}"/>
                </a:ext>
              </a:extLst>
            </p:cNvPr>
            <p:cNvSpPr/>
            <p:nvPr/>
          </p:nvSpPr>
          <p:spPr>
            <a:xfrm>
              <a:off x="2725636" y="2965940"/>
              <a:ext cx="2317444" cy="15343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5386DCF-DC7B-47C7-AF42-6B2BF361B1D8}"/>
                </a:ext>
              </a:extLst>
            </p:cNvPr>
            <p:cNvGrpSpPr/>
            <p:nvPr/>
          </p:nvGrpSpPr>
          <p:grpSpPr>
            <a:xfrm>
              <a:off x="3060130" y="3428118"/>
              <a:ext cx="1065028" cy="983663"/>
              <a:chOff x="1549433" y="3562102"/>
              <a:chExt cx="1849675" cy="1723638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95C9747-5FDC-40ED-BA55-BA0AA1ED01D8}"/>
                  </a:ext>
                </a:extLst>
              </p:cNvPr>
              <p:cNvSpPr/>
              <p:nvPr/>
            </p:nvSpPr>
            <p:spPr>
              <a:xfrm>
                <a:off x="1612452" y="3562102"/>
                <a:ext cx="1723638" cy="17236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85000"/>
                  </a:schemeClr>
                </a:solidFill>
              </a:ln>
              <a:effectLst>
                <a:outerShdw blurRad="254000" dist="50800" dir="5400000" algn="t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E325FD8-51CB-40C4-B33E-8657E42FF396}"/>
                  </a:ext>
                </a:extLst>
              </p:cNvPr>
              <p:cNvSpPr txBox="1"/>
              <p:nvPr/>
            </p:nvSpPr>
            <p:spPr>
              <a:xfrm>
                <a:off x="1549433" y="4039885"/>
                <a:ext cx="1849675" cy="921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450"/>
                  </a:spcAft>
                </a:pPr>
                <a:r>
                  <a:rPr lang="en-US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Descriptive</a:t>
                </a:r>
              </a:p>
              <a:p>
                <a:pPr algn="ctr">
                  <a:spcAft>
                    <a:spcPts val="450"/>
                  </a:spcAft>
                </a:pPr>
                <a:r>
                  <a:rPr lang="en-US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Analytics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4B57099-054C-4D28-ADC2-BC0444D44938}"/>
                </a:ext>
              </a:extLst>
            </p:cNvPr>
            <p:cNvGrpSpPr/>
            <p:nvPr/>
          </p:nvGrpSpPr>
          <p:grpSpPr>
            <a:xfrm>
              <a:off x="4532476" y="2837914"/>
              <a:ext cx="992457" cy="983663"/>
              <a:chOff x="1612452" y="3562102"/>
              <a:chExt cx="1723638" cy="1723638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E8E692B-2EFC-4F68-9458-7C995C59AA85}"/>
                  </a:ext>
                </a:extLst>
              </p:cNvPr>
              <p:cNvSpPr/>
              <p:nvPr/>
            </p:nvSpPr>
            <p:spPr>
              <a:xfrm>
                <a:off x="1612452" y="3562102"/>
                <a:ext cx="1723638" cy="17236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85000"/>
                  </a:schemeClr>
                </a:solidFill>
              </a:ln>
              <a:effectLst>
                <a:outerShdw blurRad="254000" dist="508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A2FE75F-C544-468E-863F-E355E406ECB0}"/>
                  </a:ext>
                </a:extLst>
              </p:cNvPr>
              <p:cNvSpPr txBox="1"/>
              <p:nvPr/>
            </p:nvSpPr>
            <p:spPr>
              <a:xfrm>
                <a:off x="1612452" y="4012213"/>
                <a:ext cx="1723638" cy="921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450"/>
                  </a:spcAft>
                </a:pPr>
                <a:r>
                  <a:rPr lang="en-US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Diagnostic</a:t>
                </a:r>
              </a:p>
              <a:p>
                <a:pPr algn="ctr">
                  <a:spcAft>
                    <a:spcPts val="450"/>
                  </a:spcAft>
                </a:pPr>
                <a:r>
                  <a:rPr lang="en-US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Analytics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BFF46C8-C168-490F-9B08-57D7CE1900E7}"/>
                </a:ext>
              </a:extLst>
            </p:cNvPr>
            <p:cNvGrpSpPr/>
            <p:nvPr/>
          </p:nvGrpSpPr>
          <p:grpSpPr>
            <a:xfrm>
              <a:off x="5968536" y="2236126"/>
              <a:ext cx="992457" cy="983663"/>
              <a:chOff x="1612452" y="3562102"/>
              <a:chExt cx="1723638" cy="172363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6B4751-6E2E-46AB-BA34-F4FCF51E38A8}"/>
                  </a:ext>
                </a:extLst>
              </p:cNvPr>
              <p:cNvSpPr/>
              <p:nvPr/>
            </p:nvSpPr>
            <p:spPr>
              <a:xfrm>
                <a:off x="1612452" y="3562102"/>
                <a:ext cx="1723638" cy="17236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10000"/>
                    <a:lumOff val="90000"/>
                  </a:schemeClr>
                </a:solidFill>
              </a:ln>
              <a:effectLst>
                <a:outerShdw blurRad="254000" dist="50800" dir="5400000" algn="t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A1A0014-1A13-4EEA-BA30-D37D13DC6912}"/>
                  </a:ext>
                </a:extLst>
              </p:cNvPr>
              <p:cNvSpPr txBox="1"/>
              <p:nvPr/>
            </p:nvSpPr>
            <p:spPr>
              <a:xfrm>
                <a:off x="1612452" y="4012213"/>
                <a:ext cx="1723638" cy="921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450"/>
                  </a:spcAft>
                </a:pPr>
                <a:r>
                  <a:rPr lang="en-US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Predictive</a:t>
                </a:r>
              </a:p>
              <a:p>
                <a:pPr algn="ctr">
                  <a:spcAft>
                    <a:spcPts val="450"/>
                  </a:spcAft>
                </a:pPr>
                <a:r>
                  <a:rPr lang="en-US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Analytics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9C237F9-2D75-4FF4-BD92-700DD0356AB3}"/>
                </a:ext>
              </a:extLst>
            </p:cNvPr>
            <p:cNvGrpSpPr/>
            <p:nvPr/>
          </p:nvGrpSpPr>
          <p:grpSpPr>
            <a:xfrm>
              <a:off x="7363774" y="1666133"/>
              <a:ext cx="1074099" cy="983663"/>
              <a:chOff x="1541555" y="3562102"/>
              <a:chExt cx="1865429" cy="1723638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876FA3B-1E56-435F-9C0B-76E0908A8952}"/>
                  </a:ext>
                </a:extLst>
              </p:cNvPr>
              <p:cNvSpPr/>
              <p:nvPr/>
            </p:nvSpPr>
            <p:spPr>
              <a:xfrm>
                <a:off x="1612452" y="3562102"/>
                <a:ext cx="1723638" cy="17236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10000"/>
                    <a:lumOff val="90000"/>
                  </a:schemeClr>
                </a:solidFill>
              </a:ln>
              <a:effectLst>
                <a:outerShdw blurRad="254000" dist="50800" dir="5400000" algn="t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448B2F4-77E0-43C6-8B96-33E790EFE0E6}"/>
                  </a:ext>
                </a:extLst>
              </p:cNvPr>
              <p:cNvSpPr txBox="1"/>
              <p:nvPr/>
            </p:nvSpPr>
            <p:spPr>
              <a:xfrm>
                <a:off x="1541555" y="4009129"/>
                <a:ext cx="1865429" cy="921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450"/>
                  </a:spcAft>
                </a:pPr>
                <a:r>
                  <a:rPr lang="en-US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Prescriptive</a:t>
                </a:r>
              </a:p>
              <a:p>
                <a:pPr algn="ctr">
                  <a:spcAft>
                    <a:spcPts val="450"/>
                  </a:spcAft>
                </a:pPr>
                <a:r>
                  <a:rPr lang="en-US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Analytics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C73D409-E35B-4422-97A0-A742BF9F2BFA}"/>
                </a:ext>
              </a:extLst>
            </p:cNvPr>
            <p:cNvSpPr txBox="1"/>
            <p:nvPr/>
          </p:nvSpPr>
          <p:spPr>
            <a:xfrm>
              <a:off x="3074007" y="3009540"/>
              <a:ext cx="1033553" cy="46166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 defTabSz="913860">
                <a:defRPr/>
              </a:pPr>
              <a:r>
                <a:rPr lang="en-US" sz="1200" b="1" spc="23">
                  <a:solidFill>
                    <a:srgbClr val="3E958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What </a:t>
              </a:r>
            </a:p>
            <a:p>
              <a:pPr algn="ctr" defTabSz="913860">
                <a:defRPr/>
              </a:pPr>
              <a:r>
                <a:rPr lang="en-US" sz="1200" b="1" spc="23">
                  <a:solidFill>
                    <a:srgbClr val="3E958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happened?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AA763F-DEF8-44AD-9795-2A5AEDCA5CEE}"/>
                </a:ext>
              </a:extLst>
            </p:cNvPr>
            <p:cNvSpPr txBox="1"/>
            <p:nvPr/>
          </p:nvSpPr>
          <p:spPr>
            <a:xfrm>
              <a:off x="4526475" y="2415732"/>
              <a:ext cx="994824" cy="46166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 defTabSz="913860">
                <a:defRPr/>
              </a:pPr>
              <a:r>
                <a:rPr lang="en-US" sz="1200" b="1" spc="23">
                  <a:solidFill>
                    <a:srgbClr val="3E958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Why did </a:t>
              </a:r>
            </a:p>
            <a:p>
              <a:pPr algn="ctr" defTabSz="913860">
                <a:defRPr/>
              </a:pPr>
              <a:r>
                <a:rPr lang="en-US" sz="1200" b="1" spc="23">
                  <a:solidFill>
                    <a:srgbClr val="3E958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it happen?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6195FD-C43B-4188-9F1A-83F6E02C3464}"/>
                </a:ext>
              </a:extLst>
            </p:cNvPr>
            <p:cNvSpPr txBox="1"/>
            <p:nvPr/>
          </p:nvSpPr>
          <p:spPr>
            <a:xfrm>
              <a:off x="6020022" y="1816131"/>
              <a:ext cx="881267" cy="46166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 defTabSz="913860">
                <a:defRPr/>
              </a:pPr>
              <a:r>
                <a:rPr lang="en-US" sz="1200" b="1" spc="23">
                  <a:solidFill>
                    <a:srgbClr val="3E958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What will</a:t>
              </a:r>
            </a:p>
            <a:p>
              <a:pPr algn="ctr" defTabSz="913860">
                <a:defRPr/>
              </a:pPr>
              <a:r>
                <a:rPr lang="en-US" sz="1200" b="1" spc="23">
                  <a:solidFill>
                    <a:srgbClr val="3E958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happen?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A244C4-00A4-49BA-AFFA-11476FB06FDD}"/>
                </a:ext>
              </a:extLst>
            </p:cNvPr>
            <p:cNvSpPr txBox="1"/>
            <p:nvPr/>
          </p:nvSpPr>
          <p:spPr>
            <a:xfrm>
              <a:off x="7166597" y="1245168"/>
              <a:ext cx="1443985" cy="46166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 defTabSz="913860">
                <a:defRPr/>
              </a:pPr>
              <a:r>
                <a:rPr lang="en-US" sz="1200" b="1" spc="23">
                  <a:solidFill>
                    <a:srgbClr val="3E958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How can we </a:t>
              </a:r>
            </a:p>
            <a:p>
              <a:pPr algn="ctr" defTabSz="913860">
                <a:defRPr/>
              </a:pPr>
              <a:r>
                <a:rPr lang="en-US" sz="1200" b="1" spc="23">
                  <a:solidFill>
                    <a:srgbClr val="3E958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make it happen?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606EC8E-F6E7-4F9B-AF0F-114E55F3D6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5633" y="1123950"/>
              <a:ext cx="0" cy="3376294"/>
            </a:xfrm>
            <a:prstGeom prst="straightConnector1">
              <a:avLst/>
            </a:prstGeom>
            <a:ln>
              <a:solidFill>
                <a:srgbClr val="3E95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141CFA6-7D08-4A25-8FC9-A63C6F7F0177}"/>
                </a:ext>
              </a:extLst>
            </p:cNvPr>
            <p:cNvCxnSpPr>
              <a:cxnSpLocks/>
            </p:cNvCxnSpPr>
            <p:nvPr/>
          </p:nvCxnSpPr>
          <p:spPr>
            <a:xfrm>
              <a:off x="2725633" y="4500242"/>
              <a:ext cx="5961167" cy="0"/>
            </a:xfrm>
            <a:prstGeom prst="straightConnector1">
              <a:avLst/>
            </a:prstGeom>
            <a:ln>
              <a:solidFill>
                <a:srgbClr val="3E95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EB0B242-9164-4827-B506-66AABC25200F}"/>
                </a:ext>
              </a:extLst>
            </p:cNvPr>
            <p:cNvSpPr txBox="1"/>
            <p:nvPr/>
          </p:nvSpPr>
          <p:spPr>
            <a:xfrm>
              <a:off x="7132838" y="4489717"/>
              <a:ext cx="142271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3883">
                <a:defRPr/>
              </a:pPr>
              <a:r>
                <a:rPr lang="en-US" sz="1050" b="1" spc="250">
                  <a:solidFill>
                    <a:srgbClr val="64646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DIFFICULTY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876EFCE-C747-43B7-A9C9-03E8A29FE3A5}"/>
                </a:ext>
              </a:extLst>
            </p:cNvPr>
            <p:cNvSpPr txBox="1"/>
            <p:nvPr/>
          </p:nvSpPr>
          <p:spPr>
            <a:xfrm rot="16200000">
              <a:off x="2153079" y="1475781"/>
              <a:ext cx="95757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3883">
                <a:defRPr/>
              </a:pPr>
              <a:r>
                <a:rPr lang="en-US" sz="1050" b="1" spc="250">
                  <a:solidFill>
                    <a:srgbClr val="64646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VALUE</a:t>
              </a:r>
            </a:p>
          </p:txBody>
        </p:sp>
        <p:sp>
          <p:nvSpPr>
            <p:cNvPr id="58" name="Rectangle: Rounded Corners 51">
              <a:extLst>
                <a:ext uri="{FF2B5EF4-FFF2-40B4-BE49-F238E27FC236}">
                  <a16:creationId xmlns:a16="http://schemas.microsoft.com/office/drawing/2014/main" id="{7AB08A6B-2073-4DF8-B8D1-E2ED49885530}"/>
                </a:ext>
              </a:extLst>
            </p:cNvPr>
            <p:cNvSpPr/>
            <p:nvPr/>
          </p:nvSpPr>
          <p:spPr>
            <a:xfrm>
              <a:off x="5754581" y="1197609"/>
              <a:ext cx="2861021" cy="2168246"/>
            </a:xfrm>
            <a:prstGeom prst="roundRect">
              <a:avLst/>
            </a:prstGeom>
            <a:noFill/>
            <a:ln w="76200">
              <a:solidFill>
                <a:srgbClr val="3E95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9DC68F1-3FAF-4581-A55F-3A24CD7ACA5C}"/>
                </a:ext>
              </a:extLst>
            </p:cNvPr>
            <p:cNvSpPr txBox="1"/>
            <p:nvPr/>
          </p:nvSpPr>
          <p:spPr>
            <a:xfrm>
              <a:off x="4271554" y="4141097"/>
              <a:ext cx="7633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>
                  <a:latin typeface="Arial" panose="020B0604020202020204" pitchFamily="34" charset="0"/>
                  <a:cs typeface="Arial" panose="020B0604020202020204" pitchFamily="34" charset="0"/>
                </a:rPr>
                <a:t>Hindsight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F31C922-F6A3-4626-8547-4D74ABCD069E}"/>
                </a:ext>
              </a:extLst>
            </p:cNvPr>
            <p:cNvSpPr txBox="1"/>
            <p:nvPr/>
          </p:nvSpPr>
          <p:spPr>
            <a:xfrm>
              <a:off x="5871754" y="4141097"/>
              <a:ext cx="58702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>
                  <a:latin typeface="Arial" panose="020B0604020202020204" pitchFamily="34" charset="0"/>
                  <a:cs typeface="Arial" panose="020B0604020202020204" pitchFamily="34" charset="0"/>
                </a:rPr>
                <a:t>Insight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D1703FB-D339-479F-84FA-FDF0F2EF69C5}"/>
                </a:ext>
              </a:extLst>
            </p:cNvPr>
            <p:cNvSpPr txBox="1"/>
            <p:nvPr/>
          </p:nvSpPr>
          <p:spPr>
            <a:xfrm>
              <a:off x="7852954" y="4141097"/>
              <a:ext cx="75212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>
                  <a:latin typeface="Arial" panose="020B0604020202020204" pitchFamily="34" charset="0"/>
                  <a:cs typeface="Arial" panose="020B0604020202020204" pitchFamily="34" charset="0"/>
                </a:rPr>
                <a:t>Foresight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BBEAC53-944A-4485-A593-DF646148F406}"/>
                </a:ext>
              </a:extLst>
            </p:cNvPr>
            <p:cNvSpPr txBox="1"/>
            <p:nvPr/>
          </p:nvSpPr>
          <p:spPr>
            <a:xfrm>
              <a:off x="2756414" y="4521805"/>
              <a:ext cx="3127301" cy="3924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50" i="1">
                  <a:latin typeface="Arial" panose="020B0604020202020204" pitchFamily="34" charset="0"/>
                  <a:cs typeface="Arial" panose="020B0604020202020204" pitchFamily="34" charset="0"/>
                </a:rPr>
                <a:t>Gartner Analytics Value Escalator</a:t>
              </a:r>
            </a:p>
            <a:p>
              <a:r>
                <a:rPr lang="en-US" sz="1050" i="1" err="1">
                  <a:latin typeface="Arial" panose="020B0604020202020204" pitchFamily="34" charset="0"/>
                  <a:cs typeface="Arial" panose="020B0604020202020204" pitchFamily="34" charset="0"/>
                </a:rPr>
                <a:t>www.gartner.com</a:t>
              </a:r>
              <a:endParaRPr lang="en-US" sz="105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9FC4E95-24C7-48BD-8255-44C8F8975F8C}"/>
                </a:ext>
              </a:extLst>
            </p:cNvPr>
            <p:cNvGrpSpPr/>
            <p:nvPr/>
          </p:nvGrpSpPr>
          <p:grpSpPr>
            <a:xfrm>
              <a:off x="118388" y="1150444"/>
              <a:ext cx="2488245" cy="2696511"/>
              <a:chOff x="6522530" y="835969"/>
              <a:chExt cx="2243557" cy="217794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0FC951C-6ED0-4256-A97E-DD0F23EA2D1C}"/>
                  </a:ext>
                </a:extLst>
              </p:cNvPr>
              <p:cNvSpPr txBox="1"/>
              <p:nvPr/>
            </p:nvSpPr>
            <p:spPr>
              <a:xfrm>
                <a:off x="6522530" y="835969"/>
                <a:ext cx="2243557" cy="50339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Commercial </a:t>
                </a:r>
              </a:p>
              <a:p>
                <a:pPr algn="ctr"/>
                <a:r>
                  <a:rPr lang="en-U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Leaders:</a:t>
                </a:r>
              </a:p>
            </p:txBody>
          </p:sp>
          <p:pic>
            <p:nvPicPr>
              <p:cNvPr id="65" name="Picture 2" descr="Image result for google logo">
                <a:extLst>
                  <a:ext uri="{FF2B5EF4-FFF2-40B4-BE49-F238E27FC236}">
                    <a16:creationId xmlns:a16="http://schemas.microsoft.com/office/drawing/2014/main" id="{9D6061E0-E38C-4DD0-A984-8E29A75F48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6968" y="2704104"/>
                <a:ext cx="810560" cy="3098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36155BD7-B0E4-4903-ABC2-3F0BFBCA4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31658" y="2256363"/>
                <a:ext cx="1384043" cy="405327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3330C4EA-DB73-4B5B-8F36-6E092BA19D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3222" b="26288"/>
              <a:stretch/>
            </p:blipFill>
            <p:spPr>
              <a:xfrm>
                <a:off x="7395540" y="1762838"/>
                <a:ext cx="1195868" cy="339634"/>
              </a:xfrm>
              <a:prstGeom prst="rect">
                <a:avLst/>
              </a:prstGeom>
            </p:spPr>
          </p:pic>
        </p:grpSp>
      </p:grpSp>
      <p:pic>
        <p:nvPicPr>
          <p:cNvPr id="78" name="Picture 2" descr="waze-logo - Travel Off Path">
            <a:extLst>
              <a:ext uri="{FF2B5EF4-FFF2-40B4-BE49-F238E27FC236}">
                <a16:creationId xmlns:a16="http://schemas.microsoft.com/office/drawing/2014/main" id="{6F9A23B6-4744-4E16-BB39-C4EB8EE0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74" y="1615874"/>
            <a:ext cx="898961" cy="89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Capital One logo and symbol, meaning, history, PNG">
            <a:extLst>
              <a:ext uri="{FF2B5EF4-FFF2-40B4-BE49-F238E27FC236}">
                <a16:creationId xmlns:a16="http://schemas.microsoft.com/office/drawing/2014/main" id="{4D866611-BC9E-4D1B-B7EF-54A1CAC7D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27" y="3706927"/>
            <a:ext cx="1317988" cy="47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3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86580-CC34-5644-A6B2-F40DEB650E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1840" y="1621033"/>
            <a:ext cx="2560320" cy="2206665"/>
          </a:xfrm>
        </p:spPr>
        <p:txBody>
          <a:bodyPr>
            <a:normAutofit/>
          </a:bodyPr>
          <a:lstStyle/>
          <a:p>
            <a:r>
              <a:rPr lang="en-US" sz="6600" b="1"/>
              <a:t>2</a:t>
            </a:r>
          </a:p>
          <a:p>
            <a:r>
              <a:rPr lang="en-US" sz="3200" b="1">
                <a:cs typeface="Arial"/>
              </a:rPr>
              <a:t>Why AI?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591D1-0C84-C348-97A6-9FC444AFEA9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22880" y="1620545"/>
            <a:ext cx="2560320" cy="2206664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chemeClr val="bg1"/>
                </a:solidFill>
              </a:rPr>
              <a:t>3</a:t>
            </a:r>
          </a:p>
          <a:p>
            <a:r>
              <a:rPr lang="en-US" sz="3200" b="1">
                <a:solidFill>
                  <a:schemeClr val="bg1"/>
                </a:solidFill>
                <a:cs typeface="Arial"/>
              </a:rPr>
              <a:t>How does</a:t>
            </a:r>
          </a:p>
          <a:p>
            <a:r>
              <a:rPr lang="en-US" sz="3200" b="1">
                <a:solidFill>
                  <a:schemeClr val="bg1"/>
                </a:solidFill>
                <a:cs typeface="Arial"/>
              </a:rPr>
              <a:t>AI Work?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2157D9-E22D-FB4A-82CB-B6B4000635B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7811" y="1670058"/>
            <a:ext cx="2560320" cy="220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/>
              <a:t>1</a:t>
            </a:r>
          </a:p>
          <a:p>
            <a:r>
              <a:rPr lang="en-US" sz="3200" b="1">
                <a:cs typeface="Arial"/>
              </a:rPr>
              <a:t>What is AI?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DDCE6-D4AE-5544-B0D3-22063ABFCC93}"/>
              </a:ext>
            </a:extLst>
          </p:cNvPr>
          <p:cNvSpPr/>
          <p:nvPr/>
        </p:nvSpPr>
        <p:spPr>
          <a:xfrm>
            <a:off x="6004008" y="1468417"/>
            <a:ext cx="2798064" cy="2609807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152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377F-C40D-4603-974A-FE785ADFF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196991-EA6C-1847-AA4B-F785A6C2BA6A}" type="slidenum">
              <a:rPr lang="en-US" dirty="0" smtClean="0"/>
              <a:pPr/>
              <a:t>29</a:t>
            </a:fld>
            <a:endParaRPr lang="en-US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00A47-B4E6-46B9-AF29-C2D3F5E0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Ebrima"/>
                <a:cs typeface="Ebrima"/>
              </a:rPr>
              <a:t>How Does AI and ML Work?</a:t>
            </a:r>
            <a:endParaRPr lang="en-US">
              <a:latin typeface="Arial"/>
            </a:endParaRPr>
          </a:p>
        </p:txBody>
      </p:sp>
      <p:pic>
        <p:nvPicPr>
          <p:cNvPr id="8" name="Picture 6" descr="Diagram&#10;&#10;Description automatically generated">
            <a:extLst>
              <a:ext uri="{FF2B5EF4-FFF2-40B4-BE49-F238E27FC236}">
                <a16:creationId xmlns:a16="http://schemas.microsoft.com/office/drawing/2014/main" id="{A0B914A7-B3A9-4A18-8512-2F4FE8B48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210" y="994281"/>
            <a:ext cx="4795403" cy="3599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F59C65-EE05-4E55-8E04-D6DE34415E7E}"/>
              </a:ext>
            </a:extLst>
          </p:cNvPr>
          <p:cNvSpPr txBox="1"/>
          <p:nvPr/>
        </p:nvSpPr>
        <p:spPr>
          <a:xfrm>
            <a:off x="2034277" y="4794113"/>
            <a:ext cx="47444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Original image source: Data Science for Business – Provost &amp; Fawcett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86140-01CC-9C4A-A1A4-07655BB103EC}"/>
              </a:ext>
            </a:extLst>
          </p:cNvPr>
          <p:cNvSpPr/>
          <p:nvPr/>
        </p:nvSpPr>
        <p:spPr>
          <a:xfrm>
            <a:off x="4222992" y="994281"/>
            <a:ext cx="704996" cy="1853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31F717-C8B2-5A4B-83AD-F048111D7D37}"/>
              </a:ext>
            </a:extLst>
          </p:cNvPr>
          <p:cNvSpPr/>
          <p:nvPr/>
        </p:nvSpPr>
        <p:spPr>
          <a:xfrm>
            <a:off x="2202560" y="2787822"/>
            <a:ext cx="704996" cy="1853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FE1639-CD45-F245-A1AF-67DE1042A01D}"/>
              </a:ext>
            </a:extLst>
          </p:cNvPr>
          <p:cNvSpPr/>
          <p:nvPr/>
        </p:nvSpPr>
        <p:spPr>
          <a:xfrm>
            <a:off x="2202560" y="3073200"/>
            <a:ext cx="704996" cy="1853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7CCA4-6BBE-0A4F-BC34-A705B6A25C5F}"/>
              </a:ext>
            </a:extLst>
          </p:cNvPr>
          <p:cNvSpPr txBox="1"/>
          <p:nvPr/>
        </p:nvSpPr>
        <p:spPr>
          <a:xfrm>
            <a:off x="4037846" y="1056535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/>
              <a:t>Machine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024B99-C79F-BC49-BA01-AAB478FFB641}"/>
              </a:ext>
            </a:extLst>
          </p:cNvPr>
          <p:cNvSpPr txBox="1"/>
          <p:nvPr/>
        </p:nvSpPr>
        <p:spPr>
          <a:xfrm>
            <a:off x="2078645" y="2793605"/>
            <a:ext cx="476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/>
              <a:t>Train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B02DE-F2FB-7540-891D-EDDFD5A063FA}"/>
              </a:ext>
            </a:extLst>
          </p:cNvPr>
          <p:cNvSpPr txBox="1"/>
          <p:nvPr/>
        </p:nvSpPr>
        <p:spPr>
          <a:xfrm>
            <a:off x="2078645" y="3012181"/>
            <a:ext cx="582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/>
              <a:t>Predict</a:t>
            </a:r>
          </a:p>
        </p:txBody>
      </p:sp>
    </p:spTree>
    <p:extLst>
      <p:ext uri="{BB962C8B-B14F-4D97-AF65-F5344CB8AC3E}">
        <p14:creationId xmlns:p14="http://schemas.microsoft.com/office/powerpoint/2010/main" val="3949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A80D4B-14AA-284A-8EFD-775889D1D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00" y="1053725"/>
            <a:ext cx="8393054" cy="3371580"/>
          </a:xfrm>
        </p:spPr>
        <p:txBody>
          <a:bodyPr/>
          <a:lstStyle/>
          <a:p>
            <a:pPr marL="0" indent="0">
              <a:buNone/>
            </a:pPr>
            <a:r>
              <a:rPr lang="en-US" b="1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Othot’s</a:t>
            </a:r>
            <a:r>
              <a:rPr lang="en-US" b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 advanced analytics guide colleges and universities to make informed decisions throughout the entire student-to-alumni lifecycle by better understanding each individual.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4FD5B5-4E5B-A94C-85E4-E7376DE4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B"/>
              <a:t>Who is Othot?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CFC91-AE45-FF47-831F-4200318B0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86" y="1770403"/>
            <a:ext cx="1096962" cy="434397"/>
          </a:xfrm>
          <a:prstGeom prst="rect">
            <a:avLst/>
          </a:prstGeom>
        </p:spPr>
      </p:pic>
      <p:pic>
        <p:nvPicPr>
          <p:cNvPr id="9" name="Content Placeholder 110">
            <a:extLst>
              <a:ext uri="{FF2B5EF4-FFF2-40B4-BE49-F238E27FC236}">
                <a16:creationId xmlns:a16="http://schemas.microsoft.com/office/drawing/2014/main" id="{F71FFD6F-3D2E-9143-92AE-8656516F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673" y="1736106"/>
            <a:ext cx="1096962" cy="516612"/>
          </a:xfrm>
          <a:prstGeom prst="rect">
            <a:avLst/>
          </a:prstGeom>
        </p:spPr>
      </p:pic>
      <p:pic>
        <p:nvPicPr>
          <p:cNvPr id="10" name="Content Placeholder 234" descr="A drawing of a face&#10;&#10;Description automatically generated">
            <a:extLst>
              <a:ext uri="{FF2B5EF4-FFF2-40B4-BE49-F238E27FC236}">
                <a16:creationId xmlns:a16="http://schemas.microsoft.com/office/drawing/2014/main" id="{705BDB44-36C0-2E4A-952D-3B144DDF7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689" y="1856502"/>
            <a:ext cx="1096962" cy="384513"/>
          </a:xfrm>
          <a:prstGeom prst="rect">
            <a:avLst/>
          </a:prstGeom>
        </p:spPr>
      </p:pic>
      <p:pic>
        <p:nvPicPr>
          <p:cNvPr id="12" name="Picture 11" descr="Image result for njit logo transparent">
            <a:extLst>
              <a:ext uri="{FF2B5EF4-FFF2-40B4-BE49-F238E27FC236}">
                <a16:creationId xmlns:a16="http://schemas.microsoft.com/office/drawing/2014/main" id="{BAC63B64-66B8-C94F-9CFC-489C5F034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221" y="2583932"/>
            <a:ext cx="923589" cy="3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texas tech logo transparent">
            <a:extLst>
              <a:ext uri="{FF2B5EF4-FFF2-40B4-BE49-F238E27FC236}">
                <a16:creationId xmlns:a16="http://schemas.microsoft.com/office/drawing/2014/main" id="{B9AEFF82-7A1A-8641-B323-33D403A43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260" y="2594145"/>
            <a:ext cx="1327325" cy="3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 result for asu">
            <a:extLst>
              <a:ext uri="{FF2B5EF4-FFF2-40B4-BE49-F238E27FC236}">
                <a16:creationId xmlns:a16="http://schemas.microsoft.com/office/drawing/2014/main" id="{34FA9692-2430-CB40-89DD-A5F64112B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0" t="19996" r="5244" b="16023"/>
          <a:stretch/>
        </p:blipFill>
        <p:spPr bwMode="auto">
          <a:xfrm>
            <a:off x="7152705" y="1881985"/>
            <a:ext cx="1327325" cy="26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165" descr="Logo, company name&#10;&#10;Description automatically generated">
            <a:extLst>
              <a:ext uri="{FF2B5EF4-FFF2-40B4-BE49-F238E27FC236}">
                <a16:creationId xmlns:a16="http://schemas.microsoft.com/office/drawing/2014/main" id="{5A8D1AD2-11AF-104D-9E3E-F8BD233497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133" y="2465290"/>
            <a:ext cx="891005" cy="547687"/>
          </a:xfrm>
          <a:prstGeom prst="rect">
            <a:avLst/>
          </a:prstGeom>
        </p:spPr>
      </p:pic>
      <p:pic>
        <p:nvPicPr>
          <p:cNvPr id="16" name="Content Placeholder 157">
            <a:extLst>
              <a:ext uri="{FF2B5EF4-FFF2-40B4-BE49-F238E27FC236}">
                <a16:creationId xmlns:a16="http://schemas.microsoft.com/office/drawing/2014/main" id="{90E9FC6C-F4A4-1C4A-908A-E5C4301BDE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367" y="2571750"/>
            <a:ext cx="1096963" cy="334768"/>
          </a:xfrm>
          <a:prstGeom prst="rect">
            <a:avLst/>
          </a:prstGeom>
        </p:spPr>
      </p:pic>
      <p:pic>
        <p:nvPicPr>
          <p:cNvPr id="17" name="Content Placeholder 121">
            <a:extLst>
              <a:ext uri="{FF2B5EF4-FFF2-40B4-BE49-F238E27FC236}">
                <a16:creationId xmlns:a16="http://schemas.microsoft.com/office/drawing/2014/main" id="{21FEBEA5-4DA8-924F-A3A8-05B94537EC9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40" t="18827" r="11706" b="15674"/>
          <a:stretch/>
        </p:blipFill>
        <p:spPr>
          <a:xfrm>
            <a:off x="175823" y="4028065"/>
            <a:ext cx="1206658" cy="400008"/>
          </a:xfrm>
          <a:prstGeom prst="rect">
            <a:avLst/>
          </a:prstGeom>
        </p:spPr>
      </p:pic>
      <p:pic>
        <p:nvPicPr>
          <p:cNvPr id="18" name="Picture 17" descr="Related image">
            <a:extLst>
              <a:ext uri="{FF2B5EF4-FFF2-40B4-BE49-F238E27FC236}">
                <a16:creationId xmlns:a16="http://schemas.microsoft.com/office/drawing/2014/main" id="{11D47245-12C4-FC40-96F3-4DF11455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722" y="3859076"/>
            <a:ext cx="838356" cy="66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Image result for whitman college clear logo">
            <a:extLst>
              <a:ext uri="{FF2B5EF4-FFF2-40B4-BE49-F238E27FC236}">
                <a16:creationId xmlns:a16="http://schemas.microsoft.com/office/drawing/2014/main" id="{647A83E9-2D3F-D148-80E0-8A2D8954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319" y="4016023"/>
            <a:ext cx="1327324" cy="38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Image result for rhodes college logo transparent">
            <a:extLst>
              <a:ext uri="{FF2B5EF4-FFF2-40B4-BE49-F238E27FC236}">
                <a16:creationId xmlns:a16="http://schemas.microsoft.com/office/drawing/2014/main" id="{B53EA891-A76E-A544-B0CA-AD505EFDD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8138" y="3212438"/>
            <a:ext cx="1093176" cy="52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ontent Placeholder 107">
            <a:extLst>
              <a:ext uri="{FF2B5EF4-FFF2-40B4-BE49-F238E27FC236}">
                <a16:creationId xmlns:a16="http://schemas.microsoft.com/office/drawing/2014/main" id="{B2BEF96F-ECE5-C54B-BCFE-93CE50789C9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278"/>
          <a:stretch/>
        </p:blipFill>
        <p:spPr>
          <a:xfrm>
            <a:off x="5355085" y="3191047"/>
            <a:ext cx="912234" cy="549275"/>
          </a:xfrm>
          <a:prstGeom prst="rect">
            <a:avLst/>
          </a:prstGeom>
        </p:spPr>
      </p:pic>
      <p:pic>
        <p:nvPicPr>
          <p:cNvPr id="22" name="Content Placeholder 158">
            <a:extLst>
              <a:ext uri="{FF2B5EF4-FFF2-40B4-BE49-F238E27FC236}">
                <a16:creationId xmlns:a16="http://schemas.microsoft.com/office/drawing/2014/main" id="{AA7C2105-3F90-E247-8F1D-B6C0C0D110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77" y="3358331"/>
            <a:ext cx="1327325" cy="2820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9D2935-A658-2647-89BE-CA96683733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7178" y="3156373"/>
            <a:ext cx="1143513" cy="618622"/>
          </a:xfrm>
          <a:prstGeom prst="rect">
            <a:avLst/>
          </a:prstGeom>
        </p:spPr>
      </p:pic>
      <p:pic>
        <p:nvPicPr>
          <p:cNvPr id="24" name="Picture 23" descr="Image result for angelo state university">
            <a:extLst>
              <a:ext uri="{FF2B5EF4-FFF2-40B4-BE49-F238E27FC236}">
                <a16:creationId xmlns:a16="http://schemas.microsoft.com/office/drawing/2014/main" id="{073A9815-48FE-0A4A-95C1-5D28A3FBF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323" y="3862197"/>
            <a:ext cx="664624" cy="66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Image result for willamette college clear logo">
            <a:extLst>
              <a:ext uri="{FF2B5EF4-FFF2-40B4-BE49-F238E27FC236}">
                <a16:creationId xmlns:a16="http://schemas.microsoft.com/office/drawing/2014/main" id="{2A1D57F2-5262-C048-B018-925421EB7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81" b="28781"/>
          <a:stretch/>
        </p:blipFill>
        <p:spPr bwMode="auto">
          <a:xfrm>
            <a:off x="7761518" y="4046242"/>
            <a:ext cx="1206659" cy="3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DFBF720-E38F-3C46-8E01-AE2B82AF0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3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0D24889-0957-42D3-8356-8844613E8A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50837" y="2454709"/>
            <a:ext cx="716333" cy="63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38920-24D6-4C02-A9A5-3E985D205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196991-EA6C-1847-AA4B-F785A6C2BA6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CB48B4-C822-4E02-9F5B-A3E4A6C7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Ebrima"/>
                <a:cs typeface="Ebrima"/>
              </a:rPr>
              <a:t>Predicting Who Will Enroll</a:t>
            </a:r>
            <a:endParaRPr lang="en-US">
              <a:latin typeface="Arial"/>
            </a:endParaRPr>
          </a:p>
        </p:txBody>
      </p:sp>
      <p:pic>
        <p:nvPicPr>
          <p:cNvPr id="5" name="Picture 5" descr="A picture containing text, window, silhouette&#10;&#10;Description automatically generated">
            <a:extLst>
              <a:ext uri="{FF2B5EF4-FFF2-40B4-BE49-F238E27FC236}">
                <a16:creationId xmlns:a16="http://schemas.microsoft.com/office/drawing/2014/main" id="{2FF38746-21BA-4C1E-BA3F-F066A609C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7" y="1822543"/>
            <a:ext cx="8147400" cy="1887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5BF563-68BF-49E1-B224-ECB2FF5A5DE9}"/>
              </a:ext>
            </a:extLst>
          </p:cNvPr>
          <p:cNvSpPr txBox="1"/>
          <p:nvPr/>
        </p:nvSpPr>
        <p:spPr>
          <a:xfrm>
            <a:off x="1473340" y="1212710"/>
            <a:ext cx="61973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/>
              <a:t>Target Variable = what to predict: </a:t>
            </a:r>
            <a:r>
              <a:rPr lang="en-US" sz="1800"/>
              <a:t>Enrollment </a:t>
            </a:r>
            <a:r>
              <a:rPr lang="en-US" sz="1800" i="1"/>
              <a:t>Yes </a:t>
            </a:r>
            <a:r>
              <a:rPr lang="en-US" sz="1800"/>
              <a:t>or </a:t>
            </a:r>
            <a:r>
              <a:rPr lang="en-US" sz="1800" i="1"/>
              <a:t>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0F491-A5D1-4A65-AECF-4DC16D3BC884}"/>
              </a:ext>
            </a:extLst>
          </p:cNvPr>
          <p:cNvSpPr txBox="1"/>
          <p:nvPr/>
        </p:nvSpPr>
        <p:spPr>
          <a:xfrm>
            <a:off x="341329" y="3993277"/>
            <a:ext cx="85084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/>
              <a:t>Features = what to base the prediction on: </a:t>
            </a:r>
            <a:r>
              <a:rPr lang="en-US" sz="1800"/>
              <a:t>head and body shapes, colors, etc.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8A2DB-9011-4C4A-AF7E-1251D76AD4A4}"/>
              </a:ext>
            </a:extLst>
          </p:cNvPr>
          <p:cNvSpPr txBox="1"/>
          <p:nvPr/>
        </p:nvSpPr>
        <p:spPr>
          <a:xfrm>
            <a:off x="2034277" y="4794113"/>
            <a:ext cx="47444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Image source: Data Science for Business – Provost &amp; Fawcett</a:t>
            </a:r>
          </a:p>
        </p:txBody>
      </p:sp>
    </p:spTree>
    <p:extLst>
      <p:ext uri="{BB962C8B-B14F-4D97-AF65-F5344CB8AC3E}">
        <p14:creationId xmlns:p14="http://schemas.microsoft.com/office/powerpoint/2010/main" val="6008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1FDE8-9EE1-4BC3-8060-AE8DF4028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196991-EA6C-1847-AA4B-F785A6C2BA6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0D40B-148A-4BF6-8140-0498C59E9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Ebrima"/>
                <a:cs typeface="Ebrima"/>
              </a:rPr>
              <a:t>What if We Segment by Body Type?</a:t>
            </a:r>
            <a:endParaRPr lang="en-US">
              <a:latin typeface="Arial"/>
            </a:endParaRPr>
          </a:p>
        </p:txBody>
      </p:sp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F99488-6FBF-4621-8F7E-C8B1C121C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80" y="1422255"/>
            <a:ext cx="3274075" cy="2795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DAE460-45B8-42B5-A96D-22A66D714F06}"/>
              </a:ext>
            </a:extLst>
          </p:cNvPr>
          <p:cNvSpPr txBox="1"/>
          <p:nvPr/>
        </p:nvSpPr>
        <p:spPr>
          <a:xfrm>
            <a:off x="4933755" y="1678381"/>
            <a:ext cx="391124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/>
              <a:t>Almost all rectangular bodies enroll</a:t>
            </a:r>
          </a:p>
          <a:p>
            <a:pPr marL="285750" indent="-285750">
              <a:buChar char="•"/>
            </a:pPr>
            <a:r>
              <a:rPr lang="en-US"/>
              <a:t>Most oval bodies </a:t>
            </a:r>
            <a:r>
              <a:rPr lang="en-US" b="1"/>
              <a:t>do not</a:t>
            </a:r>
            <a:r>
              <a:rPr lang="en-US"/>
              <a:t> enroll</a:t>
            </a:r>
            <a:endParaRPr lang="en-US">
              <a:cs typeface="Arial"/>
            </a:endParaRPr>
          </a:p>
          <a:p>
            <a:pPr marL="285750" indent="-285750">
              <a:buChar char="•"/>
            </a:pPr>
            <a:r>
              <a:rPr lang="en-US"/>
              <a:t>The body type has </a:t>
            </a:r>
            <a:r>
              <a:rPr lang="en-US" b="1"/>
              <a:t>predictive value</a:t>
            </a:r>
            <a:endParaRPr lang="en-US" b="1">
              <a:cs typeface="Arial"/>
            </a:endParaRPr>
          </a:p>
          <a:p>
            <a:pPr marL="285750" indent="-285750">
              <a:buChar char="•"/>
            </a:pPr>
            <a:r>
              <a:rPr lang="en-US"/>
              <a:t>We can </a:t>
            </a:r>
            <a:r>
              <a:rPr lang="en-US" b="1"/>
              <a:t>repeat</a:t>
            </a:r>
            <a:r>
              <a:rPr lang="en-US"/>
              <a:t> this step</a:t>
            </a:r>
            <a:endParaRPr lang="en-US">
              <a:cs typeface="Arial"/>
            </a:endParaRPr>
          </a:p>
          <a:p>
            <a:pPr marL="285750" indent="-285750">
              <a:buChar char="•"/>
            </a:pPr>
            <a:r>
              <a:rPr lang="en-US" b="1"/>
              <a:t>Machines </a:t>
            </a:r>
            <a:r>
              <a:rPr lang="en-US"/>
              <a:t>are really good at trying all options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A35DE-7862-408F-A29A-F546914D1FFC}"/>
              </a:ext>
            </a:extLst>
          </p:cNvPr>
          <p:cNvSpPr txBox="1"/>
          <p:nvPr/>
        </p:nvSpPr>
        <p:spPr>
          <a:xfrm>
            <a:off x="2034277" y="4794113"/>
            <a:ext cx="47444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Image source: Data Science for Business – Provost &amp; Fawcett</a:t>
            </a:r>
          </a:p>
        </p:txBody>
      </p:sp>
    </p:spTree>
    <p:extLst>
      <p:ext uri="{BB962C8B-B14F-4D97-AF65-F5344CB8AC3E}">
        <p14:creationId xmlns:p14="http://schemas.microsoft.com/office/powerpoint/2010/main" val="40403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461F6-A0F9-4FA9-B01C-07AF4BD4B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196991-EA6C-1847-AA4B-F785A6C2BA6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6316E-EC56-4A67-94FE-FCC487F5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Ebrima"/>
                <a:cs typeface="Ebrima"/>
              </a:rPr>
              <a:t>Repeating the Process ...</a:t>
            </a:r>
            <a:endParaRPr lang="en-US">
              <a:latin typeface="Arial"/>
            </a:endParaRPr>
          </a:p>
        </p:txBody>
      </p:sp>
      <p:pic>
        <p:nvPicPr>
          <p:cNvPr id="5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604D96BB-4FC2-44E2-9B66-0FD508351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16" y="1131813"/>
            <a:ext cx="2280160" cy="3409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9550A9-55B4-4454-9012-25167AFEFF90}"/>
              </a:ext>
            </a:extLst>
          </p:cNvPr>
          <p:cNvSpPr txBox="1"/>
          <p:nvPr/>
        </p:nvSpPr>
        <p:spPr>
          <a:xfrm>
            <a:off x="4597178" y="1572866"/>
            <a:ext cx="359730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By </a:t>
            </a:r>
            <a:r>
              <a:rPr lang="en-US" b="1"/>
              <a:t>repeating</a:t>
            </a:r>
            <a:r>
              <a:rPr lang="en-US"/>
              <a:t> the process, we can get predictions that take </a:t>
            </a:r>
            <a:r>
              <a:rPr lang="en-US" b="1"/>
              <a:t>more and more </a:t>
            </a:r>
            <a:r>
              <a:rPr lang="en-US"/>
              <a:t>information into account by looking at </a:t>
            </a:r>
            <a:r>
              <a:rPr lang="en-US" b="1"/>
              <a:t>smaller and smaller segments</a:t>
            </a:r>
          </a:p>
          <a:p>
            <a:endParaRPr lang="en-US"/>
          </a:p>
          <a:p>
            <a:r>
              <a:rPr lang="en-US"/>
              <a:t>This could result in </a:t>
            </a:r>
            <a:r>
              <a:rPr lang="en-US" b="1"/>
              <a:t>overfitting</a:t>
            </a:r>
            <a:r>
              <a:rPr lang="en-US"/>
              <a:t>, i.e., capturing </a:t>
            </a:r>
            <a:r>
              <a:rPr lang="en-US" b="1"/>
              <a:t>noise </a:t>
            </a:r>
            <a:r>
              <a:rPr lang="en-US"/>
              <a:t>instead of actual patterns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C6A37-7786-41FD-8A0E-E639F5044E19}"/>
              </a:ext>
            </a:extLst>
          </p:cNvPr>
          <p:cNvSpPr txBox="1"/>
          <p:nvPr/>
        </p:nvSpPr>
        <p:spPr>
          <a:xfrm>
            <a:off x="2034277" y="4794113"/>
            <a:ext cx="47444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Image source: Data Science for Business – Provost &amp; Fawcett</a:t>
            </a:r>
          </a:p>
        </p:txBody>
      </p:sp>
    </p:spTree>
    <p:extLst>
      <p:ext uri="{BB962C8B-B14F-4D97-AF65-F5344CB8AC3E}">
        <p14:creationId xmlns:p14="http://schemas.microsoft.com/office/powerpoint/2010/main" val="2915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8F6AE-09C1-4FFC-80B6-81589E5EF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196991-EA6C-1847-AA4B-F785A6C2BA6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7CCB7-4F83-46FA-A9F2-48C7AA94D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Ebrima"/>
                <a:cs typeface="Ebrima"/>
              </a:rPr>
              <a:t>Overfitting</a:t>
            </a:r>
            <a:endParaRPr lang="en-US">
              <a:latin typeface="Arial"/>
            </a:endParaRP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6F4EB52F-214D-46D3-BA75-19B2D3DB9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776" y="1057275"/>
            <a:ext cx="3379643" cy="3379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01A33-0C0B-4B81-B615-F121D224B5B1}"/>
              </a:ext>
            </a:extLst>
          </p:cNvPr>
          <p:cNvSpPr txBox="1"/>
          <p:nvPr/>
        </p:nvSpPr>
        <p:spPr>
          <a:xfrm>
            <a:off x="5066789" y="803665"/>
            <a:ext cx="3210791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/>
              <a:t>Green line is </a:t>
            </a:r>
            <a:r>
              <a:rPr lang="en-US" sz="1600" b="1"/>
              <a:t>overfitting </a:t>
            </a:r>
            <a:r>
              <a:rPr lang="en-US" sz="1600"/>
              <a:t>the train data</a:t>
            </a: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/>
              <a:t>The </a:t>
            </a:r>
            <a:r>
              <a:rPr lang="en-US" sz="1600" b="1"/>
              <a:t>green </a:t>
            </a:r>
            <a:r>
              <a:rPr lang="en-US" sz="1600"/>
              <a:t>line fits the </a:t>
            </a:r>
            <a:r>
              <a:rPr lang="en-US" sz="1600" b="1"/>
              <a:t>train </a:t>
            </a:r>
            <a:r>
              <a:rPr lang="en-US" sz="1600"/>
              <a:t>data better, but the </a:t>
            </a:r>
            <a:r>
              <a:rPr lang="en-US" sz="1600" b="1"/>
              <a:t>black </a:t>
            </a:r>
            <a:r>
              <a:rPr lang="en-US" sz="1600"/>
              <a:t>line makes better predictions on </a:t>
            </a:r>
            <a:r>
              <a:rPr lang="en-US" sz="1600" b="1"/>
              <a:t>new data</a:t>
            </a:r>
            <a:endParaRPr lang="en-US" sz="1600" b="1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/>
              <a:t>Try different parameters and check performance on </a:t>
            </a:r>
            <a:r>
              <a:rPr lang="en-US" sz="1600" b="1"/>
              <a:t>unseen </a:t>
            </a:r>
            <a:r>
              <a:rPr lang="en-US" sz="1600"/>
              <a:t>data</a:t>
            </a: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/>
              <a:t>Cross-validation</a:t>
            </a:r>
            <a:r>
              <a:rPr lang="en-US" sz="1600" b="0" i="0" u="none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/>
              <a:t>to the rescue </a:t>
            </a:r>
            <a:r>
              <a:rPr lang="en-US" sz="1600" b="0" i="0" u="none" strike="noStrike">
                <a:solidFill>
                  <a:srgbClr val="000000"/>
                </a:solidFill>
                <a:latin typeface="Arial"/>
              </a:rPr>
              <a:t>(see next slide)</a:t>
            </a:r>
            <a:r>
              <a:rPr lang="en-US" sz="1600" b="0" i="0">
                <a:latin typeface="Arial"/>
              </a:rPr>
              <a:t>​</a:t>
            </a:r>
            <a:endParaRPr lang="en-US" sz="160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FC23A-7E54-4D20-A706-494C9FA08BB8}"/>
              </a:ext>
            </a:extLst>
          </p:cNvPr>
          <p:cNvSpPr txBox="1"/>
          <p:nvPr/>
        </p:nvSpPr>
        <p:spPr>
          <a:xfrm>
            <a:off x="2034277" y="4794113"/>
            <a:ext cx="47444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Image source: Wikipedia</a:t>
            </a:r>
          </a:p>
        </p:txBody>
      </p:sp>
    </p:spTree>
    <p:extLst>
      <p:ext uri="{BB962C8B-B14F-4D97-AF65-F5344CB8AC3E}">
        <p14:creationId xmlns:p14="http://schemas.microsoft.com/office/powerpoint/2010/main" val="5339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8F6AE-09C1-4FFC-80B6-81589E5EF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196991-EA6C-1847-AA4B-F785A6C2BA6A}" type="slidenum">
              <a:rPr lang="en-US" dirty="0" smtClean="0"/>
              <a:pPr/>
              <a:t>34</a:t>
            </a:fld>
            <a:endParaRPr lang="en-US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7CCB7-4F83-46FA-A9F2-48C7AA94D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Ebrima"/>
                <a:cs typeface="Ebrima"/>
              </a:rPr>
              <a:t>Cross-Validation: Making Sure it Works</a:t>
            </a:r>
            <a:endParaRPr lang="en-US">
              <a:latin typeface="Arial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844D6FCC-ACF8-4724-AFC8-674ADB93C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2" y="859088"/>
            <a:ext cx="4033070" cy="3745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60B9C-A033-4C15-9C00-9E2FFB1008FB}"/>
              </a:ext>
            </a:extLst>
          </p:cNvPr>
          <p:cNvSpPr txBox="1"/>
          <p:nvPr/>
        </p:nvSpPr>
        <p:spPr>
          <a:xfrm>
            <a:off x="5614125" y="1188282"/>
            <a:ext cx="215285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Create 5 </a:t>
            </a:r>
            <a:r>
              <a:rPr lang="en-US" b="1"/>
              <a:t>folds</a:t>
            </a:r>
            <a:r>
              <a:rPr lang="en-US"/>
              <a:t> of data, use 4 folds to train a model and the 5th fold to assess the performance.</a:t>
            </a:r>
          </a:p>
          <a:p>
            <a:endParaRPr lang="en-US"/>
          </a:p>
          <a:p>
            <a:r>
              <a:rPr lang="en-US" b="1"/>
              <a:t>Repeat</a:t>
            </a:r>
            <a:r>
              <a:rPr lang="en-US"/>
              <a:t> 5 times.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12941-D77B-49E3-BBF1-689EB2A28A3D}"/>
              </a:ext>
            </a:extLst>
          </p:cNvPr>
          <p:cNvSpPr txBox="1"/>
          <p:nvPr/>
        </p:nvSpPr>
        <p:spPr>
          <a:xfrm>
            <a:off x="2034277" y="4794113"/>
            <a:ext cx="47444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Image source: Data Science for Business – Provost &amp; Fawcett</a:t>
            </a:r>
          </a:p>
        </p:txBody>
      </p:sp>
    </p:spTree>
    <p:extLst>
      <p:ext uri="{BB962C8B-B14F-4D97-AF65-F5344CB8AC3E}">
        <p14:creationId xmlns:p14="http://schemas.microsoft.com/office/powerpoint/2010/main" val="17439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F122-ACC5-420F-A2B0-A10C6F0061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Closing Thoughts</a:t>
            </a:r>
          </a:p>
        </p:txBody>
      </p:sp>
    </p:spTree>
    <p:extLst>
      <p:ext uri="{BB962C8B-B14F-4D97-AF65-F5344CB8AC3E}">
        <p14:creationId xmlns:p14="http://schemas.microsoft.com/office/powerpoint/2010/main" val="24088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E901B3-3E9B-274C-963E-B79BB8C28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Create an assessment of where you are and where you want to go</a:t>
            </a:r>
            <a:br>
              <a:rPr lang="en-US" sz="1800"/>
            </a:br>
            <a:r>
              <a:rPr lang="en-US" sz="1200"/>
              <a:t> </a:t>
            </a:r>
            <a:endParaRPr lang="en-US" sz="1800"/>
          </a:p>
          <a:p>
            <a:r>
              <a:rPr lang="en-US" sz="1800"/>
              <a:t>Utilize internal resources, e.g., speak to IT about systems, needs, and support</a:t>
            </a:r>
            <a:br>
              <a:rPr lang="en-US" sz="1800"/>
            </a:br>
            <a:r>
              <a:rPr lang="en-US" sz="1200"/>
              <a:t> </a:t>
            </a:r>
            <a:endParaRPr lang="en-US" sz="1800"/>
          </a:p>
          <a:p>
            <a:r>
              <a:rPr lang="en-US" sz="1800"/>
              <a:t>Create policies and build internal support by explaining the necessity of data</a:t>
            </a:r>
          </a:p>
          <a:p>
            <a:pPr lvl="1"/>
            <a:r>
              <a:rPr lang="en-US" sz="1600"/>
              <a:t>Make sure you are or have a “data champion”</a:t>
            </a:r>
            <a:br>
              <a:rPr lang="en-US" sz="1600"/>
            </a:br>
            <a:r>
              <a:rPr lang="en-US"/>
              <a:t> </a:t>
            </a:r>
            <a:endParaRPr lang="en-US" sz="1600"/>
          </a:p>
          <a:p>
            <a:r>
              <a:rPr lang="en-US" sz="1800"/>
              <a:t>Utilize external vendors such as </a:t>
            </a:r>
            <a:r>
              <a:rPr lang="en-US" sz="1800" err="1"/>
              <a:t>Othot</a:t>
            </a:r>
            <a:r>
              <a:rPr lang="en-US" sz="1800"/>
              <a:t> to help in the process</a:t>
            </a:r>
          </a:p>
          <a:p>
            <a:pPr lvl="1"/>
            <a:r>
              <a:rPr lang="en-US" sz="1600"/>
              <a:t>Guidance with data collection and best practices</a:t>
            </a:r>
          </a:p>
          <a:p>
            <a:pPr lvl="1"/>
            <a:r>
              <a:rPr lang="en-US" sz="1600"/>
              <a:t>Standard data maps and comparison to other institutions</a:t>
            </a:r>
          </a:p>
          <a:p>
            <a:pPr lvl="1"/>
            <a:r>
              <a:rPr lang="en-US" sz="1600"/>
              <a:t>Perform feature engineering</a:t>
            </a:r>
          </a:p>
          <a:p>
            <a:pPr lvl="1"/>
            <a:r>
              <a:rPr lang="en-US" sz="1600"/>
              <a:t>Help make the data actionable through modeling/AI and the platform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E4E383-D045-A448-ABBB-B873944DF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36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5B0827-A8C0-7842-B088-7BC0C6AF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Where do I start?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4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6D0AE7-FA6C-40B8-A390-B075E81F8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216" y="1295653"/>
            <a:ext cx="7331139" cy="354277"/>
          </a:xfrm>
        </p:spPr>
        <p:txBody>
          <a:bodyPr>
            <a:normAutofit/>
          </a:bodyPr>
          <a:lstStyle/>
          <a:p>
            <a:r>
              <a:rPr lang="en-US"/>
              <a:t>Data is an important asset for many processes, including modeling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8CBFDF-33CF-409B-A19A-01AD4127C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2429" y="4853519"/>
            <a:ext cx="2057400" cy="157450"/>
          </a:xfrm>
        </p:spPr>
        <p:txBody>
          <a:bodyPr/>
          <a:lstStyle/>
          <a:p>
            <a:fld id="{48F46E49-27E7-F741-8259-30579C5FA34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BB9A13-F4BE-4FB1-B3BA-4EB9088D7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" y="115434"/>
            <a:ext cx="8229600" cy="862543"/>
          </a:xfrm>
        </p:spPr>
        <p:txBody>
          <a:bodyPr/>
          <a:lstStyle/>
          <a:p>
            <a:r>
              <a:rPr lang="en-US" b="1"/>
              <a:t>Takeaways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AAB8DF3-2B01-4F12-B9E8-6BD472901A8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131217" y="1961228"/>
            <a:ext cx="7539464" cy="354277"/>
          </a:xfrm>
        </p:spPr>
        <p:txBody>
          <a:bodyPr>
            <a:normAutofit/>
          </a:bodyPr>
          <a:lstStyle/>
          <a:p>
            <a:r>
              <a:rPr lang="en-US"/>
              <a:t>A data culture and mindset will help make data more readily available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315BA61-DFCE-424F-AD3D-AE5007E822A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31216" y="2571750"/>
            <a:ext cx="7921343" cy="354277"/>
          </a:xfrm>
        </p:spPr>
        <p:txBody>
          <a:bodyPr>
            <a:normAutofit/>
          </a:bodyPr>
          <a:lstStyle/>
          <a:p>
            <a:r>
              <a:rPr lang="en-US"/>
              <a:t>Build comprehensive student profiles to increase chance of student success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1DBF84AE-8503-44F6-8DB8-6FC0534D86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B6352EEF-3412-41A9-8A78-6BD7F9EF5E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3319" y="1884389"/>
            <a:ext cx="521208" cy="521208"/>
          </a:xfrm>
        </p:spPr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AB0D80F5-B2C3-4B30-A92A-B1A1B6B2F00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3319" y="2498077"/>
            <a:ext cx="521208" cy="521208"/>
          </a:xfrm>
        </p:spPr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0C20F144-B15D-3E48-8791-8123A8826093}"/>
              </a:ext>
            </a:extLst>
          </p:cNvPr>
          <p:cNvSpPr txBox="1">
            <a:spLocks/>
          </p:cNvSpPr>
          <p:nvPr/>
        </p:nvSpPr>
        <p:spPr>
          <a:xfrm>
            <a:off x="1131216" y="3223145"/>
            <a:ext cx="7921343" cy="35427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SzPct val="115000"/>
              <a:buFont typeface="+mj-lt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6858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9863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AI and ML can extract patterns and insights from data otherwise not available</a:t>
            </a:r>
          </a:p>
        </p:txBody>
      </p:sp>
      <p:sp>
        <p:nvSpPr>
          <p:cNvPr id="12" name="Text Placeholder 55">
            <a:extLst>
              <a:ext uri="{FF2B5EF4-FFF2-40B4-BE49-F238E27FC236}">
                <a16:creationId xmlns:a16="http://schemas.microsoft.com/office/drawing/2014/main" id="{68188DEE-88EC-B941-8CDE-16395E2DD6EC}"/>
              </a:ext>
            </a:extLst>
          </p:cNvPr>
          <p:cNvSpPr txBox="1">
            <a:spLocks/>
          </p:cNvSpPr>
          <p:nvPr/>
        </p:nvSpPr>
        <p:spPr>
          <a:xfrm>
            <a:off x="473319" y="3149472"/>
            <a:ext cx="521208" cy="5212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9863" algn="l" defTabSz="6858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231A997F-DAAA-C848-813D-4E063EE86482}"/>
              </a:ext>
            </a:extLst>
          </p:cNvPr>
          <p:cNvSpPr txBox="1">
            <a:spLocks/>
          </p:cNvSpPr>
          <p:nvPr/>
        </p:nvSpPr>
        <p:spPr>
          <a:xfrm>
            <a:off x="1131216" y="3882004"/>
            <a:ext cx="7921343" cy="35427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SzPct val="115000"/>
              <a:buFont typeface="+mj-lt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6858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9863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Powerful AI and ML approaches are available now and likely to accelerate</a:t>
            </a:r>
          </a:p>
        </p:txBody>
      </p:sp>
      <p:sp>
        <p:nvSpPr>
          <p:cNvPr id="14" name="Text Placeholder 55">
            <a:extLst>
              <a:ext uri="{FF2B5EF4-FFF2-40B4-BE49-F238E27FC236}">
                <a16:creationId xmlns:a16="http://schemas.microsoft.com/office/drawing/2014/main" id="{D0E9BF9A-4E43-7744-B984-4FA276AC3EB0}"/>
              </a:ext>
            </a:extLst>
          </p:cNvPr>
          <p:cNvSpPr txBox="1">
            <a:spLocks/>
          </p:cNvSpPr>
          <p:nvPr/>
        </p:nvSpPr>
        <p:spPr>
          <a:xfrm>
            <a:off x="473319" y="3808331"/>
            <a:ext cx="521208" cy="5212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9863" algn="l" defTabSz="6858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31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740748-9D4E-48DB-8225-E0F25CE31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1194" y="2023963"/>
            <a:ext cx="3810797" cy="793985"/>
          </a:xfrm>
        </p:spPr>
        <p:txBody>
          <a:bodyPr/>
          <a:lstStyle/>
          <a:p>
            <a:r>
              <a:rPr lang="en-US" sz="360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3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E1B8A8-E7D0-43A6-904D-1997E74A4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 algn="ctr">
              <a:buNone/>
            </a:pPr>
            <a:endParaRPr lang="en-US" sz="2000" dirty="0">
              <a:cs typeface="Arial"/>
            </a:endParaRPr>
          </a:p>
          <a:p>
            <a:pPr marL="0" indent="0" algn="ctr">
              <a:buNone/>
            </a:pPr>
            <a:r>
              <a:rPr lang="en-US" sz="2000">
                <a:cs typeface="Arial"/>
              </a:rPr>
              <a:t>Attend our</a:t>
            </a:r>
            <a:endParaRPr lang="en-US" sz="2000" dirty="0">
              <a:cs typeface="Arial"/>
            </a:endParaRPr>
          </a:p>
          <a:p>
            <a:pPr marL="0" indent="0" algn="ctr">
              <a:buNone/>
            </a:pPr>
            <a:r>
              <a:rPr lang="en-US" sz="2000" dirty="0">
                <a:cs typeface="Arial"/>
              </a:rPr>
              <a:t>upcoming events</a:t>
            </a:r>
            <a:br>
              <a:rPr lang="en-US" sz="2000" dirty="0">
                <a:cs typeface="Arial"/>
              </a:rPr>
            </a:br>
            <a:endParaRPr lang="en-US" sz="2000" dirty="0">
              <a:ea typeface="+mn-lt"/>
              <a:cs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315FE7-BA95-4AAD-BE2D-BD00A90EA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39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65943D-98DE-4993-A19D-B2686031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>
                <a:cs typeface="Arial"/>
              </a:rPr>
              <a:t>Are You Ready to Take </a:t>
            </a:r>
            <a:br>
              <a:rPr lang="en-US" sz="2800" b="1">
                <a:cs typeface="Arial"/>
              </a:rPr>
            </a:br>
            <a:r>
              <a:rPr lang="en-US" sz="2800" b="1">
                <a:cs typeface="Arial"/>
              </a:rPr>
              <a:t>the Next Steps in Your Data Journey?</a:t>
            </a:r>
            <a:endParaRPr lang="en-US" sz="28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CBF4A7-C8F7-4384-843B-3B76E04FE7E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vert="horz" lIns="137160" tIns="0" rIns="137160" bIns="137160" rtlCol="0" anchor="t">
            <a:normAutofit/>
          </a:bodyPr>
          <a:lstStyle/>
          <a:p>
            <a:endParaRPr lang="en-US">
              <a:ea typeface="+mj-lt"/>
              <a:cs typeface="+mj-lt"/>
            </a:endParaRPr>
          </a:p>
          <a:p>
            <a:pPr marL="0" indent="0" algn="ctr">
              <a:buNone/>
            </a:pPr>
            <a:r>
              <a:rPr lang="en-US" sz="2000">
                <a:ea typeface="+mj-lt"/>
                <a:cs typeface="+mj-lt"/>
              </a:rPr>
              <a:t>Request a personalized </a:t>
            </a:r>
            <a:br>
              <a:rPr lang="en-US" sz="2000">
                <a:ea typeface="+mj-lt"/>
                <a:cs typeface="+mj-lt"/>
              </a:rPr>
            </a:br>
            <a:r>
              <a:rPr lang="en-US" sz="2000">
                <a:ea typeface="+mj-lt"/>
                <a:cs typeface="+mj-lt"/>
              </a:rPr>
              <a:t>demo for your institution</a:t>
            </a:r>
            <a:endParaRPr lang="en-US" sz="2000">
              <a:cs typeface="Arial"/>
            </a:endParaRPr>
          </a:p>
          <a:p>
            <a:pPr marL="0" indent="0" algn="ctr">
              <a:buNone/>
            </a:pPr>
            <a:r>
              <a:rPr lang="en-US" sz="2000">
                <a:ea typeface="+mj-lt"/>
                <a:cs typeface="+mj-lt"/>
              </a:rPr>
              <a:t>demo@othot.com</a:t>
            </a:r>
          </a:p>
          <a:p>
            <a:pPr>
              <a:buClr>
                <a:srgbClr val="FFFFFF"/>
              </a:buClr>
            </a:pPr>
            <a:endParaRPr lang="en-US">
              <a:cs typeface="Arial"/>
            </a:endParaRPr>
          </a:p>
          <a:p>
            <a:pPr>
              <a:buClr>
                <a:srgbClr val="FFFFFF"/>
              </a:buClr>
            </a:pPr>
            <a:endParaRPr lang="en-US"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5E089-776B-4481-9913-1C29A71990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vert="horz" lIns="137160" tIns="0" rIns="137160" bIns="137160" rtlCol="0" anchor="t">
            <a:normAutofit/>
          </a:bodyPr>
          <a:lstStyle/>
          <a:p>
            <a:endParaRPr lang="en-US">
              <a:ea typeface="+mj-lt"/>
              <a:cs typeface="+mj-lt"/>
            </a:endParaRPr>
          </a:p>
          <a:p>
            <a:pPr marL="0" indent="0" algn="ctr">
              <a:buNone/>
            </a:pPr>
            <a:r>
              <a:rPr lang="en-US" sz="2000">
                <a:ea typeface="+mn-lt"/>
                <a:cs typeface="+mn-lt"/>
              </a:rPr>
              <a:t>Contact Sales </a:t>
            </a: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othotteam@othot.com</a:t>
            </a:r>
          </a:p>
          <a:p>
            <a:pPr marL="0" indent="0" algn="ctr">
              <a:buNone/>
            </a:pPr>
            <a:endParaRPr lang="en-US">
              <a:ea typeface="+mj-lt"/>
              <a:cs typeface="+mj-l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ADD98DF-A8B5-4BFA-9453-05D10824E64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>
                <a:ea typeface="+mn-lt"/>
                <a:cs typeface="+mn-lt"/>
              </a:rPr>
              <a:t>Learn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258EB99-A580-45B0-9423-B0DB9C37261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>
                <a:cs typeface="Arial"/>
              </a:rPr>
              <a:t>Demo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247F2B6-10D5-42FE-B684-94984375EA2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182880" tIns="91440" rIns="182880" bIns="137160" rtlCol="0" anchor="ctr">
            <a:noAutofit/>
          </a:bodyPr>
          <a:lstStyle/>
          <a:p>
            <a:pPr algn="ctr"/>
            <a:endParaRPr lang="en-US" sz="2800">
              <a:cs typeface="Arial"/>
            </a:endParaRPr>
          </a:p>
          <a:p>
            <a:pPr algn="ctr"/>
            <a:r>
              <a:rPr lang="en-US" sz="2800">
                <a:cs typeface="Arial"/>
              </a:rPr>
              <a:t>Let's Talk</a:t>
            </a:r>
            <a:endParaRPr lang="en-US" sz="2800" b="0">
              <a:ea typeface="+mn-lt"/>
              <a:cs typeface="+mn-lt"/>
            </a:endParaRPr>
          </a:p>
          <a:p>
            <a:pPr algn="ctr"/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95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6A68C4-06AC-C34D-A3C2-302241F5B5B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fontAlgn="base"/>
            <a:r>
              <a:rPr lang="en-US">
                <a:ea typeface="Open Sans"/>
                <a:cs typeface="Arial"/>
              </a:rPr>
              <a:t>Traci Roble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724CC15-E9E6-0946-862B-7D765CC6161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fontAlgn="base"/>
            <a:r>
              <a:rPr lang="en-US">
                <a:ea typeface="Open Sans"/>
                <a:cs typeface="Arial"/>
              </a:rPr>
              <a:t>Dr. Mark Voortman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F31F8A7-98B2-B64E-A4B5-3D93B38134CA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LB"/>
              <a:t>Bob DiMaggio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6CA8B5-8887-EE4D-BB51-937C56E86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4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1068CB-DC96-9240-9054-93A53B91E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B" b="1"/>
              <a:t>Today’s 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3240A-EFC7-48B1-BEDA-807FC31F02C8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en-US" b="1">
                <a:cs typeface="Arial"/>
              </a:rPr>
              <a:t>Director of Partner Success, </a:t>
            </a:r>
            <a:r>
              <a:rPr lang="en-US" b="1" err="1">
                <a:cs typeface="Arial"/>
              </a:rPr>
              <a:t>Othot</a:t>
            </a:r>
            <a:endParaRPr lang="en-US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32C42D-052E-48D6-8C58-7E5A6052A7FC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r>
              <a:rPr lang="en-US" b="1">
                <a:cs typeface="Arial"/>
              </a:rPr>
              <a:t>Data Science Architect, </a:t>
            </a:r>
            <a:r>
              <a:rPr lang="en-US" b="1" err="1">
                <a:cs typeface="Arial"/>
              </a:rPr>
              <a:t>Othot</a:t>
            </a:r>
            <a:endParaRPr lang="en-US">
              <a:ea typeface="+mj-lt"/>
              <a:cs typeface="+mj-lt"/>
            </a:endParaRPr>
          </a:p>
          <a:p>
            <a:r>
              <a:rPr lang="en-US" b="1">
                <a:cs typeface="Arial"/>
              </a:rPr>
              <a:t>Professor,</a:t>
            </a:r>
            <a:br>
              <a:rPr lang="en-US" b="1">
                <a:cs typeface="Arial"/>
              </a:rPr>
            </a:br>
            <a:r>
              <a:rPr lang="en-US" b="1">
                <a:cs typeface="Arial"/>
              </a:rPr>
              <a:t>Point Park University</a:t>
            </a:r>
            <a:endParaRPr lang="en-US">
              <a:ea typeface="+mj-lt"/>
              <a:cs typeface="+mj-lt"/>
            </a:endParaRPr>
          </a:p>
          <a:p>
            <a:endParaRPr lang="en-US"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872D18-EE1F-4E05-968D-2A97DC4E503A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r>
              <a:rPr lang="en-US" b="1">
                <a:cs typeface="Arial"/>
              </a:rPr>
              <a:t>Vice President of Product, </a:t>
            </a:r>
            <a:r>
              <a:rPr lang="en-US" b="1" err="1">
                <a:cs typeface="Arial"/>
              </a:rPr>
              <a:t>Othot</a:t>
            </a:r>
            <a:endParaRPr lang="en-US" b="1">
              <a:ea typeface="+mj-lt"/>
              <a:cs typeface="+mj-lt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33" name="Picture Placeholder 10">
            <a:extLst>
              <a:ext uri="{FF2B5EF4-FFF2-40B4-BE49-F238E27FC236}">
                <a16:creationId xmlns:a16="http://schemas.microsoft.com/office/drawing/2014/main" id="{0EADADCA-7C66-9F41-92A0-8AE6C0301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9" t="10853" r="13927" b="34279"/>
          <a:stretch/>
        </p:blipFill>
        <p:spPr>
          <a:xfrm>
            <a:off x="6995216" y="1403613"/>
            <a:ext cx="846000" cy="846000"/>
          </a:xfrm>
          <a:prstGeom prst="ellipse">
            <a:avLst/>
          </a:prstGeom>
          <a:ln w="63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4" name="Picture Placeholder 10">
            <a:extLst>
              <a:ext uri="{FF2B5EF4-FFF2-40B4-BE49-F238E27FC236}">
                <a16:creationId xmlns:a16="http://schemas.microsoft.com/office/drawing/2014/main" id="{89ED0E5C-8F1A-264D-B06A-6DA47799FF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90" b="25315"/>
          <a:stretch/>
        </p:blipFill>
        <p:spPr>
          <a:xfrm>
            <a:off x="1322764" y="1394247"/>
            <a:ext cx="846000" cy="846000"/>
          </a:xfrm>
          <a:prstGeom prst="ellipse">
            <a:avLst/>
          </a:prstGeom>
          <a:ln w="63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10" name="Content Placeholder 29">
            <a:extLst>
              <a:ext uri="{FF2B5EF4-FFF2-40B4-BE49-F238E27FC236}">
                <a16:creationId xmlns:a16="http://schemas.microsoft.com/office/drawing/2014/main" id="{A38DB636-6F14-4B8B-9545-50797C743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309" y="1398715"/>
            <a:ext cx="844463" cy="844463"/>
          </a:xfrm>
          <a:prstGeom prst="ellipse">
            <a:avLst/>
          </a:prstGeom>
          <a:ln w="63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40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5" descr="Graphical user interface, website, calendar&#10;&#10;Description automatically generated">
            <a:extLst>
              <a:ext uri="{FF2B5EF4-FFF2-40B4-BE49-F238E27FC236}">
                <a16:creationId xmlns:a16="http://schemas.microsoft.com/office/drawing/2014/main" id="{E775333F-0F90-40A8-B359-264DD000C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9" r="3173" b="-2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EF3F7-4A18-412B-8C9F-EA21BD4DE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48F46E49-27E7-F741-8259-30579C5FA34D}" type="slidenum">
              <a:rPr lang="en-US" sz="1200">
                <a:solidFill>
                  <a:srgbClr val="FFFFFF"/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9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132071-FE09-40AB-8E37-83FDC7EE3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537335"/>
            <a:ext cx="3399046" cy="2068830"/>
          </a:xfrm>
        </p:spPr>
        <p:txBody>
          <a:bodyPr>
            <a:normAutofit/>
          </a:bodyPr>
          <a:lstStyle/>
          <a:p>
            <a:r>
              <a:rPr lang="en-US" sz="3600" b="1"/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A2712-C5A8-514F-88F7-A30928B0D375}"/>
              </a:ext>
            </a:extLst>
          </p:cNvPr>
          <p:cNvSpPr txBox="1"/>
          <p:nvPr/>
        </p:nvSpPr>
        <p:spPr>
          <a:xfrm>
            <a:off x="4754880" y="1339649"/>
            <a:ext cx="3888828" cy="290316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Contact us at</a:t>
            </a:r>
          </a:p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othotteam@othot.com </a:t>
            </a:r>
          </a:p>
          <a:p>
            <a:br>
              <a:rPr lang="en-US">
                <a:latin typeface="Arial" panose="020B0604020202020204" pitchFamily="34" charset="0"/>
              </a:rPr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Bob DiMaggio</a:t>
            </a:r>
            <a:endParaRPr lang="en-US">
              <a:latin typeface="Arial"/>
            </a:endParaRPr>
          </a:p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Traci Roble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Dr. Mark Voortman</a:t>
            </a:r>
          </a:p>
          <a:p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othot.com</a:t>
            </a:r>
            <a:br>
              <a:rPr lang="en-US">
                <a:latin typeface="Arial" panose="020B0604020202020204" pitchFamily="34" charset="0"/>
              </a:rPr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412-458-4167</a:t>
            </a:r>
          </a:p>
          <a:p>
            <a:pPr algn="l"/>
            <a:endParaRPr lang="en-US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54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7CF6-8E8A-4FEB-8A58-CD617E0B48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It All Starts with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8AAD-0C1B-A44C-99BA-A9AF93651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9880" y="671547"/>
            <a:ext cx="5260848" cy="3800405"/>
          </a:xfrm>
        </p:spPr>
        <p:txBody>
          <a:bodyPr/>
          <a:lstStyle/>
          <a:p>
            <a:r>
              <a:rPr lang="en-US"/>
              <a:t>“Data collection is a journey: </a:t>
            </a:r>
            <a:r>
              <a:rPr lang="en-US" b="1"/>
              <a:t>start with what you have, add as you go.”</a:t>
            </a:r>
            <a:br>
              <a:rPr lang="en-US" b="1"/>
            </a:br>
            <a:br>
              <a:rPr lang="en-US"/>
            </a:br>
            <a:r>
              <a:rPr lang="en-US" sz="1800"/>
              <a:t>- Dr. Mark Voortman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86580-CC34-5644-A6B2-F40DEB650E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1840" y="1871381"/>
            <a:ext cx="2560320" cy="2206665"/>
          </a:xfrm>
        </p:spPr>
        <p:txBody>
          <a:bodyPr>
            <a:normAutofit/>
          </a:bodyPr>
          <a:lstStyle/>
          <a:p>
            <a:r>
              <a:rPr lang="en-US" sz="6600" b="1"/>
              <a:t>2</a:t>
            </a:r>
          </a:p>
          <a:p>
            <a:r>
              <a:rPr lang="en-US" sz="3200" b="1"/>
              <a:t>Data</a:t>
            </a:r>
            <a:br>
              <a:rPr lang="en-US" sz="3200" b="1"/>
            </a:br>
            <a:r>
              <a:rPr lang="en-US" sz="3200" b="1"/>
              <a:t>Mindset</a:t>
            </a:r>
            <a:endParaRPr lang="en-US" sz="3200" b="1">
              <a:cs typeface="Arial"/>
            </a:endParaRPr>
          </a:p>
          <a:p>
            <a:pPr marL="0" indent="0">
              <a:buNone/>
            </a:pPr>
            <a:endParaRPr lang="en-US" sz="3200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591D1-0C84-C348-97A6-9FC444AFEA9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39116" y="1670057"/>
            <a:ext cx="2560320" cy="2206664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chemeClr val="bg1"/>
                </a:solidFill>
              </a:rPr>
              <a:t>3</a:t>
            </a:r>
          </a:p>
          <a:p>
            <a:r>
              <a:rPr lang="en-US" sz="3200" b="1">
                <a:solidFill>
                  <a:schemeClr val="bg1"/>
                </a:solidFill>
              </a:rPr>
              <a:t>Where is</a:t>
            </a:r>
          </a:p>
          <a:p>
            <a:r>
              <a:rPr lang="en-US" sz="3200" b="1">
                <a:solidFill>
                  <a:schemeClr val="bg1"/>
                </a:solidFill>
              </a:rPr>
              <a:t> The Data?</a:t>
            </a:r>
            <a:endParaRPr lang="en-US" sz="32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2157D9-E22D-FB4A-82CB-B6B4000635B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57553" y="1670058"/>
            <a:ext cx="2560320" cy="220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/>
              <a:t>1</a:t>
            </a:r>
          </a:p>
          <a:p>
            <a:r>
              <a:rPr lang="en-US" sz="3200" b="1">
                <a:cs typeface="Arial"/>
              </a:rPr>
              <a:t>Why</a:t>
            </a:r>
            <a:br>
              <a:rPr lang="en-US" sz="3200" b="1">
                <a:cs typeface="Arial"/>
              </a:rPr>
            </a:br>
            <a:r>
              <a:rPr lang="en-US" sz="3200" b="1">
                <a:cs typeface="Arial"/>
              </a:rPr>
              <a:t>Data?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E0AE5-95FE-7545-A99D-7F2D67E02319}"/>
              </a:ext>
            </a:extLst>
          </p:cNvPr>
          <p:cNvSpPr/>
          <p:nvPr/>
        </p:nvSpPr>
        <p:spPr>
          <a:xfrm>
            <a:off x="338328" y="1468417"/>
            <a:ext cx="2798064" cy="260980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4810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E26E59-5777-467A-87AB-23A8517A5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8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60359D-7904-42F1-99BC-118483E5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Arial"/>
              </a:rPr>
              <a:t>Why Data?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CA245-BC30-8A4F-9C82-2C0A159BED4D}"/>
              </a:ext>
            </a:extLst>
          </p:cNvPr>
          <p:cNvSpPr txBox="1"/>
          <p:nvPr/>
        </p:nvSpPr>
        <p:spPr>
          <a:xfrm>
            <a:off x="4216400" y="-4233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B60E88C8-C996-5347-944A-69BE56EBF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73" y="977977"/>
            <a:ext cx="3417598" cy="3417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A5113F-2550-3A4E-AB7C-22E1E14DEBF2}"/>
              </a:ext>
            </a:extLst>
          </p:cNvPr>
          <p:cNvSpPr txBox="1"/>
          <p:nvPr/>
        </p:nvSpPr>
        <p:spPr>
          <a:xfrm>
            <a:off x="4150956" y="1107609"/>
            <a:ext cx="4661871" cy="31583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i="1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n-US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Garbage-in garbage-out”</a:t>
            </a:r>
          </a:p>
          <a:p>
            <a:pPr algn="ctr"/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“Data is the new oil of the digita</a:t>
            </a:r>
            <a:r>
              <a:rPr lang="en-US" i="1">
                <a:solidFill>
                  <a:srgbClr val="000000"/>
                </a:solidFill>
                <a:latin typeface="Arial" panose="020B0604020202020204" pitchFamily="34" charset="0"/>
              </a:rPr>
              <a:t>l economy”</a:t>
            </a:r>
          </a:p>
          <a:p>
            <a:pPr algn="ctr"/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Blockbuster vs Netflix (data = asset)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Amazon </a:t>
            </a:r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</a:rPr>
              <a:t>product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 recommendations</a:t>
            </a:r>
          </a:p>
          <a:p>
            <a:pPr algn="ctr"/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err="1">
                <a:solidFill>
                  <a:srgbClr val="000000"/>
                </a:solidFill>
                <a:latin typeface="Arial" panose="020B0604020202020204" pitchFamily="34" charset="0"/>
              </a:rPr>
              <a:t>Othot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 recommends </a:t>
            </a:r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</a:rPr>
              <a:t>student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 related actions</a:t>
            </a:r>
          </a:p>
          <a:p>
            <a:pPr algn="ctr"/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Do you have a </a:t>
            </a:r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</a:rPr>
              <a:t>data culture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 yet?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1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24D366-8934-4BD4-9F9F-EC63A96E0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46E49-27E7-F741-8259-30579C5FA34D}" type="slidenum">
              <a:rPr lang="en-US" smtClean="0"/>
              <a:pPr/>
              <a:t>9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018F95-1925-453F-AE31-6FAAEB35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Data Drives Model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B7FCA-FF65-AB49-BB7C-3E2CFA88285C}"/>
              </a:ext>
            </a:extLst>
          </p:cNvPr>
          <p:cNvSpPr txBox="1"/>
          <p:nvPr/>
        </p:nvSpPr>
        <p:spPr>
          <a:xfrm>
            <a:off x="1757868" y="1811642"/>
            <a:ext cx="45719" cy="457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AB922FCC-81E4-D441-A158-95B374F4D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01" y="1123999"/>
            <a:ext cx="1696996" cy="169699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EA09918-F0DE-AD44-978A-870D11DD8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040" y="1123999"/>
            <a:ext cx="1721611" cy="1727156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63920C3-0714-3C42-A009-1ACC30DA7961}"/>
              </a:ext>
            </a:extLst>
          </p:cNvPr>
          <p:cNvSpPr/>
          <p:nvPr/>
        </p:nvSpPr>
        <p:spPr>
          <a:xfrm>
            <a:off x="2473388" y="1751587"/>
            <a:ext cx="1050500" cy="39918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1B718A6-9C78-4745-A4A7-4C5518763B5A}"/>
              </a:ext>
            </a:extLst>
          </p:cNvPr>
          <p:cNvSpPr/>
          <p:nvPr/>
        </p:nvSpPr>
        <p:spPr>
          <a:xfrm>
            <a:off x="5696842" y="1784020"/>
            <a:ext cx="1050500" cy="39918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4FE0DF36-C112-2A4F-82ED-29AC5A34A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276" y="1077931"/>
            <a:ext cx="1721611" cy="1721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5BDE9C-9334-2B4E-BAE8-D84C23059E7D}"/>
              </a:ext>
            </a:extLst>
          </p:cNvPr>
          <p:cNvSpPr txBox="1"/>
          <p:nvPr/>
        </p:nvSpPr>
        <p:spPr>
          <a:xfrm rot="16200000">
            <a:off x="-221212" y="1774128"/>
            <a:ext cx="1601404" cy="37818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b="1" i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BAD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9266A-BBB1-3840-B530-36D118B19731}"/>
              </a:ext>
            </a:extLst>
          </p:cNvPr>
          <p:cNvSpPr txBox="1"/>
          <p:nvPr/>
        </p:nvSpPr>
        <p:spPr>
          <a:xfrm rot="16200000">
            <a:off x="2978267" y="1762091"/>
            <a:ext cx="1601404" cy="37818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b="1" i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BAD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2F744-2977-C64D-815C-DF3FFB4122D9}"/>
              </a:ext>
            </a:extLst>
          </p:cNvPr>
          <p:cNvSpPr txBox="1"/>
          <p:nvPr/>
        </p:nvSpPr>
        <p:spPr>
          <a:xfrm rot="16200000">
            <a:off x="6267710" y="1774131"/>
            <a:ext cx="1601404" cy="37818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b="1" i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BAD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A0B7ED-FEED-E243-ACCB-E6D5C051230D}"/>
              </a:ext>
            </a:extLst>
          </p:cNvPr>
          <p:cNvSpPr txBox="1"/>
          <p:nvPr/>
        </p:nvSpPr>
        <p:spPr>
          <a:xfrm>
            <a:off x="3628771" y="2858480"/>
            <a:ext cx="2218191" cy="11345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Even the </a:t>
            </a:r>
            <a:r>
              <a:rPr lang="en-US" sz="160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best</a:t>
            </a:r>
            <a:r>
              <a:rPr lang="en-US" sz="160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models can’t fix </a:t>
            </a:r>
            <a:r>
              <a:rPr lang="en-US" sz="160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poor</a:t>
            </a:r>
            <a:r>
              <a:rPr lang="en-US" sz="160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4A7D6B-727C-E343-B542-8883A7BAC12D}"/>
              </a:ext>
            </a:extLst>
          </p:cNvPr>
          <p:cNvSpPr txBox="1"/>
          <p:nvPr/>
        </p:nvSpPr>
        <p:spPr>
          <a:xfrm>
            <a:off x="460800" y="3360087"/>
            <a:ext cx="5906653" cy="121750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US" sz="1400" b="1" i="0">
                <a:solidFill>
                  <a:srgbClr val="000000"/>
                </a:solidFill>
                <a:effectLst/>
                <a:latin typeface="Arial"/>
                <a:cs typeface="Arial"/>
              </a:rPr>
              <a:t>Additional key points: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Bad or little data </a:t>
            </a:r>
            <a:r>
              <a:rPr lang="en-US" sz="1400" b="1" i="0">
                <a:solidFill>
                  <a:srgbClr val="000000"/>
                </a:solidFill>
                <a:effectLst/>
                <a:latin typeface="Arial"/>
                <a:cs typeface="Arial"/>
              </a:rPr>
              <a:t>negativel</a:t>
            </a:r>
            <a:r>
              <a:rPr lang="en-US" sz="1400" b="1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 impacts decisions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Bad or little data is usually still </a:t>
            </a:r>
            <a:r>
              <a:rPr lang="en-US" sz="1400" b="1" i="0">
                <a:solidFill>
                  <a:srgbClr val="000000"/>
                </a:solidFill>
                <a:effectLst/>
                <a:latin typeface="Arial"/>
                <a:cs typeface="Arial"/>
              </a:rPr>
              <a:t>better</a:t>
            </a:r>
            <a:r>
              <a:rPr lang="en-US" sz="14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 than no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Start investing in data </a:t>
            </a:r>
            <a:r>
              <a:rPr lang="en-US" sz="1400" b="1">
                <a:solidFill>
                  <a:srgbClr val="000000"/>
                </a:solidFill>
                <a:latin typeface="Arial"/>
                <a:cs typeface="Arial"/>
              </a:rPr>
              <a:t>sooner</a:t>
            </a: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 rather than later (asset)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Model centric approach =&gt; </a:t>
            </a:r>
            <a:r>
              <a:rPr lang="en-US" sz="1400" b="1" i="0">
                <a:solidFill>
                  <a:srgbClr val="000000"/>
                </a:solidFill>
                <a:effectLst/>
                <a:latin typeface="Arial"/>
                <a:cs typeface="Arial"/>
              </a:rPr>
              <a:t>data centric</a:t>
            </a:r>
            <a:r>
              <a:rPr lang="en-US" sz="14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 approach (Andrew N</a:t>
            </a: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g)</a:t>
            </a:r>
            <a:endParaRPr lang="en-US" sz="1400" b="0" i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972C5-2708-461C-A5E1-43645849D649}"/>
              </a:ext>
            </a:extLst>
          </p:cNvPr>
          <p:cNvSpPr txBox="1"/>
          <p:nvPr/>
        </p:nvSpPr>
        <p:spPr>
          <a:xfrm>
            <a:off x="6187906" y="3569968"/>
            <a:ext cx="2827027" cy="90497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b="1">
                <a:latin typeface="Arial"/>
                <a:cs typeface="Arial"/>
              </a:rPr>
              <a:t>Investing</a:t>
            </a:r>
            <a:r>
              <a:rPr lang="en-US">
                <a:latin typeface="Arial"/>
                <a:cs typeface="Arial"/>
              </a:rPr>
              <a:t> in data (asset)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results in </a:t>
            </a:r>
            <a:r>
              <a:rPr lang="en-US" b="1">
                <a:latin typeface="Arial"/>
                <a:cs typeface="Arial"/>
              </a:rPr>
              <a:t>better models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results in </a:t>
            </a:r>
            <a:r>
              <a:rPr lang="en-US" b="1">
                <a:latin typeface="Arial"/>
                <a:cs typeface="Arial"/>
              </a:rPr>
              <a:t>better decisions</a:t>
            </a:r>
          </a:p>
        </p:txBody>
      </p:sp>
    </p:spTree>
    <p:extLst>
      <p:ext uri="{BB962C8B-B14F-4D97-AF65-F5344CB8AC3E}">
        <p14:creationId xmlns:p14="http://schemas.microsoft.com/office/powerpoint/2010/main" val="35292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49">
      <a:dk1>
        <a:sysClr val="windowText" lastClr="000000"/>
      </a:dk1>
      <a:lt1>
        <a:sysClr val="window" lastClr="FFFFFF"/>
      </a:lt1>
      <a:dk2>
        <a:srgbClr val="243746"/>
      </a:dk2>
      <a:lt2>
        <a:srgbClr val="C2C5C8"/>
      </a:lt2>
      <a:accent1>
        <a:srgbClr val="19988B"/>
      </a:accent1>
      <a:accent2>
        <a:srgbClr val="6F2877"/>
      </a:accent2>
      <a:accent3>
        <a:srgbClr val="EE8922"/>
      </a:accent3>
      <a:accent4>
        <a:srgbClr val="70C497"/>
      </a:accent4>
      <a:accent5>
        <a:srgbClr val="FDCF85"/>
      </a:accent5>
      <a:accent6>
        <a:srgbClr val="C0A4B8"/>
      </a:accent6>
      <a:hlink>
        <a:srgbClr val="19988B"/>
      </a:hlink>
      <a:folHlink>
        <a:srgbClr val="19988B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>
        <a:noAutofit/>
      </a:bodyPr>
      <a:lstStyle>
        <a:defPPr algn="l">
          <a:defRPr b="0" i="0" dirty="0">
            <a:solidFill>
              <a:srgbClr val="000000"/>
            </a:solidFill>
            <a:effectLst/>
            <a:latin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Slides - Blue Footer">
  <a:themeElements>
    <a:clrScheme name="Liaison2021">
      <a:dk1>
        <a:srgbClr val="2A2421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B3BD00"/>
      </a:accent2>
      <a:accent3>
        <a:srgbClr val="48BDAB"/>
      </a:accent3>
      <a:accent4>
        <a:srgbClr val="006371"/>
      </a:accent4>
      <a:accent5>
        <a:srgbClr val="F14924"/>
      </a:accent5>
      <a:accent6>
        <a:srgbClr val="F7BF13"/>
      </a:accent6>
      <a:hlink>
        <a:srgbClr val="002F87"/>
      </a:hlink>
      <a:folHlink>
        <a:srgbClr val="7F80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aison_Template_2021_NOanimation" id="{31CCC17B-90F7-5140-A1DC-82D1C856F7E9}" vid="{627051F0-FDC6-C749-97DB-78C618B2DC4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15C567F6A55544B456F7E406E603D9" ma:contentTypeVersion="12" ma:contentTypeDescription="Create a new document." ma:contentTypeScope="" ma:versionID="6ef9e05d45a10ed487c1ce731b399468">
  <xsd:schema xmlns:xsd="http://www.w3.org/2001/XMLSchema" xmlns:xs="http://www.w3.org/2001/XMLSchema" xmlns:p="http://schemas.microsoft.com/office/2006/metadata/properties" xmlns:ns2="3015157b-edfe-4adf-baa0-8789c3b56b13" xmlns:ns3="dc46a156-ff84-42d2-9c6c-4b0261a797e8" targetNamespace="http://schemas.microsoft.com/office/2006/metadata/properties" ma:root="true" ma:fieldsID="343c2623b12fe02cd8d2f4ff480ff70f" ns2:_="" ns3:_="">
    <xsd:import namespace="3015157b-edfe-4adf-baa0-8789c3b56b13"/>
    <xsd:import namespace="dc46a156-ff84-42d2-9c6c-4b0261a797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5157b-edfe-4adf-baa0-8789c3b56b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6a156-ff84-42d2-9c6c-4b0261a797e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c46a156-ff84-42d2-9c6c-4b0261a797e8">
      <UserInfo>
        <DisplayName>Amy Baker</DisplayName>
        <AccountId>187</AccountId>
        <AccountType/>
      </UserInfo>
      <UserInfo>
        <DisplayName>Matt Hagg</DisplayName>
        <AccountId>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F31A8DA-21EF-4A53-8BA0-1B0A1862CAB6}">
  <ds:schemaRefs>
    <ds:schemaRef ds:uri="3015157b-edfe-4adf-baa0-8789c3b56b13"/>
    <ds:schemaRef ds:uri="dc46a156-ff84-42d2-9c6c-4b0261a797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BE007A7-8465-43F8-BABF-279ED3FEA5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ECCD2C-88B7-45F9-BB60-6D2424C2C307}">
  <ds:schemaRefs>
    <ds:schemaRef ds:uri="3015157b-edfe-4adf-baa0-8789c3b56b13"/>
    <ds:schemaRef ds:uri="dc46a156-ff84-42d2-9c6c-4b0261a797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{0629C549-E8D4-8F4E-837B-A60FCBFEF73A}tf16401378</Template>
  <TotalTime>0</TotalTime>
  <Words>1913</Words>
  <Application>Microsoft Macintosh PowerPoint</Application>
  <PresentationFormat>On-screen Show (16:9)</PresentationFormat>
  <Paragraphs>393</Paragraphs>
  <Slides>42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Ebrima</vt:lpstr>
      <vt:lpstr>Calibri Light</vt:lpstr>
      <vt:lpstr>System Font Regular</vt:lpstr>
      <vt:lpstr>Trebuchet MS</vt:lpstr>
      <vt:lpstr>Calibri</vt:lpstr>
      <vt:lpstr>Corbel</vt:lpstr>
      <vt:lpstr>Arial</vt:lpstr>
      <vt:lpstr>Office Theme</vt:lpstr>
      <vt:lpstr>Simple Slides - Blue Footer</vt:lpstr>
      <vt:lpstr>Ask Me Anything Data and AI</vt:lpstr>
      <vt:lpstr>Welcome</vt:lpstr>
      <vt:lpstr>Who is Othot?</vt:lpstr>
      <vt:lpstr>Today’s Speakers</vt:lpstr>
      <vt:lpstr>It All Starts with Data</vt:lpstr>
      <vt:lpstr>“Data collection is a journey: start with what you have, add as you go.”  - Dr. Mark Voortman</vt:lpstr>
      <vt:lpstr>PowerPoint Presentation</vt:lpstr>
      <vt:lpstr>Why Data?</vt:lpstr>
      <vt:lpstr>Data Drives Model Performance</vt:lpstr>
      <vt:lpstr>PowerPoint Presentation</vt:lpstr>
      <vt:lpstr>Look at Data as a Keystone Habit</vt:lpstr>
      <vt:lpstr>Some Investments may be Required</vt:lpstr>
      <vt:lpstr>Obstacles to Data Collection</vt:lpstr>
      <vt:lpstr>PowerPoint Presentation</vt:lpstr>
      <vt:lpstr>After the Why, Now the What and Where of Data</vt:lpstr>
      <vt:lpstr>Data Lifecycle</vt:lpstr>
      <vt:lpstr>Categories of Data</vt:lpstr>
      <vt:lpstr>Goal: Build Comprehensive Student Profiles for Advanced Analytics</vt:lpstr>
      <vt:lpstr>Introduction to Artificial Intelligence</vt:lpstr>
      <vt:lpstr>PowerPoint Presentation</vt:lpstr>
      <vt:lpstr>Terminology (Venn Diagram to Follow)</vt:lpstr>
      <vt:lpstr>ML vs AI vs DS</vt:lpstr>
      <vt:lpstr>Cross-industry standard process for data mining (CRISP-DM)</vt:lpstr>
      <vt:lpstr>PowerPoint Presentation</vt:lpstr>
      <vt:lpstr>Why Artificial Intelligence?</vt:lpstr>
      <vt:lpstr>The Power of AI and ML</vt:lpstr>
      <vt:lpstr>Types of Questions That Can be Answered</vt:lpstr>
      <vt:lpstr>PowerPoint Presentation</vt:lpstr>
      <vt:lpstr>How Does AI and ML Work?</vt:lpstr>
      <vt:lpstr>Predicting Who Will Enroll</vt:lpstr>
      <vt:lpstr>What if We Segment by Body Type?</vt:lpstr>
      <vt:lpstr>Repeating the Process ...</vt:lpstr>
      <vt:lpstr>Overfitting</vt:lpstr>
      <vt:lpstr>Cross-Validation: Making Sure it Works</vt:lpstr>
      <vt:lpstr>Closing Thoughts</vt:lpstr>
      <vt:lpstr>Where do I start?</vt:lpstr>
      <vt:lpstr>Takeaways</vt:lpstr>
      <vt:lpstr>Any Questions?</vt:lpstr>
      <vt:lpstr>Are You Ready to Take  the Next Steps in Your Data Journey?</vt:lpstr>
      <vt:lpstr>PowerPoint Presentation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Lysy</dc:creator>
  <cp:lastModifiedBy>Microsoft Office User</cp:lastModifiedBy>
  <cp:revision>2</cp:revision>
  <dcterms:created xsi:type="dcterms:W3CDTF">2020-10-27T17:03:07Z</dcterms:created>
  <dcterms:modified xsi:type="dcterms:W3CDTF">2021-07-20T20:03:54Z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0x010100B215C567F6A55544B456F7E406E603D9</vt:lpwstr>
  </property>
</Properties>
</file>