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92" r:id="rId15"/>
    <p:sldId id="28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sroom" initials="N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1"/>
    <p:restoredTop sz="94578"/>
  </p:normalViewPr>
  <p:slideViewPr>
    <p:cSldViewPr snapToGrid="0" snapToObjects="1">
      <p:cViewPr varScale="1">
        <p:scale>
          <a:sx n="57" d="100"/>
          <a:sy n="57" d="100"/>
        </p:scale>
        <p:origin x="-104" y="-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12/10/20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12/10/20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cott.jaschik@insidehighered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2037522"/>
            <a:ext cx="7886700" cy="2074103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Paying for College Today: </a:t>
            </a:r>
            <a:br>
              <a:rPr lang="en-US" dirty="0"/>
            </a:br>
            <a:r>
              <a:rPr lang="en-US" dirty="0"/>
              <a:t>Debt and Financial Planning</a:t>
            </a:r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</a:t>
            </a:r>
            <a:r>
              <a:rPr lang="en-US" altLang="en-US" dirty="0">
                <a:ea typeface="MS PGothic" pitchFamily="34" charset="-128"/>
              </a:rPr>
              <a:t> 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December 10, 2020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61D60-9FD4-4AAA-BF82-213610AA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E177CB-E85C-4BC5-83D8-1A3809C8C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fair?</a:t>
            </a:r>
          </a:p>
          <a:p>
            <a:r>
              <a:rPr lang="en-US" dirty="0"/>
              <a:t>Is it effective?</a:t>
            </a:r>
          </a:p>
          <a:p>
            <a:r>
              <a:rPr lang="en-US" dirty="0"/>
              <a:t>Is it going </a:t>
            </a:r>
            <a:r>
              <a:rPr lang="en-US"/>
              <a:t>to happen?</a:t>
            </a:r>
          </a:p>
        </p:txBody>
      </p:sp>
    </p:spTree>
    <p:extLst>
      <p:ext uri="{BB962C8B-B14F-4D97-AF65-F5344CB8AC3E}">
        <p14:creationId xmlns:p14="http://schemas.microsoft.com/office/powerpoint/2010/main" val="98073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7AFD2-18E9-4477-81ED-06B3DFF1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Tidewater Community College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2D58274-F6D1-4C4B-A7AE-CE6405173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533650"/>
            <a:ext cx="5715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2EB55-5544-4208-9A8C-20885F80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Change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875D7-5F36-403D-840F-52E5B7AAE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system for delivering and tracking student aid and loans.</a:t>
            </a:r>
          </a:p>
          <a:p>
            <a:r>
              <a:rPr lang="en-US" dirty="0"/>
              <a:t>Direct communication with students on their options.</a:t>
            </a:r>
          </a:p>
          <a:p>
            <a:r>
              <a:rPr lang="en-US" dirty="0"/>
              <a:t>Ideas about how to shake students up.</a:t>
            </a:r>
          </a:p>
          <a:p>
            <a:r>
              <a:rPr lang="en-US" dirty="0"/>
              <a:t>Realism about borrowing.</a:t>
            </a:r>
          </a:p>
          <a:p>
            <a:endParaRPr lang="en-US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6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AD06A-BFFA-451E-9BDB-8A4B368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1F70272-981E-4F5A-9354-02D13AC12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--Getty Images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BDD1F5-D341-4BEF-B48C-4A4E4A66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01" y="2138540"/>
            <a:ext cx="4852837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9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D5D53-8083-4844-899A-26791802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30865-5A74-423A-9ABB-314F7064C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suggestions for </a:t>
            </a:r>
            <a:r>
              <a:rPr lang="en-US"/>
              <a:t>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271447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6C427E-693D-4958-8352-42E7E146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…</a:t>
            </a:r>
          </a:p>
        </p:txBody>
      </p:sp>
      <p:pic>
        <p:nvPicPr>
          <p:cNvPr id="4" name="Picture 3" descr="Regent Education Logo tagline options-Color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01624"/>
            <a:ext cx="7843285" cy="14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3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u="sng" dirty="0">
                <a:solidFill>
                  <a:srgbClr val="EE7531"/>
                </a:solidFill>
              </a:rPr>
              <a:t>doug.lederman@insidehighered.com</a:t>
            </a:r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E23260-C46A-4001-B8AB-70E66BDF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</a:t>
            </a:r>
          </a:p>
        </p:txBody>
      </p:sp>
      <p:pic>
        <p:nvPicPr>
          <p:cNvPr id="5" name="Content Placeholder 4" descr="A picture containing table, lit, orange, sitting&#10;&#10;Description automatically generated">
            <a:extLst>
              <a:ext uri="{FF2B5EF4-FFF2-40B4-BE49-F238E27FC236}">
                <a16:creationId xmlns:a16="http://schemas.microsoft.com/office/drawing/2014/main" xmlns="" id="{3327976D-DE04-4AC0-8876-D92A381BC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497" y="2365513"/>
            <a:ext cx="3460876" cy="3041374"/>
          </a:xfrm>
        </p:spPr>
      </p:pic>
    </p:spTree>
    <p:extLst>
      <p:ext uri="{BB962C8B-B14F-4D97-AF65-F5344CB8AC3E}">
        <p14:creationId xmlns:p14="http://schemas.microsoft.com/office/powerpoint/2010/main" val="287372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1CDAA-5C1E-4B88-97F4-594CF43A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Tuition Rates Are Now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xmlns="" id="{8565AF9B-6373-42BF-8A64-06E888359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804" y="1957388"/>
            <a:ext cx="4854392" cy="4086225"/>
          </a:xfrm>
        </p:spPr>
      </p:pic>
    </p:spTree>
    <p:extLst>
      <p:ext uri="{BB962C8B-B14F-4D97-AF65-F5344CB8AC3E}">
        <p14:creationId xmlns:p14="http://schemas.microsoft.com/office/powerpoint/2010/main" val="210119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51F27-43F1-4418-9D63-8ECEF481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Tuition Rates Changing?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5B7434-DB89-4506-8B34-F65219745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four-year colleges had the lowest percentage increase in 30 years.</a:t>
            </a:r>
          </a:p>
          <a:p>
            <a:r>
              <a:rPr lang="en-US" dirty="0"/>
              <a:t>Private colleges had the lowest percentage increase in 30 years.</a:t>
            </a:r>
          </a:p>
          <a:p>
            <a:r>
              <a:rPr lang="en-US" dirty="0"/>
              <a:t>The average sticker price for community colleges froze in 14 states and many districts.</a:t>
            </a:r>
          </a:p>
        </p:txBody>
      </p:sp>
    </p:spTree>
    <p:extLst>
      <p:ext uri="{BB962C8B-B14F-4D97-AF65-F5344CB8AC3E}">
        <p14:creationId xmlns:p14="http://schemas.microsoft.com/office/powerpoint/2010/main" val="51058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0E876-FABB-43E0-8DBF-4D09433D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CBF18C-3AE4-4B89-A150-E711B82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rate of tuition increases and the cost of tuition was already a burden for many families.</a:t>
            </a:r>
          </a:p>
          <a:p>
            <a:r>
              <a:rPr lang="en-US" dirty="0"/>
              <a:t>Debt is a major concern.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6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EB964-2606-4AEE-BECC-000AAC7A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Undergraduate Borrowing:</a:t>
            </a:r>
            <a:br>
              <a:rPr lang="en-US" dirty="0"/>
            </a:br>
            <a:r>
              <a:rPr lang="en-US" dirty="0"/>
              <a:t>Huge, but Going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94537C-E927-43B3-AC24-9FFFE0A7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and parents borrowed a total of $102 billion last year, compared with $134.1 billion (in 2019 dollars) in 2010-11.</a:t>
            </a:r>
          </a:p>
          <a:p>
            <a:r>
              <a:rPr lang="en-US" dirty="0"/>
              <a:t>The 2019-20 academic year was the ninth straight with a decline in borrowing.</a:t>
            </a:r>
          </a:p>
          <a:p>
            <a:r>
              <a:rPr lang="en-US" dirty="0"/>
              <a:t>Total debt per borrower is going up.</a:t>
            </a:r>
          </a:p>
          <a:p>
            <a:r>
              <a:rPr lang="en-US" dirty="0"/>
              <a:t>But the numbers remain huge.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3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3BF1A-ED74-4BF0-8C1A-445A0054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 of Borrowing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B0047-1FE7-4D8B-9FD1-77C81B5CC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Colleges lose students</a:t>
            </a:r>
          </a:p>
          <a:p>
            <a:r>
              <a:rPr lang="en-US" dirty="0"/>
              <a:t>Colleges lose potential students</a:t>
            </a:r>
          </a:p>
        </p:txBody>
      </p:sp>
    </p:spTree>
    <p:extLst>
      <p:ext uri="{BB962C8B-B14F-4D97-AF65-F5344CB8AC3E}">
        <p14:creationId xmlns:p14="http://schemas.microsoft.com/office/powerpoint/2010/main" val="363440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EA34D-8D91-4B35-86CE-79C6884A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These Problems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25102F-DC99-44C9-9E47-F48BAA0E1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at a college that is phenomenally wealthy.*</a:t>
            </a:r>
          </a:p>
          <a:p>
            <a:r>
              <a:rPr lang="en-US" dirty="0"/>
              <a:t>Be creative, smart and resourceful.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*Available only to the fortunate 1 percent.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1528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1407</TotalTime>
  <Words>244</Words>
  <Application>Microsoft Macintosh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PowerPointTemplate-standard</vt:lpstr>
      <vt:lpstr>                 Paying for College Today:  Debt and Financial Planning </vt:lpstr>
      <vt:lpstr>Presenters</vt:lpstr>
      <vt:lpstr>Coronavirus</vt:lpstr>
      <vt:lpstr>What Tuition Rates Are Now</vt:lpstr>
      <vt:lpstr>How Are Tuition Rates Changing?</vt:lpstr>
      <vt:lpstr>But …</vt:lpstr>
      <vt:lpstr>Undergraduate Borrowing: Huge, but Going Down</vt:lpstr>
      <vt:lpstr>Fear of Borrowing</vt:lpstr>
      <vt:lpstr>Avoiding These Problems </vt:lpstr>
      <vt:lpstr>Loan Forgiveness</vt:lpstr>
      <vt:lpstr>Tidewater Community College</vt:lpstr>
      <vt:lpstr>How to Make Change Happen</vt:lpstr>
      <vt:lpstr>Financial Planning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173</cp:revision>
  <dcterms:created xsi:type="dcterms:W3CDTF">2017-05-09T13:33:13Z</dcterms:created>
  <dcterms:modified xsi:type="dcterms:W3CDTF">2020-12-10T15:38:16Z</dcterms:modified>
</cp:coreProperties>
</file>