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85" r:id="rId4"/>
    <p:sldId id="283" r:id="rId5"/>
    <p:sldId id="288" r:id="rId6"/>
    <p:sldId id="284" r:id="rId7"/>
    <p:sldId id="286" r:id="rId8"/>
    <p:sldId id="287" r:id="rId9"/>
    <p:sldId id="289" r:id="rId10"/>
    <p:sldId id="290" r:id="rId11"/>
    <p:sldId id="291" r:id="rId12"/>
    <p:sldId id="292" r:id="rId13"/>
    <p:sldId id="28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sroom" initials="N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81"/>
    <p:restoredTop sz="94578"/>
  </p:normalViewPr>
  <p:slideViewPr>
    <p:cSldViewPr snapToGrid="0" snapToObjects="1">
      <p:cViewPr varScale="1">
        <p:scale>
          <a:sx n="87" d="100"/>
          <a:sy n="87" d="100"/>
        </p:scale>
        <p:origin x="-2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8/25/20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8/25/20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cott.jaschik@insidehighered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STEM Teaching and Learning</a:t>
            </a:r>
            <a:br>
              <a:rPr lang="en-US" dirty="0">
                <a:effectLst/>
              </a:rPr>
            </a:br>
            <a:r>
              <a:rPr lang="en-US" altLang="en-US" dirty="0">
                <a:ea typeface="MS PGothic" pitchFamily="34" charset="-128"/>
              </a:rPr>
              <a:t/>
            </a:r>
            <a:br>
              <a:rPr lang="en-US" altLang="en-US" dirty="0">
                <a:ea typeface="MS PGothic" pitchFamily="34" charset="-128"/>
              </a:rPr>
            </a:b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</a:t>
            </a:r>
            <a:r>
              <a:rPr lang="en-US" altLang="en-US" dirty="0">
                <a:ea typeface="MS PGothic" pitchFamily="34" charset="-128"/>
              </a:rPr>
              <a:t> 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Wednesday, August 26, 2020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299BC-B994-455D-9353-88C5163B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Worked in the Spring? -- I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BBAF2BF-4B82-48DA-ABE9-0E1EA5F2C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950" y="2290763"/>
            <a:ext cx="76581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7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8CF994-43C6-44F7-BFAB-FB1E2F60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Worked in the Spring? -- II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6481155-4BFE-4AD2-8874-03DD3D9C4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94" y="2096682"/>
            <a:ext cx="7966306" cy="29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0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D5D53-8083-4844-899A-26791802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30865-5A74-423A-9ABB-314F7064C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Your suggestions for </a:t>
            </a:r>
            <a:r>
              <a:rPr lang="en-US"/>
              <a:t>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271447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6C427E-693D-4958-8352-42E7E146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 …</a:t>
            </a:r>
          </a:p>
        </p:txBody>
      </p:sp>
      <p:pic>
        <p:nvPicPr>
          <p:cNvPr id="4" name="Picture 3" descr="digitaled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9062"/>
            <a:ext cx="7467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3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u="sng" dirty="0">
                <a:solidFill>
                  <a:srgbClr val="EE7531"/>
                </a:solidFill>
              </a:rPr>
              <a:t>doug.lederman@insidehighered.com</a:t>
            </a:r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3BF70-39ED-4073-91D8-EA4ED5F6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Coronavirus Pandemic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DE4A786-6B2C-4C01-9744-27950037C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938" y="1957388"/>
            <a:ext cx="4650124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7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38DA2E-9733-491E-AEA7-8B9B7762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in Physics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401435-31C6-487C-85A7-15EFE186F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with energy, not forces and vector mathematics.</a:t>
            </a:r>
          </a:p>
          <a:p>
            <a:r>
              <a:rPr lang="en-US" dirty="0"/>
              <a:t>Students are asked to do calculus themselves.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5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9ACF20-8A67-4E36-B894-3EAE4B87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Reforms</a:t>
            </a:r>
            <a:br>
              <a:rPr lang="en-US" dirty="0"/>
            </a:br>
            <a:r>
              <a:rPr lang="en-US" dirty="0"/>
              <a:t>of Science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185CD4-1A02-4DDE-8ABA-8D20425C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--Getty Images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614FF5-F370-49E1-A84C-E9D918814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967" y="2251392"/>
            <a:ext cx="48482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B8980-F305-434B-A4FE-BF5565C35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 Ado About Class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8E8757-F809-4407-8FC1-447173A7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--Pexels.com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C5BBE0-A615-47E6-BA5A-CBD2167BB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84425"/>
            <a:ext cx="5638800" cy="40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4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1A8C9-B93B-45BD-8E77-21088053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College Transfers</a:t>
            </a:r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987D6690-83EE-4A37-AFBB-52CB4753C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000" y="2095500"/>
            <a:ext cx="2540000" cy="3810000"/>
          </a:xfrm>
        </p:spPr>
      </p:pic>
    </p:spTree>
    <p:extLst>
      <p:ext uri="{BB962C8B-B14F-4D97-AF65-F5344CB8AC3E}">
        <p14:creationId xmlns:p14="http://schemas.microsoft.com/office/powerpoint/2010/main" val="368860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E08E64-AA42-4BAC-8786-D7F4FF58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Remotely Hands-On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33536D5-D553-4FF1-B82B-6A23B0DCF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50698"/>
            <a:ext cx="7886700" cy="38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1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CE111-B97C-4D97-804C-4DCF1515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Online Experiences </a:t>
            </a:r>
            <a:br>
              <a:rPr lang="en-US" dirty="0"/>
            </a:br>
            <a:r>
              <a:rPr lang="en-US" dirty="0"/>
              <a:t>Are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5BDA01-E602-4788-A969-5D395A49E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apologies to Rob Weir</a:t>
            </a:r>
          </a:p>
          <a:p>
            <a:pPr marL="0" indent="0">
              <a:buNone/>
            </a:pPr>
            <a:r>
              <a:rPr lang="en-US" dirty="0"/>
              <a:t>--Establish hard and fast expectations.</a:t>
            </a:r>
          </a:p>
          <a:p>
            <a:pPr marL="0" indent="0">
              <a:buNone/>
            </a:pPr>
            <a:r>
              <a:rPr lang="en-US" dirty="0"/>
              <a:t>--Think asynchronously.</a:t>
            </a:r>
          </a:p>
          <a:p>
            <a:pPr marL="0" indent="0">
              <a:buNone/>
            </a:pPr>
            <a:r>
              <a:rPr lang="en-US" dirty="0"/>
              <a:t>--Get technical.</a:t>
            </a:r>
          </a:p>
          <a:p>
            <a:pPr marL="0" indent="0">
              <a:buNone/>
            </a:pPr>
            <a:r>
              <a:rPr lang="en-US" dirty="0"/>
              <a:t>--Reimagine your role.</a:t>
            </a:r>
          </a:p>
          <a:p>
            <a:pPr marL="0" indent="0">
              <a:buNone/>
            </a:pPr>
            <a:r>
              <a:rPr lang="en-US" dirty="0"/>
              <a:t>--Set dates for closing comments.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6592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1080</TotalTime>
  <Words>161</Words>
  <Application>Microsoft Macintosh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PowerPointTemplate-standard</vt:lpstr>
      <vt:lpstr>      STEM Teaching and Learning  </vt:lpstr>
      <vt:lpstr>Presenters</vt:lpstr>
      <vt:lpstr>The Coronavirus Pandemic</vt:lpstr>
      <vt:lpstr>Momentum in Physics Education</vt:lpstr>
      <vt:lpstr>The General Reforms of Science Education</vt:lpstr>
      <vt:lpstr>Much Ado About Class Size</vt:lpstr>
      <vt:lpstr>Community College Transfers</vt:lpstr>
      <vt:lpstr>Remotely Hands-On</vt:lpstr>
      <vt:lpstr>Not All Online Experiences  Are the Same</vt:lpstr>
      <vt:lpstr>What Worked in the Spring? -- I </vt:lpstr>
      <vt:lpstr>What Worked in the Spring? -- II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130</cp:revision>
  <dcterms:created xsi:type="dcterms:W3CDTF">2017-05-09T13:33:13Z</dcterms:created>
  <dcterms:modified xsi:type="dcterms:W3CDTF">2020-08-25T20:09:24Z</dcterms:modified>
</cp:coreProperties>
</file>