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79" r:id="rId17"/>
    <p:sldId id="280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705" autoAdjust="0"/>
  </p:normalViewPr>
  <p:slideViewPr>
    <p:cSldViewPr snapToGrid="0"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6/20/2019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6/20/2019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Student Success for Life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Thursday, June 20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False Divides</a:t>
            </a:r>
            <a:br>
              <a:rPr lang="en-US" dirty="0"/>
            </a:br>
            <a:r>
              <a:rPr lang="en-US" dirty="0"/>
              <a:t>on Liberal Arts and Gen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--						--iStock</a:t>
            </a:r>
          </a:p>
        </p:txBody>
      </p:sp>
      <p:pic>
        <p:nvPicPr>
          <p:cNvPr id="2050" name="Picture 2" descr="C:\Users\SCOTT~1.JAS\AppData\Local\Temp\iStock-520637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9" y="1693496"/>
            <a:ext cx="6403848" cy="43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0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Local Labor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--St. Louis Community College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8" y="1958010"/>
            <a:ext cx="5917405" cy="33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12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Work-Study Debates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program about helping students earn money, or to prepare for careers?</a:t>
            </a:r>
          </a:p>
          <a:p>
            <a:r>
              <a:rPr lang="en-US" dirty="0"/>
              <a:t>Is money distributed equitably?</a:t>
            </a:r>
          </a:p>
        </p:txBody>
      </p:sp>
    </p:spTree>
    <p:extLst>
      <p:ext uri="{BB962C8B-B14F-4D97-AF65-F5344CB8AC3E}">
        <p14:creationId xmlns:p14="http://schemas.microsoft.com/office/powerpoint/2010/main" val="255302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Short-Term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it matters</a:t>
            </a:r>
          </a:p>
          <a:p>
            <a:r>
              <a:rPr lang="en-US" dirty="0"/>
              <a:t>Federal aid issues</a:t>
            </a:r>
          </a:p>
          <a:p>
            <a:r>
              <a:rPr lang="en-US" dirty="0"/>
              <a:t>Public awareness issues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2" y="3741490"/>
            <a:ext cx="3986867" cy="265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5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Competency-Based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to careers</a:t>
            </a:r>
          </a:p>
          <a:p>
            <a:r>
              <a:rPr lang="en-US" dirty="0"/>
              <a:t>Link to on-and-off approach to learning and career advancement</a:t>
            </a:r>
          </a:p>
          <a:p>
            <a:r>
              <a:rPr lang="en-US" dirty="0"/>
              <a:t>Ideal academic programs</a:t>
            </a:r>
          </a:p>
        </p:txBody>
      </p:sp>
    </p:spTree>
    <p:extLst>
      <p:ext uri="{BB962C8B-B14F-4D97-AF65-F5344CB8AC3E}">
        <p14:creationId xmlns:p14="http://schemas.microsoft.com/office/powerpoint/2010/main" val="222333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Pulling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Recruiting students from out of state</a:t>
            </a:r>
          </a:p>
          <a:p>
            <a:r>
              <a:rPr lang="en-US" dirty="0"/>
              <a:t>Designing custom programs</a:t>
            </a:r>
          </a:p>
          <a:p>
            <a:r>
              <a:rPr lang="en-US" dirty="0"/>
              <a:t>Producing graduates ready for good jobs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1" y="3748946"/>
            <a:ext cx="3826388" cy="25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9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Suggestions for future coverage</a:t>
            </a:r>
          </a:p>
        </p:txBody>
      </p:sp>
    </p:spTree>
    <p:extLst>
      <p:ext uri="{BB962C8B-B14F-4D97-AF65-F5344CB8AC3E}">
        <p14:creationId xmlns:p14="http://schemas.microsoft.com/office/powerpoint/2010/main" val="54050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D2D71-ECC0-4EFC-98B0-873E1A0E7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96" y="1739162"/>
            <a:ext cx="5594808" cy="2945869"/>
          </a:xfrm>
          <a:prstGeom prst="rect">
            <a:avLst/>
          </a:prstGeom>
        </p:spPr>
      </p:pic>
      <p:pic>
        <p:nvPicPr>
          <p:cNvPr id="1026" name="Picture 2" descr="http://event.on24.com/event/19/82/46/6/rt/microsoftpartneraward_(003).png">
            <a:extLst>
              <a:ext uri="{FF2B5EF4-FFF2-40B4-BE49-F238E27FC236}">
                <a16:creationId xmlns:a16="http://schemas.microsoft.com/office/drawing/2014/main" id="{3FBF5CFE-CE07-449E-8180-F2B1AFA61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31" y="4248280"/>
            <a:ext cx="5816338" cy="185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2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Jaschik</a:t>
            </a:r>
            <a:r>
              <a:rPr lang="en-US" dirty="0"/>
              <a:t>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Interrelated Success Efforts</a:t>
            </a:r>
          </a:p>
        </p:txBody>
      </p:sp>
      <p:pic>
        <p:nvPicPr>
          <p:cNvPr id="1026" name="Picture 2" descr="C:\Users\Scott.Jaschik\Desktop\blue-ring-arrows-mockup-logo-closed-loop-vicious-circle-icon-vector-id601023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17" y="1638005"/>
            <a:ext cx="6796596" cy="50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78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Economic Value of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                                                                                       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					</a:t>
            </a:r>
            <a:br>
              <a:rPr lang="en-US" sz="1400" dirty="0"/>
            </a:br>
            <a:r>
              <a:rPr lang="en-US" sz="1400" dirty="0"/>
              <a:t>			  </a:t>
            </a:r>
            <a:r>
              <a:rPr lang="en-US" sz="1400" i="1" dirty="0"/>
              <a:t>--Federal Reserve Bank of New York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80" y="1703840"/>
            <a:ext cx="5191760" cy="42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96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of Manufacturing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45" y="1874120"/>
            <a:ext cx="5567826" cy="40849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</a:t>
            </a:r>
            <a:br>
              <a:rPr lang="en-US" sz="1200" i="1" dirty="0"/>
            </a:br>
            <a:br>
              <a:rPr lang="en-US" sz="1200" i="1" dirty="0"/>
            </a:br>
            <a:br>
              <a:rPr lang="en-US" sz="1200" i="1" dirty="0"/>
            </a:br>
            <a:br>
              <a:rPr lang="en-US" sz="1200" i="1" dirty="0"/>
            </a:br>
            <a:r>
              <a:rPr lang="en-US" sz="1200" i="1" dirty="0"/>
              <a:t>  			</a:t>
            </a:r>
            <a:br>
              <a:rPr lang="en-US" sz="1200" i="1" dirty="0"/>
            </a:br>
            <a:r>
              <a:rPr lang="en-US" sz="1200" i="1" dirty="0"/>
              <a:t>	               --Georgetown U Center on Education and the Workforce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53" y="1874120"/>
            <a:ext cx="5801937" cy="439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546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Evidence Is Clear, Why Don’t More People Seek Training?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Fear of student debt</a:t>
            </a:r>
          </a:p>
          <a:p>
            <a:r>
              <a:rPr lang="en-US" dirty="0"/>
              <a:t>Lack of awareness of “middle skills” jobs</a:t>
            </a:r>
          </a:p>
          <a:p>
            <a:r>
              <a:rPr lang="en-US" dirty="0"/>
              <a:t>Lack of interest from many male students in growth health professions jobs</a:t>
            </a:r>
          </a:p>
          <a:p>
            <a:r>
              <a:rPr lang="en-US" dirty="0"/>
              <a:t>Economy with low unemployment, but not necessarily with good jobs</a:t>
            </a:r>
          </a:p>
          <a:p>
            <a:r>
              <a:rPr lang="en-US" dirty="0"/>
              <a:t>Changing job patterns</a:t>
            </a:r>
          </a:p>
          <a:p>
            <a:r>
              <a:rPr lang="en-US" dirty="0"/>
              <a:t>False narratives</a:t>
            </a:r>
          </a:p>
          <a:p>
            <a:r>
              <a:rPr lang="en-US" dirty="0"/>
              <a:t>Racial and ethnic gaps</a:t>
            </a:r>
          </a:p>
        </p:txBody>
      </p:sp>
    </p:spTree>
    <p:extLst>
      <p:ext uri="{BB962C8B-B14F-4D97-AF65-F5344CB8AC3E}">
        <p14:creationId xmlns:p14="http://schemas.microsoft.com/office/powerpoint/2010/main" val="335704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Extend </a:t>
            </a:r>
            <a:br>
              <a:rPr lang="en-US" dirty="0"/>
            </a:br>
            <a:r>
              <a:rPr lang="en-US" dirty="0"/>
              <a:t>to 4-Year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                                                  </a:t>
            </a:r>
            <a:br>
              <a:rPr lang="en-US" i="1" dirty="0"/>
            </a:br>
            <a:r>
              <a:rPr lang="en-US" i="1" dirty="0"/>
              <a:t>		</a:t>
            </a:r>
          </a:p>
          <a:p>
            <a:pPr marL="0" indent="0">
              <a:buNone/>
            </a:pPr>
            <a:r>
              <a:rPr lang="en-US" sz="1200" i="1" dirty="0"/>
              <a:t>			--National Survey of Student Engagement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2" y="1876729"/>
            <a:ext cx="6017318" cy="452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33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Assertive Advising – on Academics and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programs</a:t>
            </a:r>
          </a:p>
          <a:p>
            <a:r>
              <a:rPr lang="en-US" dirty="0"/>
              <a:t>Why course selection matters</a:t>
            </a:r>
          </a:p>
          <a:p>
            <a:r>
              <a:rPr lang="en-US" dirty="0"/>
              <a:t>Completion, debt and careers</a:t>
            </a:r>
          </a:p>
        </p:txBody>
      </p:sp>
    </p:spTree>
    <p:extLst>
      <p:ext uri="{BB962C8B-B14F-4D97-AF65-F5344CB8AC3E}">
        <p14:creationId xmlns:p14="http://schemas.microsoft.com/office/powerpoint/2010/main" val="28005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Soft Skills and Academics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</a:t>
            </a:r>
            <a:br>
              <a:rPr lang="en-US" sz="1200" i="1" dirty="0"/>
            </a:br>
            <a:br>
              <a:rPr lang="en-US" sz="1200" i="1" dirty="0"/>
            </a:br>
            <a:r>
              <a:rPr lang="en-US" sz="1200" i="1" dirty="0"/>
              <a:t>				     --Asheville-Buncombe Technical Community College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3" y="1661019"/>
            <a:ext cx="4064990" cy="481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2168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539</TotalTime>
  <Words>247</Words>
  <Application>Microsoft Office PowerPoint</Application>
  <PresentationFormat>On-screen Show (4:3)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Student Success for Life</vt:lpstr>
      <vt:lpstr>Presenters</vt:lpstr>
      <vt:lpstr>Interrelated Success Efforts</vt:lpstr>
      <vt:lpstr>The Economic Value of College</vt:lpstr>
      <vt:lpstr>The Loss of Manufacturing Jobs</vt:lpstr>
      <vt:lpstr>If Evidence Is Clear, Why Don’t More People Seek Training?</vt:lpstr>
      <vt:lpstr>Problems Extend  to 4-Year Students</vt:lpstr>
      <vt:lpstr>Assertive Advising – on Academics and Life</vt:lpstr>
      <vt:lpstr>Mixing Soft Skills and Academics</vt:lpstr>
      <vt:lpstr>Ending False Divides on Liberal Arts and Gen Ed</vt:lpstr>
      <vt:lpstr>Monitoring Local Labor Markets</vt:lpstr>
      <vt:lpstr>The Work-Study Debates</vt:lpstr>
      <vt:lpstr>Short-Term Training</vt:lpstr>
      <vt:lpstr>Competency-Based Education</vt:lpstr>
      <vt:lpstr>Pulling It All Together</vt:lpstr>
      <vt:lpstr>Q&amp;A</vt:lpstr>
      <vt:lpstr>With Thanks….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50</cp:revision>
  <dcterms:created xsi:type="dcterms:W3CDTF">2017-05-09T13:33:13Z</dcterms:created>
  <dcterms:modified xsi:type="dcterms:W3CDTF">2019-06-20T17:27:44Z</dcterms:modified>
</cp:coreProperties>
</file>