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0" r:id="rId5"/>
    <p:sldMasterId id="2147483726" r:id="rId6"/>
  </p:sldMasterIdLst>
  <p:notesMasterIdLst>
    <p:notesMasterId r:id="rId19"/>
  </p:notesMasterIdLst>
  <p:sldIdLst>
    <p:sldId id="318" r:id="rId7"/>
    <p:sldId id="315" r:id="rId8"/>
    <p:sldId id="316" r:id="rId9"/>
    <p:sldId id="317" r:id="rId10"/>
    <p:sldId id="4536" r:id="rId11"/>
    <p:sldId id="321" r:id="rId12"/>
    <p:sldId id="320" r:id="rId13"/>
    <p:sldId id="322" r:id="rId14"/>
    <p:sldId id="4474" r:id="rId15"/>
    <p:sldId id="324" r:id="rId16"/>
    <p:sldId id="4535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B39"/>
    <a:srgbClr val="B5F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17"/>
    <p:restoredTop sz="76132"/>
  </p:normalViewPr>
  <p:slideViewPr>
    <p:cSldViewPr snapToGrid="0" snapToObjects="1">
      <p:cViewPr varScale="1">
        <p:scale>
          <a:sx n="83" d="100"/>
          <a:sy n="83" d="100"/>
        </p:scale>
        <p:origin x="200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2DE-A24A-B6DB-F0AF5FF9DF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DE-A24A-B6DB-F0AF5FF9DF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2DE-A24A-B6DB-F0AF5FF9DF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Somewhat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0.32400000000000001</c:v>
                </c:pt>
                <c:pt idx="1">
                  <c:v>0.57699999999999996</c:v>
                </c:pt>
                <c:pt idx="2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E-A24A-B6DB-F0AF5FF9DF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4B38-B575-2442-892C-0FDDAEE4EB88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1A268-54C3-2D4C-A937-19EE83D1C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3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A268-54C3-2D4C-A937-19EE83D1CF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18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moderncampus.com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/whitepaper/why-a-seamless-digital-experience-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matters.html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A268-54C3-2D4C-A937-19EE83D1CF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0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moderncampus.com</a:t>
            </a:r>
            <a:r>
              <a:rPr lang="en-US" dirty="0"/>
              <a:t>/events/modern-campus-orientation-march30.html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A268-54C3-2D4C-A937-19EE83D1CF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31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moderncampus.com</a:t>
            </a:r>
            <a:r>
              <a:rPr lang="en-US" dirty="0"/>
              <a:t>/events/modern-campus-orientation-march30.html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A268-54C3-2D4C-A937-19EE83D1CF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A268-54C3-2D4C-A937-19EE83D1CF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3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moderncampus.com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/research-paper/state-of-continuing-education-2021.html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A268-54C3-2D4C-A937-19EE83D1C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2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moderncampus.com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/blog/4-signs-that-you-have-a-modern-learner-engagement-gap.html</a:t>
            </a:r>
          </a:p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A268-54C3-2D4C-A937-19EE83D1CF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moderncampus.com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/why-modern-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campus.html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A268-54C3-2D4C-A937-19EE83D1CF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A268-54C3-2D4C-A937-19EE83D1CF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6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moderncampus.com</a:t>
            </a:r>
            <a:r>
              <a:rPr lang="en-US" dirty="0"/>
              <a:t>/whitepaper/how-to-increase-continuing-ed-revenue-with-a-modern-ecommerce-experience.html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A268-54C3-2D4C-A937-19EE83D1CF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2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1A268-54C3-2D4C-A937-19EE83D1CF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4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moderncampus.com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/whitepaper/pathways-and-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personalization.html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1A268-54C3-2D4C-A937-19EE83D1CF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09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campus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campus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campus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campus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campus.com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4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moderncampus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moderncampus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moderncampus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moderncampus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moderncampus.com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campus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5" Type="http://schemas.openxmlformats.org/officeDocument/2006/relationships/image" Target="../media/image12.svg"/><Relationship Id="rId4" Type="http://schemas.openxmlformats.org/officeDocument/2006/relationships/image" Target="../media/image23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campus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5" Type="http://schemas.openxmlformats.org/officeDocument/2006/relationships/image" Target="../media/image12.svg"/><Relationship Id="rId4" Type="http://schemas.openxmlformats.org/officeDocument/2006/relationships/image" Target="../media/image23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campus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5" Type="http://schemas.openxmlformats.org/officeDocument/2006/relationships/image" Target="../media/image12.svg"/><Relationship Id="rId4" Type="http://schemas.openxmlformats.org/officeDocument/2006/relationships/image" Target="../media/image23.pn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campus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5" Type="http://schemas.openxmlformats.org/officeDocument/2006/relationships/image" Target="../media/image12.svg"/><Relationship Id="rId4" Type="http://schemas.openxmlformats.org/officeDocument/2006/relationships/image" Target="../media/image23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campus.com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4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5" Type="http://schemas.openxmlformats.org/officeDocument/2006/relationships/image" Target="../media/image12.svg"/><Relationship Id="rId4" Type="http://schemas.openxmlformats.org/officeDocument/2006/relationships/image" Target="../media/image23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14712-499B-E240-81B6-86691122D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6789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BF346-73BA-FD4C-B096-E8ABFB6A4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286000"/>
            <a:ext cx="10514556" cy="1371600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C51E8-96AD-3A48-AE77-90E9C6A5A1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3840479"/>
            <a:ext cx="10514556" cy="1371600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308F-1A6E-C44E-A2A6-54BB846C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5080"/>
            <a:ext cx="452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FEAE2-9BA6-144A-A678-B8A47D64E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8C1B3-AAFA-6D4A-BB55-44E686C91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5943600"/>
            <a:ext cx="3017520" cy="365760"/>
          </a:xfrm>
          <a:noFill/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[Date]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2F2192-9CEC-E747-8C0C-266B73213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943600"/>
            <a:ext cx="4572000" cy="36512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[First Name] [Last Name]</a:t>
            </a:r>
          </a:p>
        </p:txBody>
      </p:sp>
    </p:spTree>
    <p:extLst>
      <p:ext uri="{BB962C8B-B14F-4D97-AF65-F5344CB8AC3E}">
        <p14:creationId xmlns:p14="http://schemas.microsoft.com/office/powerpoint/2010/main" val="410211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097280"/>
            <a:ext cx="10972800" cy="4797706"/>
          </a:xfrm>
        </p:spPr>
        <p:txBody>
          <a:bodyPr numCol="3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b="0" i="0" smtClean="0">
                <a:effectLst/>
                <a:latin typeface="+mn-lt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[Three-column text]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8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8800"/>
            <a:ext cx="10972800" cy="4114800"/>
          </a:xfrm>
        </p:spPr>
        <p:txBody>
          <a:bodyPr numCol="3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b="0" i="0" smtClean="0">
                <a:effectLst/>
                <a:latin typeface="+mn-lt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[Three-column text]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005840"/>
            <a:ext cx="10972799" cy="4572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</p:spTree>
    <p:extLst>
      <p:ext uri="{BB962C8B-B14F-4D97-AF65-F5344CB8AC3E}">
        <p14:creationId xmlns:p14="http://schemas.microsoft.com/office/powerpoint/2010/main" val="332302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80F082-167E-B044-B1FA-06A325C4D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8800"/>
            <a:ext cx="4572000" cy="420624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41B7E9-A286-9949-88A6-476B38E417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0720" y="182563"/>
            <a:ext cx="5832475" cy="59928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4572000" cy="13716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D90EDA-AA9A-F849-9642-1EAB498C83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715000"/>
            <a:ext cx="5029200" cy="914400"/>
          </a:xfrm>
          <a:solidFill>
            <a:schemeClr val="accent2"/>
          </a:solidFill>
        </p:spPr>
        <p:txBody>
          <a:bodyPr anchor="ctr" anchorCtr="1"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[Image caption]</a:t>
            </a:r>
          </a:p>
        </p:txBody>
      </p:sp>
    </p:spTree>
    <p:extLst>
      <p:ext uri="{BB962C8B-B14F-4D97-AF65-F5344CB8AC3E}">
        <p14:creationId xmlns:p14="http://schemas.microsoft.com/office/powerpoint/2010/main" val="103552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80F082-167E-B044-B1FA-06A325C4D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993570"/>
            <a:ext cx="4572000" cy="309154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41B7E9-A286-9949-88A6-476B38E417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0720" y="182563"/>
            <a:ext cx="5832475" cy="59928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4572000" cy="13716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645920"/>
            <a:ext cx="4571999" cy="9144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D90EDA-AA9A-F849-9642-1EAB498C83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715000"/>
            <a:ext cx="5029200" cy="914400"/>
          </a:xfrm>
          <a:solidFill>
            <a:schemeClr val="accent2"/>
          </a:solidFill>
        </p:spPr>
        <p:txBody>
          <a:bodyPr anchor="ctr" anchorCtr="1"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[Image caption]</a:t>
            </a:r>
          </a:p>
        </p:txBody>
      </p:sp>
    </p:spTree>
    <p:extLst>
      <p:ext uri="{BB962C8B-B14F-4D97-AF65-F5344CB8AC3E}">
        <p14:creationId xmlns:p14="http://schemas.microsoft.com/office/powerpoint/2010/main" val="2024506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737360"/>
            <a:ext cx="5303520" cy="43891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  <a:p>
            <a:pPr lvl="1"/>
            <a:r>
              <a:rPr lang="en-US" dirty="0"/>
              <a:t>[Second level]</a:t>
            </a:r>
          </a:p>
          <a:p>
            <a:pPr lvl="2"/>
            <a:r>
              <a:rPr lang="en-US" dirty="0"/>
              <a:t>[Third level]</a:t>
            </a:r>
          </a:p>
          <a:p>
            <a:pPr lvl="3"/>
            <a:r>
              <a:rPr lang="en-US" dirty="0"/>
              <a:t>[Fourth level]</a:t>
            </a:r>
          </a:p>
          <a:p>
            <a:pPr lvl="4"/>
            <a:r>
              <a:rPr lang="en-US" dirty="0"/>
              <a:t>[Fifth level]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511AC-FE9B-844C-B879-F3BEE8967E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81928" y="1737360"/>
            <a:ext cx="5303520" cy="43891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  <a:p>
            <a:pPr lvl="1"/>
            <a:r>
              <a:rPr lang="en-US" dirty="0"/>
              <a:t>[Second level]</a:t>
            </a:r>
          </a:p>
          <a:p>
            <a:pPr lvl="2"/>
            <a:r>
              <a:rPr lang="en-US" dirty="0"/>
              <a:t>[Third level]</a:t>
            </a:r>
          </a:p>
          <a:p>
            <a:pPr lvl="3"/>
            <a:r>
              <a:rPr lang="en-US" dirty="0"/>
              <a:t>[Fourth level]</a:t>
            </a:r>
          </a:p>
          <a:p>
            <a:pPr lvl="4"/>
            <a:r>
              <a:rPr lang="en-US" dirty="0"/>
              <a:t>[Fifth level]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5BABFF7-2E2B-8A45-8398-76996C8BD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53035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F3B5C3B-9364-6242-89A3-D6F5F32E4B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928" y="1097280"/>
            <a:ext cx="53035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</p:spTree>
    <p:extLst>
      <p:ext uri="{BB962C8B-B14F-4D97-AF65-F5344CB8AC3E}">
        <p14:creationId xmlns:p14="http://schemas.microsoft.com/office/powerpoint/2010/main" val="3583812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468880"/>
            <a:ext cx="5303520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  <a:p>
            <a:pPr lvl="1"/>
            <a:r>
              <a:rPr lang="en-US" dirty="0"/>
              <a:t>[Second level]</a:t>
            </a:r>
          </a:p>
          <a:p>
            <a:pPr lvl="2"/>
            <a:r>
              <a:rPr lang="en-US" dirty="0"/>
              <a:t>[Third level]</a:t>
            </a:r>
          </a:p>
          <a:p>
            <a:pPr lvl="3"/>
            <a:r>
              <a:rPr lang="en-US" dirty="0"/>
              <a:t>[Fourth level]</a:t>
            </a:r>
          </a:p>
          <a:p>
            <a:pPr lvl="4"/>
            <a:r>
              <a:rPr lang="en-US" dirty="0"/>
              <a:t>[Fifth level]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005840"/>
            <a:ext cx="10972799" cy="4572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511AC-FE9B-844C-B879-F3BEE8967E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8882" y="2468880"/>
            <a:ext cx="5303520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  <a:p>
            <a:pPr lvl="1"/>
            <a:r>
              <a:rPr lang="en-US" dirty="0"/>
              <a:t>[Second level]</a:t>
            </a:r>
          </a:p>
          <a:p>
            <a:pPr lvl="2"/>
            <a:r>
              <a:rPr lang="en-US" dirty="0"/>
              <a:t>[Third level]</a:t>
            </a:r>
          </a:p>
          <a:p>
            <a:pPr lvl="3"/>
            <a:r>
              <a:rPr lang="en-US" dirty="0"/>
              <a:t>[Fourth level]</a:t>
            </a:r>
          </a:p>
          <a:p>
            <a:pPr lvl="4"/>
            <a:r>
              <a:rPr lang="en-US" dirty="0"/>
              <a:t>[Fifth level]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5BABFF7-2E2B-8A45-8398-76996C8BD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920240"/>
            <a:ext cx="53035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F3B5C3B-9364-6242-89A3-D6F5F32E4B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8882" y="1920240"/>
            <a:ext cx="53035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</p:spTree>
    <p:extLst>
      <p:ext uri="{BB962C8B-B14F-4D97-AF65-F5344CB8AC3E}">
        <p14:creationId xmlns:p14="http://schemas.microsoft.com/office/powerpoint/2010/main" val="3169041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737360"/>
            <a:ext cx="3474720" cy="43891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  <a:p>
            <a:pPr lvl="1"/>
            <a:r>
              <a:rPr lang="en-US" dirty="0"/>
              <a:t>[Second level]</a:t>
            </a:r>
          </a:p>
          <a:p>
            <a:pPr lvl="2"/>
            <a:r>
              <a:rPr lang="en-US" dirty="0"/>
              <a:t>[Third level]</a:t>
            </a:r>
          </a:p>
          <a:p>
            <a:pPr lvl="3"/>
            <a:r>
              <a:rPr lang="en-US" dirty="0"/>
              <a:t>[Fourth level]</a:t>
            </a:r>
          </a:p>
          <a:p>
            <a:pPr lvl="4"/>
            <a:r>
              <a:rPr lang="en-US" dirty="0"/>
              <a:t>[Fifth level]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511AC-FE9B-844C-B879-F3BEE8967E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07680" y="1737360"/>
            <a:ext cx="3474720" cy="43891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  <a:p>
            <a:pPr lvl="1"/>
            <a:r>
              <a:rPr lang="en-US" dirty="0"/>
              <a:t>[Second level]</a:t>
            </a:r>
          </a:p>
          <a:p>
            <a:pPr lvl="2"/>
            <a:r>
              <a:rPr lang="en-US" dirty="0"/>
              <a:t>[Third level]</a:t>
            </a:r>
          </a:p>
          <a:p>
            <a:pPr lvl="3"/>
            <a:r>
              <a:rPr lang="en-US" dirty="0"/>
              <a:t>[Fourth level]</a:t>
            </a:r>
          </a:p>
          <a:p>
            <a:pPr lvl="4"/>
            <a:r>
              <a:rPr lang="en-US" dirty="0"/>
              <a:t>[Fifth level]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5BABFF7-2E2B-8A45-8398-76996C8BD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34747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F3B5C3B-9364-6242-89A3-D6F5F32E4B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7680" y="1097280"/>
            <a:ext cx="34747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C93C0D-385C-7E47-89C6-26840F31C6F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71166" y="1737360"/>
            <a:ext cx="3474720" cy="43891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  <a:p>
            <a:pPr lvl="1"/>
            <a:r>
              <a:rPr lang="en-US" dirty="0"/>
              <a:t>[Second level]</a:t>
            </a:r>
          </a:p>
          <a:p>
            <a:pPr lvl="2"/>
            <a:r>
              <a:rPr lang="en-US" dirty="0"/>
              <a:t>[Third level]</a:t>
            </a:r>
          </a:p>
          <a:p>
            <a:pPr lvl="3"/>
            <a:r>
              <a:rPr lang="en-US" dirty="0"/>
              <a:t>[Fourth level]</a:t>
            </a:r>
          </a:p>
          <a:p>
            <a:pPr lvl="4"/>
            <a:r>
              <a:rPr lang="en-US" dirty="0"/>
              <a:t>[Fifth level]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094C5EC-FEA1-E84D-A6FF-0AF2DA7CF5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1688" y="1097280"/>
            <a:ext cx="34747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</p:spTree>
    <p:extLst>
      <p:ext uri="{BB962C8B-B14F-4D97-AF65-F5344CB8AC3E}">
        <p14:creationId xmlns:p14="http://schemas.microsoft.com/office/powerpoint/2010/main" val="967753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468880"/>
            <a:ext cx="3474720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  <a:p>
            <a:pPr lvl="1"/>
            <a:r>
              <a:rPr lang="en-US" dirty="0"/>
              <a:t>[Second level]</a:t>
            </a:r>
          </a:p>
          <a:p>
            <a:pPr lvl="2"/>
            <a:r>
              <a:rPr lang="en-US" dirty="0"/>
              <a:t>[Third level]</a:t>
            </a:r>
          </a:p>
          <a:p>
            <a:pPr lvl="3"/>
            <a:r>
              <a:rPr lang="en-US" dirty="0"/>
              <a:t>[Fourth level]</a:t>
            </a:r>
          </a:p>
          <a:p>
            <a:pPr lvl="4"/>
            <a:r>
              <a:rPr lang="en-US" dirty="0"/>
              <a:t>[Fifth level]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005840"/>
            <a:ext cx="10972799" cy="4572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511AC-FE9B-844C-B879-F3BEE8967E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07680" y="2468880"/>
            <a:ext cx="3474720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  <a:p>
            <a:pPr lvl="1"/>
            <a:r>
              <a:rPr lang="en-US" dirty="0"/>
              <a:t>[Second level]</a:t>
            </a:r>
          </a:p>
          <a:p>
            <a:pPr lvl="2"/>
            <a:r>
              <a:rPr lang="en-US" dirty="0"/>
              <a:t>[Third level]</a:t>
            </a:r>
          </a:p>
          <a:p>
            <a:pPr lvl="3"/>
            <a:r>
              <a:rPr lang="en-US" dirty="0"/>
              <a:t>[Fourth level]</a:t>
            </a:r>
          </a:p>
          <a:p>
            <a:pPr lvl="4"/>
            <a:r>
              <a:rPr lang="en-US" dirty="0"/>
              <a:t>[Fifth level]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5BABFF7-2E2B-8A45-8398-76996C8BD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920240"/>
            <a:ext cx="34747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F3B5C3B-9364-6242-89A3-D6F5F32E4B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7680" y="1920240"/>
            <a:ext cx="34747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C93C0D-385C-7E47-89C6-26840F31C6F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71166" y="2468880"/>
            <a:ext cx="3474720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  <a:p>
            <a:pPr lvl="1"/>
            <a:r>
              <a:rPr lang="en-US" dirty="0"/>
              <a:t>[Second level]</a:t>
            </a:r>
          </a:p>
          <a:p>
            <a:pPr lvl="2"/>
            <a:r>
              <a:rPr lang="en-US" dirty="0"/>
              <a:t>[Third level]</a:t>
            </a:r>
          </a:p>
          <a:p>
            <a:pPr lvl="3"/>
            <a:r>
              <a:rPr lang="en-US" dirty="0"/>
              <a:t>[Fourth level]</a:t>
            </a:r>
          </a:p>
          <a:p>
            <a:pPr lvl="4"/>
            <a:r>
              <a:rPr lang="en-US" dirty="0"/>
              <a:t>[Fifth level]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094C5EC-FEA1-E84D-A6FF-0AF2DA7CF5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8640" y="1920240"/>
            <a:ext cx="34747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</p:spTree>
    <p:extLst>
      <p:ext uri="{BB962C8B-B14F-4D97-AF65-F5344CB8AC3E}">
        <p14:creationId xmlns:p14="http://schemas.microsoft.com/office/powerpoint/2010/main" val="381392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097280"/>
            <a:ext cx="10744200" cy="4937760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[Text of quotation]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5712399-D0F8-4F43-866D-3CED42E361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715000"/>
            <a:ext cx="5029200" cy="640080"/>
          </a:xfrm>
          <a:solidFill>
            <a:schemeClr val="accent3"/>
          </a:solidFill>
        </p:spPr>
        <p:txBody>
          <a:bodyPr anchor="ctr" anchorCtr="1"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[Name of Speaker]</a:t>
            </a:r>
          </a:p>
        </p:txBody>
      </p:sp>
      <p:pic>
        <p:nvPicPr>
          <p:cNvPr id="9" name="Graphic 8" descr="Closed quotation mark with solid fill">
            <a:extLst>
              <a:ext uri="{FF2B5EF4-FFF2-40B4-BE49-F238E27FC236}">
                <a16:creationId xmlns:a16="http://schemas.microsoft.com/office/drawing/2014/main" id="{FCA452F2-C792-804D-BCB3-066926C0DF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1910" y="11198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33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8800"/>
            <a:ext cx="10744200" cy="4114800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[Text of quotation]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005840"/>
            <a:ext cx="10972799" cy="4572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5712399-D0F8-4F43-866D-3CED42E361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715000"/>
            <a:ext cx="5029200" cy="640080"/>
          </a:xfrm>
          <a:solidFill>
            <a:schemeClr val="accent3"/>
          </a:solidFill>
        </p:spPr>
        <p:txBody>
          <a:bodyPr anchor="ctr" anchorCtr="1"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[Name of Speaker]</a:t>
            </a:r>
          </a:p>
        </p:txBody>
      </p:sp>
      <p:pic>
        <p:nvPicPr>
          <p:cNvPr id="9" name="Graphic 8" descr="Closed quotation mark with solid fill">
            <a:extLst>
              <a:ext uri="{FF2B5EF4-FFF2-40B4-BE49-F238E27FC236}">
                <a16:creationId xmlns:a16="http://schemas.microsoft.com/office/drawing/2014/main" id="{FCA452F2-C792-804D-BCB3-066926C0DF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1910" y="137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5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14712-499B-E240-81B6-86691122D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grayscl/>
          </a:blip>
          <a:srcRect r="6789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BF346-73BA-FD4C-B096-E8ABFB6A4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286000"/>
            <a:ext cx="10514556" cy="1371600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C51E8-96AD-3A48-AE77-90E9C6A5A1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3840479"/>
            <a:ext cx="10514556" cy="1371600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308F-1A6E-C44E-A2A6-54BB846C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5080"/>
            <a:ext cx="452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FEAE2-9BA6-144A-A678-B8A47D64E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8C1B3-AAFA-6D4A-BB55-44E686C91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5943600"/>
            <a:ext cx="3017520" cy="365760"/>
          </a:xfrm>
          <a:noFill/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[Date]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2F2192-9CEC-E747-8C0C-266B73213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943600"/>
            <a:ext cx="4572000" cy="36512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[First Name] [Last Name]</a:t>
            </a:r>
          </a:p>
        </p:txBody>
      </p:sp>
    </p:spTree>
    <p:extLst>
      <p:ext uri="{BB962C8B-B14F-4D97-AF65-F5344CB8AC3E}">
        <p14:creationId xmlns:p14="http://schemas.microsoft.com/office/powerpoint/2010/main" val="398696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8AB65D-BCCE-944B-8DD2-BEA6D0808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580483" y="-3527010"/>
            <a:ext cx="9857646" cy="10385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8543F-AFDB-8A4A-AF0B-4C79F4E85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200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46C6-CA9C-D740-BEC9-0029C2CF7A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2652"/>
            <a:ext cx="10515600" cy="2054270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[Section 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7AF5-C45B-9C4E-B7D8-65A31CAD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F6D405-F15B-AA48-9F94-102F3CF86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96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8AB65D-BCCE-944B-8DD2-BEA6D0808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580483" y="-3527010"/>
            <a:ext cx="9857646" cy="10385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8543F-AFDB-8A4A-AF0B-4C79F4E85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200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46C6-CA9C-D740-BEC9-0029C2CF7A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2652"/>
            <a:ext cx="10515600" cy="2054270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[Section 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7AF5-C45B-9C4E-B7D8-65A31CAD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F6D405-F15B-AA48-9F94-102F3CF86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_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8AB65D-BCCE-944B-8DD2-BEA6D0808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580483" y="-3527010"/>
            <a:ext cx="9857646" cy="10385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8543F-AFDB-8A4A-AF0B-4C79F4E85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200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46C6-CA9C-D740-BEC9-0029C2CF7A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2652"/>
            <a:ext cx="10515600" cy="2054270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[Section 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7AF5-C45B-9C4E-B7D8-65A31CAD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F6D405-F15B-AA48-9F94-102F3CF86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7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_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8AB65D-BCCE-944B-8DD2-BEA6D0808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580483" y="-3527010"/>
            <a:ext cx="9857646" cy="10385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8543F-AFDB-8A4A-AF0B-4C79F4E85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200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46C6-CA9C-D740-BEC9-0029C2CF7A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2652"/>
            <a:ext cx="10515600" cy="2054270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[Section 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7AF5-C45B-9C4E-B7D8-65A31CAD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F6D405-F15B-AA48-9F94-102F3CF86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54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_Monochr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93FB2A-FEC8-A04C-AA01-8A1BC0A17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grayscl/>
          </a:blip>
          <a:srcRect r="6789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8543F-AFDB-8A4A-AF0B-4C79F4E85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200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46C6-CA9C-D740-BEC9-0029C2CF7A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2652"/>
            <a:ext cx="10515600" cy="2054270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[Section 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7AF5-C45B-9C4E-B7D8-65A31CAD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F6D405-F15B-AA48-9F94-102F3CF86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0126" y="6174835"/>
            <a:ext cx="2187768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7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Extern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937894-0703-C140-AC49-50C02BFD9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201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033B2-5A65-BB41-A02E-05269F6A7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2885" y="4580985"/>
            <a:ext cx="5662464" cy="331787"/>
          </a:xfrm>
        </p:spPr>
        <p:txBody>
          <a:bodyPr anchor="t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[Presenter Name]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DB10D7-B5C1-274D-AC34-19FED0422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885" y="492848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[Presenter Title]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BF05E7-D920-2B4A-9141-45D39169E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885" y="539836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[name@moderncampus.com]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5ECED4-A0A0-A840-865E-CEDE5DDDD2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07806" y="495423"/>
            <a:ext cx="5386471" cy="134363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070668-F27F-CB4C-A33D-A75BC2855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885" y="5730147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[Phone]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DF3349-CBA9-6A41-B0BE-E28D0BCB0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551" y="5805424"/>
            <a:ext cx="181233" cy="1812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96BD3A9-0618-5147-8449-0D3130E551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066" y="5474152"/>
            <a:ext cx="180718" cy="1807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32190F-F651-D541-A6CD-8B9271CD6C5B}"/>
              </a:ext>
            </a:extLst>
          </p:cNvPr>
          <p:cNvSpPr/>
          <p:nvPr userDrawn="1"/>
        </p:nvSpPr>
        <p:spPr>
          <a:xfrm>
            <a:off x="31863" y="6535961"/>
            <a:ext cx="4770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© 2021 Modern Campus. All rights reserved. |  </a:t>
            </a:r>
            <a:r>
              <a:rPr lang="en-US" sz="1200" b="0" i="0" u="none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  <a:hlinkClick r:id="rId8"/>
              </a:rPr>
              <a:t>moderncampus.com</a:t>
            </a:r>
            <a:endParaRPr lang="en-US" sz="12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71494-3F7E-A14A-852A-11EFE48E0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641" y="2854991"/>
            <a:ext cx="6400800" cy="9144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[Thank you, Questions?, Q&amp;A, etc.]</a:t>
            </a:r>
          </a:p>
        </p:txBody>
      </p:sp>
    </p:spTree>
    <p:extLst>
      <p:ext uri="{BB962C8B-B14F-4D97-AF65-F5344CB8AC3E}">
        <p14:creationId xmlns:p14="http://schemas.microsoft.com/office/powerpoint/2010/main" val="2566167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External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937894-0703-C140-AC49-50C02BFD9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14201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033B2-5A65-BB41-A02E-05269F6A7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2885" y="4580985"/>
            <a:ext cx="5662464" cy="331787"/>
          </a:xfrm>
        </p:spPr>
        <p:txBody>
          <a:bodyPr anchor="t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[Presenter Name]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DB10D7-B5C1-274D-AC34-19FED0422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885" y="492848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[Presenter Title]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BF05E7-D920-2B4A-9141-45D39169E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885" y="539836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[name@moderncampus.com]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5ECED4-A0A0-A840-865E-CEDE5DDDD2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12288" y="495423"/>
            <a:ext cx="5377507" cy="134363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070668-F27F-CB4C-A33D-A75BC2855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885" y="5730147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[Phone]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DF3349-CBA9-6A41-B0BE-E28D0BCB0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551" y="5805424"/>
            <a:ext cx="181233" cy="1812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96BD3A9-0618-5147-8449-0D3130E551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066" y="5474152"/>
            <a:ext cx="180718" cy="1807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32190F-F651-D541-A6CD-8B9271CD6C5B}"/>
              </a:ext>
            </a:extLst>
          </p:cNvPr>
          <p:cNvSpPr/>
          <p:nvPr userDrawn="1"/>
        </p:nvSpPr>
        <p:spPr>
          <a:xfrm>
            <a:off x="31863" y="6535961"/>
            <a:ext cx="4770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2021 Modern Campus. All rights reserved. |  </a:t>
            </a:r>
            <a:r>
              <a:rPr lang="en-US" sz="1200" b="0" i="0" u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lang="en-US" sz="12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71494-3F7E-A14A-852A-11EFE48E0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641" y="2854991"/>
            <a:ext cx="6400800" cy="9144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[Thank you, Questions?, Q&amp;A, etc.]</a:t>
            </a:r>
          </a:p>
        </p:txBody>
      </p:sp>
    </p:spTree>
    <p:extLst>
      <p:ext uri="{BB962C8B-B14F-4D97-AF65-F5344CB8AC3E}">
        <p14:creationId xmlns:p14="http://schemas.microsoft.com/office/powerpoint/2010/main" val="2612567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External_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937894-0703-C140-AC49-50C02BFD9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14201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033B2-5A65-BB41-A02E-05269F6A7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2885" y="4580985"/>
            <a:ext cx="5662464" cy="331787"/>
          </a:xfrm>
        </p:spPr>
        <p:txBody>
          <a:bodyPr anchor="t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[Presenter Name]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DB10D7-B5C1-274D-AC34-19FED0422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885" y="492848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[Presenter Title]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BF05E7-D920-2B4A-9141-45D39169E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885" y="539836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[name@moderncampus.com]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5ECED4-A0A0-A840-865E-CEDE5DDDD2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12288" y="495423"/>
            <a:ext cx="5377507" cy="134363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070668-F27F-CB4C-A33D-A75BC2855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885" y="5730147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[Phone]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DF3349-CBA9-6A41-B0BE-E28D0BCB0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551" y="5805424"/>
            <a:ext cx="181233" cy="1812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96BD3A9-0618-5147-8449-0D3130E551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066" y="5474152"/>
            <a:ext cx="180718" cy="1807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32190F-F651-D541-A6CD-8B9271CD6C5B}"/>
              </a:ext>
            </a:extLst>
          </p:cNvPr>
          <p:cNvSpPr/>
          <p:nvPr userDrawn="1"/>
        </p:nvSpPr>
        <p:spPr>
          <a:xfrm>
            <a:off x="31863" y="6535961"/>
            <a:ext cx="4770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2021 Modern Campus. All rights reserved. |  </a:t>
            </a:r>
            <a:r>
              <a:rPr lang="en-US" sz="1200" b="0" i="0" u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lang="en-US" sz="12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71494-3F7E-A14A-852A-11EFE48E0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641" y="2854991"/>
            <a:ext cx="6400800" cy="9144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[Thank you, Questions?, Q&amp;A, etc.]</a:t>
            </a:r>
          </a:p>
        </p:txBody>
      </p:sp>
    </p:spTree>
    <p:extLst>
      <p:ext uri="{BB962C8B-B14F-4D97-AF65-F5344CB8AC3E}">
        <p14:creationId xmlns:p14="http://schemas.microsoft.com/office/powerpoint/2010/main" val="2970761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External_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937894-0703-C140-AC49-50C02BFD9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14201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033B2-5A65-BB41-A02E-05269F6A7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2885" y="4580985"/>
            <a:ext cx="5662464" cy="331787"/>
          </a:xfrm>
        </p:spPr>
        <p:txBody>
          <a:bodyPr anchor="t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[Presenter Name]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DB10D7-B5C1-274D-AC34-19FED0422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885" y="492848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[Presenter Title]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BF05E7-D920-2B4A-9141-45D39169E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885" y="539836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[name@moderncampus.com]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5ECED4-A0A0-A840-865E-CEDE5DDDD2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12288" y="495423"/>
            <a:ext cx="5377507" cy="134363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070668-F27F-CB4C-A33D-A75BC2855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885" y="5730147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[Phone]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DF3349-CBA9-6A41-B0BE-E28D0BCB0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551" y="5805424"/>
            <a:ext cx="181233" cy="1812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96BD3A9-0618-5147-8449-0D3130E551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066" y="5474152"/>
            <a:ext cx="180718" cy="1807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32190F-F651-D541-A6CD-8B9271CD6C5B}"/>
              </a:ext>
            </a:extLst>
          </p:cNvPr>
          <p:cNvSpPr/>
          <p:nvPr userDrawn="1"/>
        </p:nvSpPr>
        <p:spPr>
          <a:xfrm>
            <a:off x="31863" y="6535961"/>
            <a:ext cx="4770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2021 Modern Campus. All rights reserved. |  </a:t>
            </a:r>
            <a:r>
              <a:rPr lang="en-US" sz="1200" b="0" i="0" u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lang="en-US" sz="12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71494-3F7E-A14A-852A-11EFE48E0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641" y="2854991"/>
            <a:ext cx="6400800" cy="9144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[Thank you, Questions?, Q&amp;A, etc.]</a:t>
            </a:r>
          </a:p>
        </p:txBody>
      </p:sp>
    </p:spTree>
    <p:extLst>
      <p:ext uri="{BB962C8B-B14F-4D97-AF65-F5344CB8AC3E}">
        <p14:creationId xmlns:p14="http://schemas.microsoft.com/office/powerpoint/2010/main" val="1508956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External_Monochr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937894-0703-C140-AC49-50C02BFD9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25000"/>
          </a:blip>
          <a:srcRect r="14201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033B2-5A65-BB41-A02E-05269F6A7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2885" y="4580985"/>
            <a:ext cx="5662464" cy="331787"/>
          </a:xfrm>
        </p:spPr>
        <p:txBody>
          <a:bodyPr anchor="t"/>
          <a:lstStyle>
            <a:lvl1pPr algn="ctr">
              <a:buNone/>
              <a:defRPr sz="1600" b="1">
                <a:solidFill>
                  <a:schemeClr val="tx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[Presenter Name]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DB10D7-B5C1-274D-AC34-19FED0422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885" y="492848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tx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[Presenter Title]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BF05E7-D920-2B4A-9141-45D39169E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885" y="539836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tx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[name@moderncampus.com]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5ECED4-A0A0-A840-865E-CEDE5DDDD2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12288" y="495423"/>
            <a:ext cx="5377507" cy="134363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070668-F27F-CB4C-A33D-A75BC2855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885" y="5730147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tx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[Phone]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DF3349-CBA9-6A41-B0BE-E28D0BCB0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551" y="5805424"/>
            <a:ext cx="181233" cy="1812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96BD3A9-0618-5147-8449-0D3130E551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066" y="5474152"/>
            <a:ext cx="180718" cy="1807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32190F-F651-D541-A6CD-8B9271CD6C5B}"/>
              </a:ext>
            </a:extLst>
          </p:cNvPr>
          <p:cNvSpPr/>
          <p:nvPr userDrawn="1"/>
        </p:nvSpPr>
        <p:spPr>
          <a:xfrm>
            <a:off x="31863" y="6535961"/>
            <a:ext cx="4770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2021 Modern Campus. All rights reserved. |  </a:t>
            </a:r>
            <a:r>
              <a:rPr lang="en-US" sz="1200" b="0" i="0" u="none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71494-3F7E-A14A-852A-11EFE48E0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641" y="2854991"/>
            <a:ext cx="6400800" cy="914400"/>
          </a:xfrm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[Thank you, Questions?, Q&amp;A, etc.]</a:t>
            </a:r>
          </a:p>
        </p:txBody>
      </p:sp>
    </p:spTree>
    <p:extLst>
      <p:ext uri="{BB962C8B-B14F-4D97-AF65-F5344CB8AC3E}">
        <p14:creationId xmlns:p14="http://schemas.microsoft.com/office/powerpoint/2010/main" val="104464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14712-499B-E240-81B6-86691122D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grayscl/>
          </a:blip>
          <a:srcRect r="6789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BF346-73BA-FD4C-B096-E8ABFB6A4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286000"/>
            <a:ext cx="10514556" cy="1371600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C51E8-96AD-3A48-AE77-90E9C6A5A1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3840479"/>
            <a:ext cx="10514556" cy="1371600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308F-1A6E-C44E-A2A6-54BB846C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5080"/>
            <a:ext cx="452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FEAE2-9BA6-144A-A678-B8A47D64E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8C1B3-AAFA-6D4A-BB55-44E686C91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5943600"/>
            <a:ext cx="3017520" cy="365760"/>
          </a:xfrm>
          <a:noFill/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[Date]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2F2192-9CEC-E747-8C0C-266B73213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943600"/>
            <a:ext cx="4572000" cy="36512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[First Name] [Last Name]</a:t>
            </a:r>
          </a:p>
        </p:txBody>
      </p:sp>
    </p:spTree>
    <p:extLst>
      <p:ext uri="{BB962C8B-B14F-4D97-AF65-F5344CB8AC3E}">
        <p14:creationId xmlns:p14="http://schemas.microsoft.com/office/powerpoint/2010/main" val="947754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50B1F13-E0C5-874B-8AD7-20C14F439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163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023" y="495759"/>
            <a:ext cx="6700776" cy="105780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022" y="1825626"/>
            <a:ext cx="6700777" cy="391129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0BF2D6-266F-1148-B922-11F93B3708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201729"/>
            <a:ext cx="2191621" cy="5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87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91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">
  <p:cSld name="Two-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1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41"/>
          <p:cNvSpPr txBox="1">
            <a:spLocks noGrp="1"/>
          </p:cNvSpPr>
          <p:nvPr>
            <p:ph type="body" idx="1"/>
          </p:nvPr>
        </p:nvSpPr>
        <p:spPr>
          <a:xfrm>
            <a:off x="609600" y="109728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141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7" name="Google Shape;37;p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85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range">
  <p:cSld name="Title_Orange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03"/>
          <p:cNvPicPr preferRelativeResize="0"/>
          <p:nvPr/>
        </p:nvPicPr>
        <p:blipFill rotWithShape="1">
          <a:blip r:embed="rId2">
            <a:alphaModFix amt="25000"/>
          </a:blip>
          <a:srcRect r="6788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03"/>
          <p:cNvSpPr txBox="1">
            <a:spLocks noGrp="1"/>
          </p:cNvSpPr>
          <p:nvPr>
            <p:ph type="ctrTitle"/>
          </p:nvPr>
        </p:nvSpPr>
        <p:spPr>
          <a:xfrm>
            <a:off x="822960" y="2286000"/>
            <a:ext cx="1051455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layfair Display"/>
              <a:buNone/>
              <a:defRPr sz="4000">
                <a:solidFill>
                  <a:schemeClr val="lt2"/>
                </a:solidFill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203"/>
          <p:cNvSpPr txBox="1">
            <a:spLocks noGrp="1"/>
          </p:cNvSpPr>
          <p:nvPr>
            <p:ph type="subTitle" idx="1"/>
          </p:nvPr>
        </p:nvSpPr>
        <p:spPr>
          <a:xfrm>
            <a:off x="822960" y="3840479"/>
            <a:ext cx="1051455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45" name="Google Shape;45;p203"/>
          <p:cNvSpPr txBox="1">
            <a:spLocks noGrp="1"/>
          </p:cNvSpPr>
          <p:nvPr>
            <p:ph type="sldNum" idx="12"/>
          </p:nvPr>
        </p:nvSpPr>
        <p:spPr>
          <a:xfrm>
            <a:off x="11582400" y="6355080"/>
            <a:ext cx="4521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6" name="Google Shape;46;p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03"/>
          <p:cNvSpPr txBox="1">
            <a:spLocks noGrp="1"/>
          </p:cNvSpPr>
          <p:nvPr>
            <p:ph type="body" idx="2"/>
          </p:nvPr>
        </p:nvSpPr>
        <p:spPr>
          <a:xfrm>
            <a:off x="822960" y="5943600"/>
            <a:ext cx="3017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8" name="Google Shape;48;p203"/>
          <p:cNvSpPr txBox="1">
            <a:spLocks noGrp="1"/>
          </p:cNvSpPr>
          <p:nvPr>
            <p:ph type="body" idx="3"/>
          </p:nvPr>
        </p:nvSpPr>
        <p:spPr>
          <a:xfrm>
            <a:off x="4663440" y="59436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0431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Light Blue">
  <p:cSld name="Title_Light Blue">
    <p:bg>
      <p:bgPr>
        <a:solidFill>
          <a:schemeClr val="accen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04"/>
          <p:cNvPicPr preferRelativeResize="0"/>
          <p:nvPr/>
        </p:nvPicPr>
        <p:blipFill rotWithShape="1">
          <a:blip r:embed="rId2">
            <a:alphaModFix amt="25000"/>
          </a:blip>
          <a:srcRect r="6788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04"/>
          <p:cNvSpPr txBox="1">
            <a:spLocks noGrp="1"/>
          </p:cNvSpPr>
          <p:nvPr>
            <p:ph type="ctrTitle"/>
          </p:nvPr>
        </p:nvSpPr>
        <p:spPr>
          <a:xfrm>
            <a:off x="822960" y="2286000"/>
            <a:ext cx="1051455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layfair Display"/>
              <a:buNone/>
              <a:defRPr sz="4000">
                <a:solidFill>
                  <a:schemeClr val="lt2"/>
                </a:solidFill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04"/>
          <p:cNvSpPr txBox="1">
            <a:spLocks noGrp="1"/>
          </p:cNvSpPr>
          <p:nvPr>
            <p:ph type="subTitle" idx="1"/>
          </p:nvPr>
        </p:nvSpPr>
        <p:spPr>
          <a:xfrm>
            <a:off x="822960" y="3840479"/>
            <a:ext cx="1051455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3" name="Google Shape;53;p204"/>
          <p:cNvSpPr txBox="1">
            <a:spLocks noGrp="1"/>
          </p:cNvSpPr>
          <p:nvPr>
            <p:ph type="sldNum" idx="12"/>
          </p:nvPr>
        </p:nvSpPr>
        <p:spPr>
          <a:xfrm>
            <a:off x="11582400" y="6355080"/>
            <a:ext cx="4521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4" name="Google Shape;54;p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04"/>
          <p:cNvSpPr txBox="1">
            <a:spLocks noGrp="1"/>
          </p:cNvSpPr>
          <p:nvPr>
            <p:ph type="body" idx="2"/>
          </p:nvPr>
        </p:nvSpPr>
        <p:spPr>
          <a:xfrm>
            <a:off x="822960" y="5943600"/>
            <a:ext cx="3017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6" name="Google Shape;56;p204"/>
          <p:cNvSpPr txBox="1">
            <a:spLocks noGrp="1"/>
          </p:cNvSpPr>
          <p:nvPr>
            <p:ph type="body" idx="3"/>
          </p:nvPr>
        </p:nvSpPr>
        <p:spPr>
          <a:xfrm>
            <a:off x="4663440" y="59436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59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Green">
  <p:cSld name="Title_Green">
    <p:bg>
      <p:bgPr>
        <a:solidFill>
          <a:schemeClr val="accent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05"/>
          <p:cNvPicPr preferRelativeResize="0"/>
          <p:nvPr/>
        </p:nvPicPr>
        <p:blipFill rotWithShape="1">
          <a:blip r:embed="rId2">
            <a:alphaModFix amt="25000"/>
          </a:blip>
          <a:srcRect r="6788"/>
          <a:stretch/>
        </p:blipFill>
        <p:spPr>
          <a:xfrm>
            <a:off x="3569208" y="0"/>
            <a:ext cx="8622792" cy="68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05"/>
          <p:cNvSpPr txBox="1">
            <a:spLocks noGrp="1"/>
          </p:cNvSpPr>
          <p:nvPr>
            <p:ph type="ctrTitle"/>
          </p:nvPr>
        </p:nvSpPr>
        <p:spPr>
          <a:xfrm>
            <a:off x="822960" y="2286000"/>
            <a:ext cx="1051455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layfair Display"/>
              <a:buNone/>
              <a:defRPr sz="4000">
                <a:solidFill>
                  <a:schemeClr val="lt2"/>
                </a:solidFill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05"/>
          <p:cNvSpPr txBox="1">
            <a:spLocks noGrp="1"/>
          </p:cNvSpPr>
          <p:nvPr>
            <p:ph type="subTitle" idx="1"/>
          </p:nvPr>
        </p:nvSpPr>
        <p:spPr>
          <a:xfrm>
            <a:off x="821916" y="3840480"/>
            <a:ext cx="10515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61" name="Google Shape;61;p205"/>
          <p:cNvSpPr txBox="1">
            <a:spLocks noGrp="1"/>
          </p:cNvSpPr>
          <p:nvPr>
            <p:ph type="sldNum" idx="12"/>
          </p:nvPr>
        </p:nvSpPr>
        <p:spPr>
          <a:xfrm>
            <a:off x="11582400" y="6355080"/>
            <a:ext cx="4521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2" name="Google Shape;62;p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05"/>
          <p:cNvSpPr txBox="1">
            <a:spLocks noGrp="1"/>
          </p:cNvSpPr>
          <p:nvPr>
            <p:ph type="body" idx="2"/>
          </p:nvPr>
        </p:nvSpPr>
        <p:spPr>
          <a:xfrm>
            <a:off x="822960" y="5943600"/>
            <a:ext cx="3017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4" name="Google Shape;64;p205"/>
          <p:cNvSpPr txBox="1">
            <a:spLocks noGrp="1"/>
          </p:cNvSpPr>
          <p:nvPr>
            <p:ph type="body" idx="3"/>
          </p:nvPr>
        </p:nvSpPr>
        <p:spPr>
          <a:xfrm>
            <a:off x="4663440" y="59436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0563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Monochrome">
  <p:cSld name="Title_Monochrome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06"/>
          <p:cNvPicPr preferRelativeResize="0"/>
          <p:nvPr/>
        </p:nvPicPr>
        <p:blipFill rotWithShape="1">
          <a:blip r:embed="rId2">
            <a:alphaModFix amt="25000"/>
          </a:blip>
          <a:srcRect r="6788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06"/>
          <p:cNvSpPr txBox="1">
            <a:spLocks noGrp="1"/>
          </p:cNvSpPr>
          <p:nvPr>
            <p:ph type="ctrTitle"/>
          </p:nvPr>
        </p:nvSpPr>
        <p:spPr>
          <a:xfrm>
            <a:off x="822960" y="2286000"/>
            <a:ext cx="1051455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>
                <a:solidFill>
                  <a:schemeClr val="dk1"/>
                </a:solidFill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206"/>
          <p:cNvSpPr txBox="1">
            <a:spLocks noGrp="1"/>
          </p:cNvSpPr>
          <p:nvPr>
            <p:ph type="subTitle" idx="1"/>
          </p:nvPr>
        </p:nvSpPr>
        <p:spPr>
          <a:xfrm>
            <a:off x="822960" y="3840479"/>
            <a:ext cx="1051455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 i="0">
                <a:solidFill>
                  <a:schemeClr val="dk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69" name="Google Shape;69;p206"/>
          <p:cNvSpPr txBox="1">
            <a:spLocks noGrp="1"/>
          </p:cNvSpPr>
          <p:nvPr>
            <p:ph type="sldNum" idx="12"/>
          </p:nvPr>
        </p:nvSpPr>
        <p:spPr>
          <a:xfrm>
            <a:off x="11582400" y="6355080"/>
            <a:ext cx="4521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0" name="Google Shape;70;p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06"/>
          <p:cNvSpPr txBox="1">
            <a:spLocks noGrp="1"/>
          </p:cNvSpPr>
          <p:nvPr>
            <p:ph type="body" idx="2"/>
          </p:nvPr>
        </p:nvSpPr>
        <p:spPr>
          <a:xfrm>
            <a:off x="822960" y="5943600"/>
            <a:ext cx="30175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2" name="Google Shape;72;p206"/>
          <p:cNvSpPr txBox="1">
            <a:spLocks noGrp="1"/>
          </p:cNvSpPr>
          <p:nvPr>
            <p:ph type="body" idx="3"/>
          </p:nvPr>
        </p:nvSpPr>
        <p:spPr>
          <a:xfrm>
            <a:off x="4663440" y="5943600"/>
            <a:ext cx="457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453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 with Subtitle">
  <p:cSld name="Two-Column Text with Sub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8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08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208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2" name="Google Shape;82;p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8"/>
          <p:cNvSpPr txBox="1">
            <a:spLocks noGrp="1"/>
          </p:cNvSpPr>
          <p:nvPr>
            <p:ph type="body" idx="2"/>
          </p:nvPr>
        </p:nvSpPr>
        <p:spPr>
          <a:xfrm>
            <a:off x="609599" y="1005840"/>
            <a:ext cx="10972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76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-Column Text">
  <p:cSld name="Three-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9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209"/>
          <p:cNvSpPr txBox="1">
            <a:spLocks noGrp="1"/>
          </p:cNvSpPr>
          <p:nvPr>
            <p:ph type="body" idx="1"/>
          </p:nvPr>
        </p:nvSpPr>
        <p:spPr>
          <a:xfrm>
            <a:off x="609600" y="1097280"/>
            <a:ext cx="10972800" cy="479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7" name="Google Shape;87;p209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8" name="Google Shape;88;p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667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-Column Text with Subtitle">
  <p:cSld name="Three-Column Text with Sub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0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210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2" name="Google Shape;92;p210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3" name="Google Shape;93;p2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10"/>
          <p:cNvSpPr txBox="1">
            <a:spLocks noGrp="1"/>
          </p:cNvSpPr>
          <p:nvPr>
            <p:ph type="body" idx="2"/>
          </p:nvPr>
        </p:nvSpPr>
        <p:spPr>
          <a:xfrm>
            <a:off x="609599" y="1005840"/>
            <a:ext cx="10972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487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>
  <p:cSld name="Text and Imag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1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45720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7" name="Google Shape;97;p211"/>
          <p:cNvSpPr>
            <a:spLocks noGrp="1"/>
          </p:cNvSpPr>
          <p:nvPr>
            <p:ph type="pic" idx="2"/>
          </p:nvPr>
        </p:nvSpPr>
        <p:spPr>
          <a:xfrm>
            <a:off x="5760720" y="182563"/>
            <a:ext cx="5832475" cy="599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endParaRPr dirty="0"/>
          </a:p>
        </p:txBody>
      </p:sp>
      <p:sp>
        <p:nvSpPr>
          <p:cNvPr id="98" name="Google Shape;98;p211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4572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211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0" name="Google Shape;100;p2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1"/>
          <p:cNvSpPr txBox="1">
            <a:spLocks noGrp="1"/>
          </p:cNvSpPr>
          <p:nvPr>
            <p:ph type="body" idx="3"/>
          </p:nvPr>
        </p:nvSpPr>
        <p:spPr>
          <a:xfrm>
            <a:off x="6172200" y="5715000"/>
            <a:ext cx="50292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714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14712-499B-E240-81B6-86691122D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6789"/>
          <a:stretch/>
        </p:blipFill>
        <p:spPr>
          <a:xfrm>
            <a:off x="3569208" y="0"/>
            <a:ext cx="8622792" cy="685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BF346-73BA-FD4C-B096-E8ABFB6A4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286000"/>
            <a:ext cx="10514556" cy="1371600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C51E8-96AD-3A48-AE77-90E9C6A5A1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1916" y="3840480"/>
            <a:ext cx="10515600" cy="1371600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308F-1A6E-C44E-A2A6-54BB846C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5080"/>
            <a:ext cx="452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FEAE2-9BA6-144A-A678-B8A47D64E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8C1B3-AAFA-6D4A-BB55-44E686C91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5943600"/>
            <a:ext cx="3017520" cy="365760"/>
          </a:xfrm>
          <a:noFill/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[Date]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2F2192-9CEC-E747-8C0C-266B73213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943600"/>
            <a:ext cx="4572000" cy="36512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[First Name] [Last Name]</a:t>
            </a:r>
          </a:p>
        </p:txBody>
      </p:sp>
    </p:spTree>
    <p:extLst>
      <p:ext uri="{BB962C8B-B14F-4D97-AF65-F5344CB8AC3E}">
        <p14:creationId xmlns:p14="http://schemas.microsoft.com/office/powerpoint/2010/main" val="732377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 with Subtitle">
  <p:cSld name="Text and Image with Sub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2"/>
          <p:cNvSpPr txBox="1">
            <a:spLocks noGrp="1"/>
          </p:cNvSpPr>
          <p:nvPr>
            <p:ph type="body" idx="1"/>
          </p:nvPr>
        </p:nvSpPr>
        <p:spPr>
          <a:xfrm>
            <a:off x="609600" y="2993570"/>
            <a:ext cx="4572000" cy="309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4" name="Google Shape;104;p212"/>
          <p:cNvSpPr>
            <a:spLocks noGrp="1"/>
          </p:cNvSpPr>
          <p:nvPr>
            <p:ph type="pic" idx="2"/>
          </p:nvPr>
        </p:nvSpPr>
        <p:spPr>
          <a:xfrm>
            <a:off x="5760720" y="182563"/>
            <a:ext cx="5832475" cy="599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endParaRPr dirty="0"/>
          </a:p>
        </p:txBody>
      </p:sp>
      <p:sp>
        <p:nvSpPr>
          <p:cNvPr id="105" name="Google Shape;105;p212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4572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12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7" name="Google Shape;107;p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2"/>
          <p:cNvSpPr txBox="1">
            <a:spLocks noGrp="1"/>
          </p:cNvSpPr>
          <p:nvPr>
            <p:ph type="body" idx="3"/>
          </p:nvPr>
        </p:nvSpPr>
        <p:spPr>
          <a:xfrm>
            <a:off x="609599" y="1645920"/>
            <a:ext cx="45719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9" name="Google Shape;109;p212"/>
          <p:cNvSpPr txBox="1">
            <a:spLocks noGrp="1"/>
          </p:cNvSpPr>
          <p:nvPr>
            <p:ph type="body" idx="4"/>
          </p:nvPr>
        </p:nvSpPr>
        <p:spPr>
          <a:xfrm>
            <a:off x="6172200" y="5715000"/>
            <a:ext cx="50292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706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Content">
  <p:cSld name="Two-Column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3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13"/>
          <p:cNvSpPr txBox="1">
            <a:spLocks noGrp="1"/>
          </p:cNvSpPr>
          <p:nvPr>
            <p:ph type="body" idx="1"/>
          </p:nvPr>
        </p:nvSpPr>
        <p:spPr>
          <a:xfrm>
            <a:off x="609600" y="1737360"/>
            <a:ext cx="53035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3" name="Google Shape;113;p213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4" name="Google Shape;114;p2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3"/>
          <p:cNvSpPr txBox="1">
            <a:spLocks noGrp="1"/>
          </p:cNvSpPr>
          <p:nvPr>
            <p:ph type="body" idx="2"/>
          </p:nvPr>
        </p:nvSpPr>
        <p:spPr>
          <a:xfrm>
            <a:off x="6281928" y="1737360"/>
            <a:ext cx="53035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6" name="Google Shape;116;p213"/>
          <p:cNvSpPr txBox="1">
            <a:spLocks noGrp="1"/>
          </p:cNvSpPr>
          <p:nvPr>
            <p:ph type="body" idx="3"/>
          </p:nvPr>
        </p:nvSpPr>
        <p:spPr>
          <a:xfrm>
            <a:off x="609600" y="1097280"/>
            <a:ext cx="5303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cap="none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7" name="Google Shape;117;p213"/>
          <p:cNvSpPr txBox="1">
            <a:spLocks noGrp="1"/>
          </p:cNvSpPr>
          <p:nvPr>
            <p:ph type="body" idx="4"/>
          </p:nvPr>
        </p:nvSpPr>
        <p:spPr>
          <a:xfrm>
            <a:off x="6281928" y="1097280"/>
            <a:ext cx="5303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cap="none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947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Content with Subtitle">
  <p:cSld name="Two-Column Content with Subtit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4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214"/>
          <p:cNvSpPr txBox="1">
            <a:spLocks noGrp="1"/>
          </p:cNvSpPr>
          <p:nvPr>
            <p:ph type="body" idx="1"/>
          </p:nvPr>
        </p:nvSpPr>
        <p:spPr>
          <a:xfrm>
            <a:off x="609600" y="2468880"/>
            <a:ext cx="530352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1" name="Google Shape;121;p214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2" name="Google Shape;122;p2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4"/>
          <p:cNvSpPr txBox="1">
            <a:spLocks noGrp="1"/>
          </p:cNvSpPr>
          <p:nvPr>
            <p:ph type="body" idx="2"/>
          </p:nvPr>
        </p:nvSpPr>
        <p:spPr>
          <a:xfrm>
            <a:off x="609599" y="1005840"/>
            <a:ext cx="10972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4" name="Google Shape;124;p214"/>
          <p:cNvSpPr txBox="1">
            <a:spLocks noGrp="1"/>
          </p:cNvSpPr>
          <p:nvPr>
            <p:ph type="body" idx="3"/>
          </p:nvPr>
        </p:nvSpPr>
        <p:spPr>
          <a:xfrm>
            <a:off x="6278882" y="2468880"/>
            <a:ext cx="530352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5" name="Google Shape;125;p214"/>
          <p:cNvSpPr txBox="1">
            <a:spLocks noGrp="1"/>
          </p:cNvSpPr>
          <p:nvPr>
            <p:ph type="body" idx="4"/>
          </p:nvPr>
        </p:nvSpPr>
        <p:spPr>
          <a:xfrm>
            <a:off x="609600" y="1920240"/>
            <a:ext cx="5303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cap="none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6" name="Google Shape;126;p214"/>
          <p:cNvSpPr txBox="1">
            <a:spLocks noGrp="1"/>
          </p:cNvSpPr>
          <p:nvPr>
            <p:ph type="body" idx="5"/>
          </p:nvPr>
        </p:nvSpPr>
        <p:spPr>
          <a:xfrm>
            <a:off x="6278882" y="1920240"/>
            <a:ext cx="5303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cap="none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3812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-Column Content">
  <p:cSld name="Three-Column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5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15"/>
          <p:cNvSpPr txBox="1">
            <a:spLocks noGrp="1"/>
          </p:cNvSpPr>
          <p:nvPr>
            <p:ph type="body" idx="1"/>
          </p:nvPr>
        </p:nvSpPr>
        <p:spPr>
          <a:xfrm>
            <a:off x="609600" y="1737360"/>
            <a:ext cx="34747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0" name="Google Shape;130;p215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1" name="Google Shape;131;p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5"/>
          <p:cNvSpPr txBox="1">
            <a:spLocks noGrp="1"/>
          </p:cNvSpPr>
          <p:nvPr>
            <p:ph type="body" idx="2"/>
          </p:nvPr>
        </p:nvSpPr>
        <p:spPr>
          <a:xfrm>
            <a:off x="8107680" y="1737360"/>
            <a:ext cx="34747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3" name="Google Shape;133;p215"/>
          <p:cNvSpPr txBox="1">
            <a:spLocks noGrp="1"/>
          </p:cNvSpPr>
          <p:nvPr>
            <p:ph type="body" idx="3"/>
          </p:nvPr>
        </p:nvSpPr>
        <p:spPr>
          <a:xfrm>
            <a:off x="609600" y="109728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cap="none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4" name="Google Shape;134;p215"/>
          <p:cNvSpPr txBox="1">
            <a:spLocks noGrp="1"/>
          </p:cNvSpPr>
          <p:nvPr>
            <p:ph type="body" idx="4"/>
          </p:nvPr>
        </p:nvSpPr>
        <p:spPr>
          <a:xfrm>
            <a:off x="8107680" y="109728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cap="none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5" name="Google Shape;135;p215"/>
          <p:cNvSpPr txBox="1">
            <a:spLocks noGrp="1"/>
          </p:cNvSpPr>
          <p:nvPr>
            <p:ph type="body" idx="5"/>
          </p:nvPr>
        </p:nvSpPr>
        <p:spPr>
          <a:xfrm>
            <a:off x="4371166" y="1737360"/>
            <a:ext cx="34747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6" name="Google Shape;136;p215"/>
          <p:cNvSpPr txBox="1">
            <a:spLocks noGrp="1"/>
          </p:cNvSpPr>
          <p:nvPr>
            <p:ph type="body" idx="6"/>
          </p:nvPr>
        </p:nvSpPr>
        <p:spPr>
          <a:xfrm>
            <a:off x="4361688" y="109728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cap="none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52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-Column Content with Subtitle">
  <p:cSld name="Three-Column Content with Sub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6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216"/>
          <p:cNvSpPr txBox="1">
            <a:spLocks noGrp="1"/>
          </p:cNvSpPr>
          <p:nvPr>
            <p:ph type="body" idx="1"/>
          </p:nvPr>
        </p:nvSpPr>
        <p:spPr>
          <a:xfrm>
            <a:off x="609600" y="2468880"/>
            <a:ext cx="347472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0" name="Google Shape;140;p216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1" name="Google Shape;141;p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6"/>
          <p:cNvSpPr txBox="1">
            <a:spLocks noGrp="1"/>
          </p:cNvSpPr>
          <p:nvPr>
            <p:ph type="body" idx="2"/>
          </p:nvPr>
        </p:nvSpPr>
        <p:spPr>
          <a:xfrm>
            <a:off x="609599" y="1005840"/>
            <a:ext cx="10972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3" name="Google Shape;143;p216"/>
          <p:cNvSpPr txBox="1">
            <a:spLocks noGrp="1"/>
          </p:cNvSpPr>
          <p:nvPr>
            <p:ph type="body" idx="3"/>
          </p:nvPr>
        </p:nvSpPr>
        <p:spPr>
          <a:xfrm>
            <a:off x="8107680" y="2468880"/>
            <a:ext cx="347472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4" name="Google Shape;144;p216"/>
          <p:cNvSpPr txBox="1">
            <a:spLocks noGrp="1"/>
          </p:cNvSpPr>
          <p:nvPr>
            <p:ph type="body" idx="4"/>
          </p:nvPr>
        </p:nvSpPr>
        <p:spPr>
          <a:xfrm>
            <a:off x="609600" y="192024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cap="none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5" name="Google Shape;145;p216"/>
          <p:cNvSpPr txBox="1">
            <a:spLocks noGrp="1"/>
          </p:cNvSpPr>
          <p:nvPr>
            <p:ph type="body" idx="5"/>
          </p:nvPr>
        </p:nvSpPr>
        <p:spPr>
          <a:xfrm>
            <a:off x="8107680" y="192024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cap="none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6" name="Google Shape;146;p216"/>
          <p:cNvSpPr txBox="1">
            <a:spLocks noGrp="1"/>
          </p:cNvSpPr>
          <p:nvPr>
            <p:ph type="body" idx="6"/>
          </p:nvPr>
        </p:nvSpPr>
        <p:spPr>
          <a:xfrm>
            <a:off x="4371166" y="2468880"/>
            <a:ext cx="347472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7" name="Google Shape;147;p216"/>
          <p:cNvSpPr txBox="1">
            <a:spLocks noGrp="1"/>
          </p:cNvSpPr>
          <p:nvPr>
            <p:ph type="body" idx="7"/>
          </p:nvPr>
        </p:nvSpPr>
        <p:spPr>
          <a:xfrm>
            <a:off x="4358640" y="192024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cap="none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270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7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0" name="Google Shape;150;p217"/>
          <p:cNvSpPr txBox="1">
            <a:spLocks noGrp="1"/>
          </p:cNvSpPr>
          <p:nvPr>
            <p:ph type="body" idx="1"/>
          </p:nvPr>
        </p:nvSpPr>
        <p:spPr>
          <a:xfrm>
            <a:off x="838200" y="1097280"/>
            <a:ext cx="107442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1" name="Google Shape;151;p217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2" name="Google Shape;152;p2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7"/>
          <p:cNvSpPr txBox="1">
            <a:spLocks noGrp="1"/>
          </p:cNvSpPr>
          <p:nvPr>
            <p:ph type="body" idx="2"/>
          </p:nvPr>
        </p:nvSpPr>
        <p:spPr>
          <a:xfrm>
            <a:off x="6172200" y="5715000"/>
            <a:ext cx="5029200" cy="64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54" name="Google Shape;154;p217" descr="Closed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1910" y="111981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066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 with Subtitle">
  <p:cSld name="Quotation with Subtit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8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7" name="Google Shape;157;p218"/>
          <p:cNvSpPr txBox="1">
            <a:spLocks noGrp="1"/>
          </p:cNvSpPr>
          <p:nvPr>
            <p:ph type="body" idx="1"/>
          </p:nvPr>
        </p:nvSpPr>
        <p:spPr>
          <a:xfrm>
            <a:off x="838200" y="1828800"/>
            <a:ext cx="10744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8" name="Google Shape;158;p218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9" name="Google Shape;159;p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8"/>
          <p:cNvSpPr txBox="1">
            <a:spLocks noGrp="1"/>
          </p:cNvSpPr>
          <p:nvPr>
            <p:ph type="body" idx="2"/>
          </p:nvPr>
        </p:nvSpPr>
        <p:spPr>
          <a:xfrm>
            <a:off x="609599" y="1005840"/>
            <a:ext cx="10972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1" name="Google Shape;161;p218"/>
          <p:cNvSpPr txBox="1">
            <a:spLocks noGrp="1"/>
          </p:cNvSpPr>
          <p:nvPr>
            <p:ph type="body" idx="3"/>
          </p:nvPr>
        </p:nvSpPr>
        <p:spPr>
          <a:xfrm>
            <a:off x="6172200" y="5715000"/>
            <a:ext cx="5029200" cy="64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62" name="Google Shape;162;p218" descr="Closed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1910" y="13716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885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_Blue">
  <p:cSld name="Section Divider_Blue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9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3580483" y="-3527010"/>
            <a:ext cx="9857646" cy="103850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9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184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219"/>
          <p:cNvSpPr txBox="1">
            <a:spLocks noGrp="1"/>
          </p:cNvSpPr>
          <p:nvPr>
            <p:ph type="body" idx="1"/>
          </p:nvPr>
        </p:nvSpPr>
        <p:spPr>
          <a:xfrm>
            <a:off x="831850" y="3682652"/>
            <a:ext cx="10515600" cy="205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2000"/>
              <a:buNone/>
              <a:defRPr sz="2000">
                <a:solidFill>
                  <a:srgbClr val="888A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800"/>
              <a:buNone/>
              <a:defRPr sz="1800">
                <a:solidFill>
                  <a:srgbClr val="888A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9pPr>
          </a:lstStyle>
          <a:p>
            <a:endParaRPr dirty="0"/>
          </a:p>
        </p:txBody>
      </p:sp>
      <p:sp>
        <p:nvSpPr>
          <p:cNvPr id="167" name="Google Shape;167;p219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8" name="Google Shape;168;p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55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_Light Blue">
  <p:cSld name="Section Divider_Light Blue">
    <p:bg>
      <p:bgPr>
        <a:solidFill>
          <a:schemeClr val="accen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20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3580483" y="-3527010"/>
            <a:ext cx="9857646" cy="1038501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0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184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2" name="Google Shape;172;p220"/>
          <p:cNvSpPr txBox="1">
            <a:spLocks noGrp="1"/>
          </p:cNvSpPr>
          <p:nvPr>
            <p:ph type="body" idx="1"/>
          </p:nvPr>
        </p:nvSpPr>
        <p:spPr>
          <a:xfrm>
            <a:off x="831850" y="3682652"/>
            <a:ext cx="10515600" cy="205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2000"/>
              <a:buNone/>
              <a:defRPr sz="2000">
                <a:solidFill>
                  <a:srgbClr val="888A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800"/>
              <a:buNone/>
              <a:defRPr sz="1800">
                <a:solidFill>
                  <a:srgbClr val="888A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9pPr>
          </a:lstStyle>
          <a:p>
            <a:endParaRPr dirty="0"/>
          </a:p>
        </p:txBody>
      </p:sp>
      <p:sp>
        <p:nvSpPr>
          <p:cNvPr id="173" name="Google Shape;173;p220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4" name="Google Shape;174;p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01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_Green">
  <p:cSld name="Section Divider_Green">
    <p:bg>
      <p:bgPr>
        <a:solidFill>
          <a:schemeClr val="accent3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1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3580483" y="-3527010"/>
            <a:ext cx="9857646" cy="1038501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1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184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fair Display"/>
              <a:buNone/>
              <a:defRPr sz="400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8" name="Google Shape;178;p221"/>
          <p:cNvSpPr txBox="1">
            <a:spLocks noGrp="1"/>
          </p:cNvSpPr>
          <p:nvPr>
            <p:ph type="body" idx="1"/>
          </p:nvPr>
        </p:nvSpPr>
        <p:spPr>
          <a:xfrm>
            <a:off x="831850" y="3682652"/>
            <a:ext cx="10515600" cy="205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2000"/>
              <a:buNone/>
              <a:defRPr sz="2000">
                <a:solidFill>
                  <a:srgbClr val="888A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800"/>
              <a:buNone/>
              <a:defRPr sz="1800">
                <a:solidFill>
                  <a:srgbClr val="888A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9pPr>
          </a:lstStyle>
          <a:p>
            <a:endParaRPr dirty="0"/>
          </a:p>
        </p:txBody>
      </p:sp>
      <p:sp>
        <p:nvSpPr>
          <p:cNvPr id="179" name="Google Shape;179;p221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0" name="Google Shape;180;p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63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Monochro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14712-499B-E240-81B6-86691122D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grayscl/>
          </a:blip>
          <a:srcRect r="6789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BF346-73BA-FD4C-B096-E8ABFB6A4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286000"/>
            <a:ext cx="10514556" cy="1371600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C51E8-96AD-3A48-AE77-90E9C6A5A1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3840479"/>
            <a:ext cx="10514556" cy="1371600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308F-1A6E-C44E-A2A6-54BB846C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5080"/>
            <a:ext cx="4521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FEAE2-9BA6-144A-A678-B8A47D64E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8C1B3-AAFA-6D4A-BB55-44E686C91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5943600"/>
            <a:ext cx="3017520" cy="365125"/>
          </a:xfrm>
          <a:noFill/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[Date]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B27C68-616B-2F44-9599-F2EB6251C7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3440" y="5943600"/>
            <a:ext cx="4572000" cy="36576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[First Name] [Last Name]</a:t>
            </a:r>
          </a:p>
        </p:txBody>
      </p:sp>
    </p:spTree>
    <p:extLst>
      <p:ext uri="{BB962C8B-B14F-4D97-AF65-F5344CB8AC3E}">
        <p14:creationId xmlns:p14="http://schemas.microsoft.com/office/powerpoint/2010/main" val="426394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_Monochrome">
  <p:cSld name="Section Divider_Monochrom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22"/>
          <p:cNvPicPr preferRelativeResize="0"/>
          <p:nvPr/>
        </p:nvPicPr>
        <p:blipFill rotWithShape="1">
          <a:blip r:embed="rId2">
            <a:alphaModFix amt="25000"/>
          </a:blip>
          <a:srcRect r="6788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2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184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>
                <a:solidFill>
                  <a:schemeClr val="dk1"/>
                </a:solidFill>
                <a:latin typeface="Georgia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4" name="Google Shape;184;p222"/>
          <p:cNvSpPr txBox="1">
            <a:spLocks noGrp="1"/>
          </p:cNvSpPr>
          <p:nvPr>
            <p:ph type="body" idx="1"/>
          </p:nvPr>
        </p:nvSpPr>
        <p:spPr>
          <a:xfrm>
            <a:off x="831850" y="3682652"/>
            <a:ext cx="10515600" cy="205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 i="0">
                <a:solidFill>
                  <a:schemeClr val="dk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layfair Displ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2000"/>
              <a:buNone/>
              <a:defRPr sz="2000">
                <a:solidFill>
                  <a:srgbClr val="888A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800"/>
              <a:buNone/>
              <a:defRPr sz="1800">
                <a:solidFill>
                  <a:srgbClr val="888A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7"/>
              </a:buClr>
              <a:buSzPts val="1600"/>
              <a:buNone/>
              <a:defRPr sz="1600">
                <a:solidFill>
                  <a:srgbClr val="888A97"/>
                </a:solidFill>
              </a:defRPr>
            </a:lvl9pPr>
          </a:lstStyle>
          <a:p>
            <a:endParaRPr dirty="0"/>
          </a:p>
        </p:txBody>
      </p:sp>
      <p:sp>
        <p:nvSpPr>
          <p:cNvPr id="185" name="Google Shape;185;p222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6" name="Google Shape;186;p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126" y="6174835"/>
            <a:ext cx="2187768" cy="546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161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_External">
  <p:cSld name="End_External">
    <p:bg>
      <p:bgPr>
        <a:solidFill>
          <a:schemeClr val="dk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23"/>
          <p:cNvPicPr preferRelativeResize="0"/>
          <p:nvPr/>
        </p:nvPicPr>
        <p:blipFill rotWithShape="1">
          <a:blip r:embed="rId2">
            <a:alphaModFix/>
          </a:blip>
          <a:srcRect r="14200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3"/>
          <p:cNvSpPr txBox="1">
            <a:spLocks noGrp="1"/>
          </p:cNvSpPr>
          <p:nvPr>
            <p:ph type="body" idx="1"/>
          </p:nvPr>
        </p:nvSpPr>
        <p:spPr>
          <a:xfrm>
            <a:off x="1202885" y="4580985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0" name="Google Shape;190;p223"/>
          <p:cNvSpPr txBox="1">
            <a:spLocks noGrp="1"/>
          </p:cNvSpPr>
          <p:nvPr>
            <p:ph type="body" idx="2"/>
          </p:nvPr>
        </p:nvSpPr>
        <p:spPr>
          <a:xfrm>
            <a:off x="1202885" y="4928480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1" name="Google Shape;191;p223"/>
          <p:cNvSpPr txBox="1">
            <a:spLocks noGrp="1"/>
          </p:cNvSpPr>
          <p:nvPr>
            <p:ph type="body" idx="3"/>
          </p:nvPr>
        </p:nvSpPr>
        <p:spPr>
          <a:xfrm>
            <a:off x="1202885" y="5398360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92" name="Google Shape;192;p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7806" y="495423"/>
            <a:ext cx="5386471" cy="1343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3"/>
          <p:cNvSpPr txBox="1">
            <a:spLocks noGrp="1"/>
          </p:cNvSpPr>
          <p:nvPr>
            <p:ph type="body" idx="4"/>
          </p:nvPr>
        </p:nvSpPr>
        <p:spPr>
          <a:xfrm>
            <a:off x="1202885" y="5730147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94" name="Google Shape;194;p2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7551" y="5805424"/>
            <a:ext cx="181233" cy="18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8066" y="5474152"/>
            <a:ext cx="180718" cy="18071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3"/>
          <p:cNvSpPr/>
          <p:nvPr/>
        </p:nvSpPr>
        <p:spPr>
          <a:xfrm>
            <a:off x="31863" y="6535961"/>
            <a:ext cx="49824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Segoe UI" panose="020B0502040204020203" pitchFamily="34" charset="0"/>
                <a:ea typeface="Sen"/>
                <a:cs typeface="Segoe UI" panose="020B0502040204020203" pitchFamily="34" charset="0"/>
                <a:sym typeface="Sen"/>
              </a:rPr>
              <a:t>© 2021 Modern Campus. All rights reserved. |  </a:t>
            </a:r>
            <a:r>
              <a:rPr lang="en-US" sz="1200" b="0" i="0" u="sng" strike="noStrike" cap="none" dirty="0">
                <a:solidFill>
                  <a:schemeClr val="accent1"/>
                </a:solidFill>
                <a:latin typeface="Segoe UI" panose="020B0502040204020203" pitchFamily="34" charset="0"/>
                <a:ea typeface="Sen"/>
                <a:cs typeface="Segoe UI" panose="020B0502040204020203" pitchFamily="34" charset="0"/>
                <a:sym typeface="Se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sz="1200" b="0" i="0" u="none" strike="noStrike" cap="none" dirty="0">
              <a:solidFill>
                <a:schemeClr val="accent2"/>
              </a:solidFill>
              <a:latin typeface="Segoe UI" panose="020B0502040204020203" pitchFamily="34" charset="0"/>
              <a:ea typeface="Sen"/>
              <a:cs typeface="Segoe UI" panose="020B0502040204020203" pitchFamily="34" charset="0"/>
              <a:sym typeface="Sen"/>
            </a:endParaRPr>
          </a:p>
        </p:txBody>
      </p:sp>
      <p:sp>
        <p:nvSpPr>
          <p:cNvPr id="197" name="Google Shape;197;p223"/>
          <p:cNvSpPr txBox="1">
            <a:spLocks noGrp="1"/>
          </p:cNvSpPr>
          <p:nvPr>
            <p:ph type="body" idx="5"/>
          </p:nvPr>
        </p:nvSpPr>
        <p:spPr>
          <a:xfrm>
            <a:off x="900641" y="2854991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1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_External_Orange">
  <p:cSld name="End_External_Orange">
    <p:bg>
      <p:bgPr>
        <a:solidFill>
          <a:schemeClr val="accen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24"/>
          <p:cNvPicPr preferRelativeResize="0"/>
          <p:nvPr/>
        </p:nvPicPr>
        <p:blipFill rotWithShape="1">
          <a:blip r:embed="rId2">
            <a:alphaModFix/>
          </a:blip>
          <a:srcRect r="14200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  <p:sp>
        <p:nvSpPr>
          <p:cNvPr id="200" name="Google Shape;200;p224"/>
          <p:cNvSpPr txBox="1">
            <a:spLocks noGrp="1"/>
          </p:cNvSpPr>
          <p:nvPr>
            <p:ph type="body" idx="1"/>
          </p:nvPr>
        </p:nvSpPr>
        <p:spPr>
          <a:xfrm>
            <a:off x="1202885" y="4580985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1" name="Google Shape;201;p224"/>
          <p:cNvSpPr txBox="1">
            <a:spLocks noGrp="1"/>
          </p:cNvSpPr>
          <p:nvPr>
            <p:ph type="body" idx="2"/>
          </p:nvPr>
        </p:nvSpPr>
        <p:spPr>
          <a:xfrm>
            <a:off x="1202885" y="4928480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2" name="Google Shape;202;p224"/>
          <p:cNvSpPr txBox="1">
            <a:spLocks noGrp="1"/>
          </p:cNvSpPr>
          <p:nvPr>
            <p:ph type="body" idx="3"/>
          </p:nvPr>
        </p:nvSpPr>
        <p:spPr>
          <a:xfrm>
            <a:off x="1202885" y="5398360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03" name="Google Shape;203;p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288" y="495423"/>
            <a:ext cx="5377507" cy="134363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4"/>
          <p:cNvSpPr txBox="1">
            <a:spLocks noGrp="1"/>
          </p:cNvSpPr>
          <p:nvPr>
            <p:ph type="body" idx="4"/>
          </p:nvPr>
        </p:nvSpPr>
        <p:spPr>
          <a:xfrm>
            <a:off x="1202885" y="5730147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05" name="Google Shape;205;p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7551" y="5805424"/>
            <a:ext cx="181233" cy="18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8066" y="5474152"/>
            <a:ext cx="180718" cy="18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4"/>
          <p:cNvSpPr/>
          <p:nvPr/>
        </p:nvSpPr>
        <p:spPr>
          <a:xfrm>
            <a:off x="31863" y="6535961"/>
            <a:ext cx="49824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n"/>
                <a:cs typeface="Segoe UI" panose="020B0502040204020203" pitchFamily="34" charset="0"/>
                <a:sym typeface="Sen"/>
              </a:rPr>
              <a:t>© 2021 Modern Campus. All rights reserved. |  </a:t>
            </a:r>
            <a:r>
              <a:rPr lang="en-US" sz="1200" b="0" i="0" u="sng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n"/>
                <a:cs typeface="Segoe UI" panose="020B0502040204020203" pitchFamily="34" charset="0"/>
                <a:sym typeface="Se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sz="1200" b="0" i="0" u="none" strike="noStrike" cap="none" dirty="0">
              <a:solidFill>
                <a:schemeClr val="lt1"/>
              </a:solidFill>
              <a:latin typeface="Segoe UI" panose="020B0502040204020203" pitchFamily="34" charset="0"/>
              <a:ea typeface="Sen"/>
              <a:cs typeface="Segoe UI" panose="020B0502040204020203" pitchFamily="34" charset="0"/>
              <a:sym typeface="Sen"/>
            </a:endParaRPr>
          </a:p>
        </p:txBody>
      </p:sp>
      <p:sp>
        <p:nvSpPr>
          <p:cNvPr id="208" name="Google Shape;208;p224"/>
          <p:cNvSpPr txBox="1">
            <a:spLocks noGrp="1"/>
          </p:cNvSpPr>
          <p:nvPr>
            <p:ph type="body" idx="5"/>
          </p:nvPr>
        </p:nvSpPr>
        <p:spPr>
          <a:xfrm>
            <a:off x="900641" y="2854991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20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_External_Light Blue">
  <p:cSld name="End_External_Light Blue">
    <p:bg>
      <p:bgPr>
        <a:solidFill>
          <a:schemeClr val="accent2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25"/>
          <p:cNvPicPr preferRelativeResize="0"/>
          <p:nvPr/>
        </p:nvPicPr>
        <p:blipFill rotWithShape="1">
          <a:blip r:embed="rId2">
            <a:alphaModFix/>
          </a:blip>
          <a:srcRect r="14200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  <p:sp>
        <p:nvSpPr>
          <p:cNvPr id="211" name="Google Shape;211;p225"/>
          <p:cNvSpPr txBox="1">
            <a:spLocks noGrp="1"/>
          </p:cNvSpPr>
          <p:nvPr>
            <p:ph type="body" idx="1"/>
          </p:nvPr>
        </p:nvSpPr>
        <p:spPr>
          <a:xfrm>
            <a:off x="1202885" y="4580985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2" name="Google Shape;212;p225"/>
          <p:cNvSpPr txBox="1">
            <a:spLocks noGrp="1"/>
          </p:cNvSpPr>
          <p:nvPr>
            <p:ph type="body" idx="2"/>
          </p:nvPr>
        </p:nvSpPr>
        <p:spPr>
          <a:xfrm>
            <a:off x="1202885" y="4928480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3" name="Google Shape;213;p225"/>
          <p:cNvSpPr txBox="1">
            <a:spLocks noGrp="1"/>
          </p:cNvSpPr>
          <p:nvPr>
            <p:ph type="body" idx="3"/>
          </p:nvPr>
        </p:nvSpPr>
        <p:spPr>
          <a:xfrm>
            <a:off x="1202885" y="5398360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14" name="Google Shape;214;p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288" y="495423"/>
            <a:ext cx="5377507" cy="134363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5"/>
          <p:cNvSpPr txBox="1">
            <a:spLocks noGrp="1"/>
          </p:cNvSpPr>
          <p:nvPr>
            <p:ph type="body" idx="4"/>
          </p:nvPr>
        </p:nvSpPr>
        <p:spPr>
          <a:xfrm>
            <a:off x="1202885" y="5730147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16" name="Google Shape;216;p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7551" y="5805424"/>
            <a:ext cx="181233" cy="18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8066" y="5474152"/>
            <a:ext cx="180718" cy="18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5"/>
          <p:cNvSpPr/>
          <p:nvPr/>
        </p:nvSpPr>
        <p:spPr>
          <a:xfrm>
            <a:off x="31863" y="6535961"/>
            <a:ext cx="49824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n"/>
                <a:cs typeface="Segoe UI" panose="020B0502040204020203" pitchFamily="34" charset="0"/>
                <a:sym typeface="Sen"/>
              </a:rPr>
              <a:t>© 2021 Modern Campus. All rights reserved. |  </a:t>
            </a:r>
            <a:r>
              <a:rPr lang="en-US" sz="1200" b="0" i="0" u="sng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n"/>
                <a:cs typeface="Segoe UI" panose="020B0502040204020203" pitchFamily="34" charset="0"/>
                <a:sym typeface="Se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sz="1200" b="0" i="0" u="none" strike="noStrike" cap="none" dirty="0">
              <a:solidFill>
                <a:schemeClr val="lt1"/>
              </a:solidFill>
              <a:latin typeface="Segoe UI" panose="020B0502040204020203" pitchFamily="34" charset="0"/>
              <a:ea typeface="Sen"/>
              <a:cs typeface="Segoe UI" panose="020B0502040204020203" pitchFamily="34" charset="0"/>
              <a:sym typeface="Sen"/>
            </a:endParaRPr>
          </a:p>
        </p:txBody>
      </p:sp>
      <p:sp>
        <p:nvSpPr>
          <p:cNvPr id="219" name="Google Shape;219;p225"/>
          <p:cNvSpPr txBox="1">
            <a:spLocks noGrp="1"/>
          </p:cNvSpPr>
          <p:nvPr>
            <p:ph type="body" idx="5"/>
          </p:nvPr>
        </p:nvSpPr>
        <p:spPr>
          <a:xfrm>
            <a:off x="900641" y="2854991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849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_External_Green">
  <p:cSld name="End_External_Green">
    <p:bg>
      <p:bgPr>
        <a:solidFill>
          <a:schemeClr val="accent3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26"/>
          <p:cNvPicPr preferRelativeResize="0"/>
          <p:nvPr/>
        </p:nvPicPr>
        <p:blipFill rotWithShape="1">
          <a:blip r:embed="rId2">
            <a:alphaModFix/>
          </a:blip>
          <a:srcRect r="14200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  <p:sp>
        <p:nvSpPr>
          <p:cNvPr id="222" name="Google Shape;222;p226"/>
          <p:cNvSpPr txBox="1">
            <a:spLocks noGrp="1"/>
          </p:cNvSpPr>
          <p:nvPr>
            <p:ph type="body" idx="1"/>
          </p:nvPr>
        </p:nvSpPr>
        <p:spPr>
          <a:xfrm>
            <a:off x="1202885" y="4580985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3" name="Google Shape;223;p226"/>
          <p:cNvSpPr txBox="1">
            <a:spLocks noGrp="1"/>
          </p:cNvSpPr>
          <p:nvPr>
            <p:ph type="body" idx="2"/>
          </p:nvPr>
        </p:nvSpPr>
        <p:spPr>
          <a:xfrm>
            <a:off x="1202885" y="4928480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4" name="Google Shape;224;p226"/>
          <p:cNvSpPr txBox="1">
            <a:spLocks noGrp="1"/>
          </p:cNvSpPr>
          <p:nvPr>
            <p:ph type="body" idx="3"/>
          </p:nvPr>
        </p:nvSpPr>
        <p:spPr>
          <a:xfrm>
            <a:off x="1202885" y="5398360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25" name="Google Shape;225;p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288" y="495423"/>
            <a:ext cx="5377507" cy="134363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6"/>
          <p:cNvSpPr txBox="1">
            <a:spLocks noGrp="1"/>
          </p:cNvSpPr>
          <p:nvPr>
            <p:ph type="body" idx="4"/>
          </p:nvPr>
        </p:nvSpPr>
        <p:spPr>
          <a:xfrm>
            <a:off x="1202885" y="5730147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27" name="Google Shape;227;p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7551" y="5805424"/>
            <a:ext cx="181233" cy="18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8066" y="5474152"/>
            <a:ext cx="180718" cy="18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6"/>
          <p:cNvSpPr/>
          <p:nvPr/>
        </p:nvSpPr>
        <p:spPr>
          <a:xfrm>
            <a:off x="31863" y="6535961"/>
            <a:ext cx="49824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n"/>
                <a:cs typeface="Segoe UI" panose="020B0502040204020203" pitchFamily="34" charset="0"/>
                <a:sym typeface="Sen"/>
              </a:rPr>
              <a:t>© 2021 Modern Campus. All rights reserved. |  </a:t>
            </a:r>
            <a:r>
              <a:rPr lang="en-US" sz="1200" b="0" i="0" u="sng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n"/>
                <a:cs typeface="Segoe UI" panose="020B0502040204020203" pitchFamily="34" charset="0"/>
                <a:sym typeface="Se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sz="1200" b="0" i="0" u="none" strike="noStrike" cap="none" dirty="0">
              <a:solidFill>
                <a:schemeClr val="lt1"/>
              </a:solidFill>
              <a:latin typeface="Segoe UI" panose="020B0502040204020203" pitchFamily="34" charset="0"/>
              <a:ea typeface="Sen"/>
              <a:cs typeface="Segoe UI" panose="020B0502040204020203" pitchFamily="34" charset="0"/>
              <a:sym typeface="Sen"/>
            </a:endParaRPr>
          </a:p>
        </p:txBody>
      </p:sp>
      <p:sp>
        <p:nvSpPr>
          <p:cNvPr id="230" name="Google Shape;230;p226"/>
          <p:cNvSpPr txBox="1">
            <a:spLocks noGrp="1"/>
          </p:cNvSpPr>
          <p:nvPr>
            <p:ph type="body" idx="5"/>
          </p:nvPr>
        </p:nvSpPr>
        <p:spPr>
          <a:xfrm>
            <a:off x="900641" y="2854991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29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_External_Monochrome">
  <p:cSld name="End_External_Monochrom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27"/>
          <p:cNvPicPr preferRelativeResize="0"/>
          <p:nvPr/>
        </p:nvPicPr>
        <p:blipFill rotWithShape="1">
          <a:blip r:embed="rId2">
            <a:alphaModFix amt="25000"/>
          </a:blip>
          <a:srcRect r="14200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7"/>
          <p:cNvSpPr txBox="1">
            <a:spLocks noGrp="1"/>
          </p:cNvSpPr>
          <p:nvPr>
            <p:ph type="body" idx="1"/>
          </p:nvPr>
        </p:nvSpPr>
        <p:spPr>
          <a:xfrm>
            <a:off x="1202885" y="4580985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4" name="Google Shape;234;p227"/>
          <p:cNvSpPr txBox="1">
            <a:spLocks noGrp="1"/>
          </p:cNvSpPr>
          <p:nvPr>
            <p:ph type="body" idx="2"/>
          </p:nvPr>
        </p:nvSpPr>
        <p:spPr>
          <a:xfrm>
            <a:off x="1202885" y="4928480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5" name="Google Shape;235;p227"/>
          <p:cNvSpPr txBox="1">
            <a:spLocks noGrp="1"/>
          </p:cNvSpPr>
          <p:nvPr>
            <p:ph type="body" idx="3"/>
          </p:nvPr>
        </p:nvSpPr>
        <p:spPr>
          <a:xfrm>
            <a:off x="1202885" y="5398360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36" name="Google Shape;236;p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288" y="495423"/>
            <a:ext cx="5377507" cy="134363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7"/>
          <p:cNvSpPr txBox="1">
            <a:spLocks noGrp="1"/>
          </p:cNvSpPr>
          <p:nvPr>
            <p:ph type="body" idx="4"/>
          </p:nvPr>
        </p:nvSpPr>
        <p:spPr>
          <a:xfrm>
            <a:off x="1202885" y="5730147"/>
            <a:ext cx="5662464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38" name="Google Shape;238;p2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7551" y="5805424"/>
            <a:ext cx="181233" cy="18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8066" y="5474152"/>
            <a:ext cx="180718" cy="18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27"/>
          <p:cNvSpPr/>
          <p:nvPr/>
        </p:nvSpPr>
        <p:spPr>
          <a:xfrm>
            <a:off x="31863" y="6535961"/>
            <a:ext cx="49824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Sen"/>
                <a:cs typeface="Segoe UI" panose="020B0502040204020203" pitchFamily="34" charset="0"/>
                <a:sym typeface="Sen"/>
              </a:rPr>
              <a:t>© 2021 Modern Campus. All rights reserved. | 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Sen"/>
                <a:cs typeface="Segoe UI" panose="020B0502040204020203" pitchFamily="34" charset="0"/>
                <a:sym typeface="Se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sz="1200" b="0" i="0" u="none" strike="noStrike" cap="none" dirty="0">
              <a:solidFill>
                <a:schemeClr val="dk1"/>
              </a:solidFill>
              <a:latin typeface="Segoe UI" panose="020B0502040204020203" pitchFamily="34" charset="0"/>
              <a:ea typeface="Sen"/>
              <a:cs typeface="Segoe UI" panose="020B0502040204020203" pitchFamily="34" charset="0"/>
              <a:sym typeface="Sen"/>
            </a:endParaRPr>
          </a:p>
        </p:txBody>
      </p:sp>
      <p:sp>
        <p:nvSpPr>
          <p:cNvPr id="241" name="Google Shape;241;p227"/>
          <p:cNvSpPr txBox="1">
            <a:spLocks noGrp="1"/>
          </p:cNvSpPr>
          <p:nvPr>
            <p:ph type="body" idx="5"/>
          </p:nvPr>
        </p:nvSpPr>
        <p:spPr>
          <a:xfrm>
            <a:off x="900641" y="2854991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292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14712-499B-E240-81B6-86691122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r="6789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BF346-73BA-FD4C-B096-E8ABFB6A4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286000"/>
            <a:ext cx="10514556" cy="1371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C51E8-96AD-3A48-AE77-90E9C6A5A1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3840479"/>
            <a:ext cx="10514556" cy="1371600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308F-1A6E-C44E-A2A6-54BB846C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5080"/>
            <a:ext cx="452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FEAE2-9BA6-144A-A678-B8A47D64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8C1B3-AAFA-6D4A-BB55-44E686C91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5943600"/>
            <a:ext cx="3017520" cy="365760"/>
          </a:xfrm>
          <a:noFill/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[Date]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2F2192-9CEC-E747-8C0C-266B73213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943600"/>
            <a:ext cx="4572000" cy="36512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[First Name] [Last Name]</a:t>
            </a:r>
          </a:p>
        </p:txBody>
      </p:sp>
    </p:spTree>
    <p:extLst>
      <p:ext uri="{BB962C8B-B14F-4D97-AF65-F5344CB8AC3E}">
        <p14:creationId xmlns:p14="http://schemas.microsoft.com/office/powerpoint/2010/main" val="1016116761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14712-499B-E240-81B6-86691122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</a:blip>
          <a:srcRect r="6789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BF346-73BA-FD4C-B096-E8ABFB6A4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286000"/>
            <a:ext cx="10514556" cy="1371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C51E8-96AD-3A48-AE77-90E9C6A5A1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3840479"/>
            <a:ext cx="10514556" cy="1371600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308F-1A6E-C44E-A2A6-54BB846C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5080"/>
            <a:ext cx="452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FEAE2-9BA6-144A-A678-B8A47D64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8C1B3-AAFA-6D4A-BB55-44E686C91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5943600"/>
            <a:ext cx="3017520" cy="365760"/>
          </a:xfrm>
          <a:noFill/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[Date]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2F2192-9CEC-E747-8C0C-266B73213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943600"/>
            <a:ext cx="4572000" cy="36512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[First Name] [Last Name]</a:t>
            </a:r>
          </a:p>
        </p:txBody>
      </p:sp>
    </p:spTree>
    <p:extLst>
      <p:ext uri="{BB962C8B-B14F-4D97-AF65-F5344CB8AC3E}">
        <p14:creationId xmlns:p14="http://schemas.microsoft.com/office/powerpoint/2010/main" val="95036211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14712-499B-E240-81B6-86691122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</a:blip>
          <a:srcRect r="6789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BF346-73BA-FD4C-B096-E8ABFB6A4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286000"/>
            <a:ext cx="10514556" cy="1371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C51E8-96AD-3A48-AE77-90E9C6A5A1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3840479"/>
            <a:ext cx="10514556" cy="1371600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308F-1A6E-C44E-A2A6-54BB846C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5080"/>
            <a:ext cx="452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FEAE2-9BA6-144A-A678-B8A47D64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8C1B3-AAFA-6D4A-BB55-44E686C91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5943600"/>
            <a:ext cx="3017520" cy="365760"/>
          </a:xfrm>
          <a:noFill/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[Date]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2F2192-9CEC-E747-8C0C-266B73213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943600"/>
            <a:ext cx="4572000" cy="36512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[First Name] [Last Name]</a:t>
            </a:r>
          </a:p>
        </p:txBody>
      </p:sp>
    </p:spTree>
    <p:extLst>
      <p:ext uri="{BB962C8B-B14F-4D97-AF65-F5344CB8AC3E}">
        <p14:creationId xmlns:p14="http://schemas.microsoft.com/office/powerpoint/2010/main" val="3030473221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14712-499B-E240-81B6-86691122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r="6789"/>
          <a:stretch/>
        </p:blipFill>
        <p:spPr>
          <a:xfrm>
            <a:off x="3569208" y="0"/>
            <a:ext cx="8622792" cy="685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BF346-73BA-FD4C-B096-E8ABFB6A4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286000"/>
            <a:ext cx="10514556" cy="1371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C51E8-96AD-3A48-AE77-90E9C6A5A1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1916" y="3840480"/>
            <a:ext cx="10515600" cy="1371600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308F-1A6E-C44E-A2A6-54BB846C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5080"/>
            <a:ext cx="452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FEAE2-9BA6-144A-A678-B8A47D64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8C1B3-AAFA-6D4A-BB55-44E686C91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5943600"/>
            <a:ext cx="3017520" cy="365760"/>
          </a:xfrm>
          <a:noFill/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[Date]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2F2192-9CEC-E747-8C0C-266B73213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943600"/>
            <a:ext cx="4572000" cy="36512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[First Name] [Last Name]</a:t>
            </a:r>
          </a:p>
        </p:txBody>
      </p:sp>
    </p:spTree>
    <p:extLst>
      <p:ext uri="{BB962C8B-B14F-4D97-AF65-F5344CB8AC3E}">
        <p14:creationId xmlns:p14="http://schemas.microsoft.com/office/powerpoint/2010/main" val="17524225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648" y="1097280"/>
            <a:ext cx="10972800" cy="479770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  <a:p>
            <a:pPr lvl="1"/>
            <a:r>
              <a:rPr lang="en-US" dirty="0"/>
              <a:t>[Second level]</a:t>
            </a:r>
          </a:p>
          <a:p>
            <a:pPr lvl="2"/>
            <a:r>
              <a:rPr lang="en-US" dirty="0"/>
              <a:t>[Third level]</a:t>
            </a:r>
          </a:p>
          <a:p>
            <a:pPr lvl="3"/>
            <a:r>
              <a:rPr lang="en-US" dirty="0"/>
              <a:t>[Fourth level]</a:t>
            </a:r>
          </a:p>
          <a:p>
            <a:pPr lvl="4"/>
            <a:r>
              <a:rPr lang="en-US" dirty="0"/>
              <a:t>[Fifth level]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0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Monochro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14712-499B-E240-81B6-86691122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</a:blip>
          <a:srcRect r="6789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BF346-73BA-FD4C-B096-E8ABFB6A4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286000"/>
            <a:ext cx="10514556" cy="1371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C51E8-96AD-3A48-AE77-90E9C6A5A1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3840479"/>
            <a:ext cx="10514556" cy="1371600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308F-1A6E-C44E-A2A6-54BB846C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5080"/>
            <a:ext cx="4521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FEAE2-9BA6-144A-A678-B8A47D64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960" y="457200"/>
            <a:ext cx="2161561" cy="103241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8C1B3-AAFA-6D4A-BB55-44E686C91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5943600"/>
            <a:ext cx="3017520" cy="365125"/>
          </a:xfrm>
          <a:noFill/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[Date]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B27C68-616B-2F44-9599-F2EB6251C7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3440" y="5943600"/>
            <a:ext cx="4572000" cy="36576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[First Name] [Last Name]</a:t>
            </a:r>
          </a:p>
        </p:txBody>
      </p:sp>
    </p:spTree>
    <p:extLst>
      <p:ext uri="{BB962C8B-B14F-4D97-AF65-F5344CB8AC3E}">
        <p14:creationId xmlns:p14="http://schemas.microsoft.com/office/powerpoint/2010/main" val="1921993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648" y="1097280"/>
            <a:ext cx="10972800" cy="479770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  <a:p>
            <a:pPr lvl="1"/>
            <a:r>
              <a:rPr lang="en-US"/>
              <a:t>[Second level]</a:t>
            </a:r>
          </a:p>
          <a:p>
            <a:pPr lvl="2"/>
            <a:r>
              <a:rPr lang="en-US"/>
              <a:t>[Third level]</a:t>
            </a:r>
          </a:p>
          <a:p>
            <a:pPr lvl="3"/>
            <a:r>
              <a:rPr lang="en-US"/>
              <a:t>[Fourth level]</a:t>
            </a:r>
          </a:p>
          <a:p>
            <a:pPr lvl="4"/>
            <a:r>
              <a:rPr lang="en-US"/>
              <a:t>[Fifth level]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6424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8800"/>
            <a:ext cx="10972800" cy="41148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  <a:p>
            <a:pPr lvl="1"/>
            <a:r>
              <a:rPr lang="en-US"/>
              <a:t>[Second level]</a:t>
            </a:r>
          </a:p>
          <a:p>
            <a:pPr lvl="2"/>
            <a:r>
              <a:rPr lang="en-US"/>
              <a:t>[Third level]</a:t>
            </a:r>
          </a:p>
          <a:p>
            <a:pPr lvl="3"/>
            <a:r>
              <a:rPr lang="en-US"/>
              <a:t>[Fourth level]</a:t>
            </a:r>
          </a:p>
          <a:p>
            <a:pPr lvl="4"/>
            <a:r>
              <a:rPr lang="en-US"/>
              <a:t>[Fifth level]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005840"/>
            <a:ext cx="10972799" cy="4572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</p:spTree>
    <p:extLst>
      <p:ext uri="{BB962C8B-B14F-4D97-AF65-F5344CB8AC3E}">
        <p14:creationId xmlns:p14="http://schemas.microsoft.com/office/powerpoint/2010/main" val="266783353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097280"/>
            <a:ext cx="10972800" cy="4800600"/>
          </a:xfrm>
        </p:spPr>
        <p:txBody>
          <a:bodyPr numCol="2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b="0" i="0" smtClean="0">
                <a:effectLst/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[Two-column text]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4914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8800"/>
            <a:ext cx="10972800" cy="4114800"/>
          </a:xfrm>
        </p:spPr>
        <p:txBody>
          <a:bodyPr numCol="2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b="0" i="0" smtClean="0">
                <a:effectLst/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[Two-column text]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005840"/>
            <a:ext cx="10972799" cy="4572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</p:spTree>
    <p:extLst>
      <p:ext uri="{BB962C8B-B14F-4D97-AF65-F5344CB8AC3E}">
        <p14:creationId xmlns:p14="http://schemas.microsoft.com/office/powerpoint/2010/main" val="197452312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097280"/>
            <a:ext cx="10972800" cy="4797706"/>
          </a:xfrm>
        </p:spPr>
        <p:txBody>
          <a:bodyPr numCol="3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b="0" i="0" smtClean="0">
                <a:effectLst/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[Three-column text]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3077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8800"/>
            <a:ext cx="10972800" cy="4114800"/>
          </a:xfrm>
        </p:spPr>
        <p:txBody>
          <a:bodyPr numCol="3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b="0" i="0" smtClean="0">
                <a:effectLst/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[Three-column text]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005840"/>
            <a:ext cx="10972799" cy="4572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</p:spTree>
    <p:extLst>
      <p:ext uri="{BB962C8B-B14F-4D97-AF65-F5344CB8AC3E}">
        <p14:creationId xmlns:p14="http://schemas.microsoft.com/office/powerpoint/2010/main" val="27456621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80F082-167E-B044-B1FA-06A325C4D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8800"/>
            <a:ext cx="4572000" cy="420624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41B7E9-A286-9949-88A6-476B38E417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0720" y="182563"/>
            <a:ext cx="5832475" cy="59928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45720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D90EDA-AA9A-F849-9642-1EAB498C83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715000"/>
            <a:ext cx="5029200" cy="914400"/>
          </a:xfrm>
          <a:solidFill>
            <a:schemeClr val="accent2"/>
          </a:solidFill>
        </p:spPr>
        <p:txBody>
          <a:bodyPr anchor="ctr" anchorCtr="1"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[Image caption]</a:t>
            </a:r>
          </a:p>
        </p:txBody>
      </p:sp>
    </p:spTree>
    <p:extLst>
      <p:ext uri="{BB962C8B-B14F-4D97-AF65-F5344CB8AC3E}">
        <p14:creationId xmlns:p14="http://schemas.microsoft.com/office/powerpoint/2010/main" val="76840273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80F082-167E-B044-B1FA-06A325C4D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993570"/>
            <a:ext cx="4572000" cy="309154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41B7E9-A286-9949-88A6-476B38E417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0720" y="182563"/>
            <a:ext cx="5832475" cy="59928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45720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645920"/>
            <a:ext cx="4571999" cy="9144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D90EDA-AA9A-F849-9642-1EAB498C83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715000"/>
            <a:ext cx="5029200" cy="914400"/>
          </a:xfrm>
          <a:solidFill>
            <a:schemeClr val="accent2"/>
          </a:solidFill>
        </p:spPr>
        <p:txBody>
          <a:bodyPr anchor="ctr" anchorCtr="1"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[Image caption]</a:t>
            </a:r>
          </a:p>
        </p:txBody>
      </p:sp>
    </p:spTree>
    <p:extLst>
      <p:ext uri="{BB962C8B-B14F-4D97-AF65-F5344CB8AC3E}">
        <p14:creationId xmlns:p14="http://schemas.microsoft.com/office/powerpoint/2010/main" val="28100999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737360"/>
            <a:ext cx="5303520" cy="43891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  <a:p>
            <a:pPr lvl="1"/>
            <a:r>
              <a:rPr lang="en-US"/>
              <a:t>[Second level]</a:t>
            </a:r>
          </a:p>
          <a:p>
            <a:pPr lvl="2"/>
            <a:r>
              <a:rPr lang="en-US"/>
              <a:t>[Third level]</a:t>
            </a:r>
          </a:p>
          <a:p>
            <a:pPr lvl="3"/>
            <a:r>
              <a:rPr lang="en-US"/>
              <a:t>[Fourth level]</a:t>
            </a:r>
          </a:p>
          <a:p>
            <a:pPr lvl="4"/>
            <a:r>
              <a:rPr lang="en-US"/>
              <a:t>[Fifth level]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511AC-FE9B-844C-B879-F3BEE8967E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81928" y="1737360"/>
            <a:ext cx="5303520" cy="43891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  <a:p>
            <a:pPr lvl="1"/>
            <a:r>
              <a:rPr lang="en-US"/>
              <a:t>[Second level]</a:t>
            </a:r>
          </a:p>
          <a:p>
            <a:pPr lvl="2"/>
            <a:r>
              <a:rPr lang="en-US"/>
              <a:t>[Third level]</a:t>
            </a:r>
          </a:p>
          <a:p>
            <a:pPr lvl="3"/>
            <a:r>
              <a:rPr lang="en-US"/>
              <a:t>[Fourth level]</a:t>
            </a:r>
          </a:p>
          <a:p>
            <a:pPr lvl="4"/>
            <a:r>
              <a:rPr lang="en-US"/>
              <a:t>[Fifth level]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5BABFF7-2E2B-8A45-8398-76996C8BD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53035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F3B5C3B-9364-6242-89A3-D6F5F32E4B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928" y="1097280"/>
            <a:ext cx="53035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</p:spTree>
    <p:extLst>
      <p:ext uri="{BB962C8B-B14F-4D97-AF65-F5344CB8AC3E}">
        <p14:creationId xmlns:p14="http://schemas.microsoft.com/office/powerpoint/2010/main" val="251062579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8800"/>
            <a:ext cx="10972800" cy="41148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[One-column text]</a:t>
            </a:r>
          </a:p>
          <a:p>
            <a:pPr lvl="1"/>
            <a:r>
              <a:rPr lang="en-US" dirty="0"/>
              <a:t>[Second level]</a:t>
            </a:r>
          </a:p>
          <a:p>
            <a:pPr lvl="2"/>
            <a:r>
              <a:rPr lang="en-US" dirty="0"/>
              <a:t>[Third level]</a:t>
            </a:r>
          </a:p>
          <a:p>
            <a:pPr lvl="3"/>
            <a:r>
              <a:rPr lang="en-US" dirty="0"/>
              <a:t>[Fourth level]</a:t>
            </a:r>
          </a:p>
          <a:p>
            <a:pPr lvl="4"/>
            <a:r>
              <a:rPr lang="en-US" dirty="0"/>
              <a:t>[Fifth level]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005840"/>
            <a:ext cx="10972799" cy="4572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</p:spTree>
    <p:extLst>
      <p:ext uri="{BB962C8B-B14F-4D97-AF65-F5344CB8AC3E}">
        <p14:creationId xmlns:p14="http://schemas.microsoft.com/office/powerpoint/2010/main" val="3128356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468880"/>
            <a:ext cx="5303520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  <a:p>
            <a:pPr lvl="1"/>
            <a:r>
              <a:rPr lang="en-US"/>
              <a:t>[Second level]</a:t>
            </a:r>
          </a:p>
          <a:p>
            <a:pPr lvl="2"/>
            <a:r>
              <a:rPr lang="en-US"/>
              <a:t>[Third level]</a:t>
            </a:r>
          </a:p>
          <a:p>
            <a:pPr lvl="3"/>
            <a:r>
              <a:rPr lang="en-US"/>
              <a:t>[Fourth level]</a:t>
            </a:r>
          </a:p>
          <a:p>
            <a:pPr lvl="4"/>
            <a:r>
              <a:rPr lang="en-US"/>
              <a:t>[Fifth level]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005840"/>
            <a:ext cx="10972799" cy="4572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511AC-FE9B-844C-B879-F3BEE8967E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8882" y="2468880"/>
            <a:ext cx="5303520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  <a:p>
            <a:pPr lvl="1"/>
            <a:r>
              <a:rPr lang="en-US"/>
              <a:t>[Second level]</a:t>
            </a:r>
          </a:p>
          <a:p>
            <a:pPr lvl="2"/>
            <a:r>
              <a:rPr lang="en-US"/>
              <a:t>[Third level]</a:t>
            </a:r>
          </a:p>
          <a:p>
            <a:pPr lvl="3"/>
            <a:r>
              <a:rPr lang="en-US"/>
              <a:t>[Fourth level]</a:t>
            </a:r>
          </a:p>
          <a:p>
            <a:pPr lvl="4"/>
            <a:r>
              <a:rPr lang="en-US"/>
              <a:t>[Fifth level]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5BABFF7-2E2B-8A45-8398-76996C8BD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920240"/>
            <a:ext cx="53035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F3B5C3B-9364-6242-89A3-D6F5F32E4B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8882" y="1920240"/>
            <a:ext cx="53035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</p:spTree>
    <p:extLst>
      <p:ext uri="{BB962C8B-B14F-4D97-AF65-F5344CB8AC3E}">
        <p14:creationId xmlns:p14="http://schemas.microsoft.com/office/powerpoint/2010/main" val="285297130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737360"/>
            <a:ext cx="3474720" cy="43891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  <a:p>
            <a:pPr lvl="1"/>
            <a:r>
              <a:rPr lang="en-US"/>
              <a:t>[Second level]</a:t>
            </a:r>
          </a:p>
          <a:p>
            <a:pPr lvl="2"/>
            <a:r>
              <a:rPr lang="en-US"/>
              <a:t>[Third level]</a:t>
            </a:r>
          </a:p>
          <a:p>
            <a:pPr lvl="3"/>
            <a:r>
              <a:rPr lang="en-US"/>
              <a:t>[Fourth level]</a:t>
            </a:r>
          </a:p>
          <a:p>
            <a:pPr lvl="4"/>
            <a:r>
              <a:rPr lang="en-US"/>
              <a:t>[Fifth level]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511AC-FE9B-844C-B879-F3BEE8967E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07680" y="1737360"/>
            <a:ext cx="3474720" cy="43891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  <a:p>
            <a:pPr lvl="1"/>
            <a:r>
              <a:rPr lang="en-US"/>
              <a:t>[Second level]</a:t>
            </a:r>
          </a:p>
          <a:p>
            <a:pPr lvl="2"/>
            <a:r>
              <a:rPr lang="en-US"/>
              <a:t>[Third level]</a:t>
            </a:r>
          </a:p>
          <a:p>
            <a:pPr lvl="3"/>
            <a:r>
              <a:rPr lang="en-US"/>
              <a:t>[Fourth level]</a:t>
            </a:r>
          </a:p>
          <a:p>
            <a:pPr lvl="4"/>
            <a:r>
              <a:rPr lang="en-US"/>
              <a:t>[Fifth level]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5BABFF7-2E2B-8A45-8398-76996C8BD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34747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F3B5C3B-9364-6242-89A3-D6F5F32E4B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7680" y="1097280"/>
            <a:ext cx="34747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C93C0D-385C-7E47-89C6-26840F31C6F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71166" y="1737360"/>
            <a:ext cx="3474720" cy="43891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  <a:p>
            <a:pPr lvl="1"/>
            <a:r>
              <a:rPr lang="en-US"/>
              <a:t>[Second level]</a:t>
            </a:r>
          </a:p>
          <a:p>
            <a:pPr lvl="2"/>
            <a:r>
              <a:rPr lang="en-US"/>
              <a:t>[Third level]</a:t>
            </a:r>
          </a:p>
          <a:p>
            <a:pPr lvl="3"/>
            <a:r>
              <a:rPr lang="en-US"/>
              <a:t>[Fourth level]</a:t>
            </a:r>
          </a:p>
          <a:p>
            <a:pPr lvl="4"/>
            <a:r>
              <a:rPr lang="en-US"/>
              <a:t>[Fifth level]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094C5EC-FEA1-E84D-A6FF-0AF2DA7CF5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1688" y="1097280"/>
            <a:ext cx="34747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</p:spTree>
    <p:extLst>
      <p:ext uri="{BB962C8B-B14F-4D97-AF65-F5344CB8AC3E}">
        <p14:creationId xmlns:p14="http://schemas.microsoft.com/office/powerpoint/2010/main" val="275918480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468880"/>
            <a:ext cx="3474720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  <a:p>
            <a:pPr lvl="1"/>
            <a:r>
              <a:rPr lang="en-US"/>
              <a:t>[Second level]</a:t>
            </a:r>
          </a:p>
          <a:p>
            <a:pPr lvl="2"/>
            <a:r>
              <a:rPr lang="en-US"/>
              <a:t>[Third level]</a:t>
            </a:r>
          </a:p>
          <a:p>
            <a:pPr lvl="3"/>
            <a:r>
              <a:rPr lang="en-US"/>
              <a:t>[Fourth level]</a:t>
            </a:r>
          </a:p>
          <a:p>
            <a:pPr lvl="4"/>
            <a:r>
              <a:rPr lang="en-US"/>
              <a:t>[Fifth level]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005840"/>
            <a:ext cx="10972799" cy="4572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511AC-FE9B-844C-B879-F3BEE8967E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07680" y="2468880"/>
            <a:ext cx="3474720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  <a:p>
            <a:pPr lvl="1"/>
            <a:r>
              <a:rPr lang="en-US"/>
              <a:t>[Second level]</a:t>
            </a:r>
          </a:p>
          <a:p>
            <a:pPr lvl="2"/>
            <a:r>
              <a:rPr lang="en-US"/>
              <a:t>[Third level]</a:t>
            </a:r>
          </a:p>
          <a:p>
            <a:pPr lvl="3"/>
            <a:r>
              <a:rPr lang="en-US"/>
              <a:t>[Fourth level]</a:t>
            </a:r>
          </a:p>
          <a:p>
            <a:pPr lvl="4"/>
            <a:r>
              <a:rPr lang="en-US"/>
              <a:t>[Fifth level]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5BABFF7-2E2B-8A45-8398-76996C8BD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920240"/>
            <a:ext cx="34747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F3B5C3B-9364-6242-89A3-D6F5F32E4B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7680" y="1920240"/>
            <a:ext cx="34747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C93C0D-385C-7E47-89C6-26840F31C6F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71166" y="2468880"/>
            <a:ext cx="3474720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[One-column text]</a:t>
            </a:r>
          </a:p>
          <a:p>
            <a:pPr lvl="1"/>
            <a:r>
              <a:rPr lang="en-US"/>
              <a:t>[Second level]</a:t>
            </a:r>
          </a:p>
          <a:p>
            <a:pPr lvl="2"/>
            <a:r>
              <a:rPr lang="en-US"/>
              <a:t>[Third level]</a:t>
            </a:r>
          </a:p>
          <a:p>
            <a:pPr lvl="3"/>
            <a:r>
              <a:rPr lang="en-US"/>
              <a:t>[Fourth level]</a:t>
            </a:r>
          </a:p>
          <a:p>
            <a:pPr lvl="4"/>
            <a:r>
              <a:rPr lang="en-US"/>
              <a:t>[Fifth level]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094C5EC-FEA1-E84D-A6FF-0AF2DA7CF5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8640" y="1920240"/>
            <a:ext cx="3474720" cy="457200"/>
          </a:xfrm>
        </p:spPr>
        <p:txBody>
          <a:bodyPr anchor="ctr" anchorCtr="1"/>
          <a:lstStyle>
            <a:lvl1pPr>
              <a:buNone/>
              <a:defRPr sz="240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[COLUMN TITLE]</a:t>
            </a:r>
          </a:p>
        </p:txBody>
      </p:sp>
    </p:spTree>
    <p:extLst>
      <p:ext uri="{BB962C8B-B14F-4D97-AF65-F5344CB8AC3E}">
        <p14:creationId xmlns:p14="http://schemas.microsoft.com/office/powerpoint/2010/main" val="74280328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097280"/>
            <a:ext cx="10744200" cy="4937760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[Text of quotation]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5712399-D0F8-4F43-866D-3CED42E361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715000"/>
            <a:ext cx="5029200" cy="640080"/>
          </a:xfrm>
          <a:solidFill>
            <a:schemeClr val="accent3"/>
          </a:solidFill>
        </p:spPr>
        <p:txBody>
          <a:bodyPr anchor="ctr" anchorCtr="1"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[Name of Speaker]</a:t>
            </a:r>
          </a:p>
        </p:txBody>
      </p:sp>
      <p:pic>
        <p:nvPicPr>
          <p:cNvPr id="9" name="Graphic 8" descr="Closed quotation mark with solid fill">
            <a:extLst>
              <a:ext uri="{FF2B5EF4-FFF2-40B4-BE49-F238E27FC236}">
                <a16:creationId xmlns:a16="http://schemas.microsoft.com/office/drawing/2014/main" id="{FCA452F2-C792-804D-BCB3-066926C0D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1910" y="11198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6582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8800"/>
            <a:ext cx="10744200" cy="4114800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[Text of quotation]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005840"/>
            <a:ext cx="10972799" cy="4572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5712399-D0F8-4F43-866D-3CED42E361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715000"/>
            <a:ext cx="5029200" cy="640080"/>
          </a:xfrm>
          <a:solidFill>
            <a:schemeClr val="accent3"/>
          </a:solidFill>
        </p:spPr>
        <p:txBody>
          <a:bodyPr anchor="ctr" anchorCtr="1"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[Name of Speaker]</a:t>
            </a:r>
          </a:p>
        </p:txBody>
      </p:sp>
      <p:pic>
        <p:nvPicPr>
          <p:cNvPr id="9" name="Graphic 8" descr="Closed quotation mark with solid fill">
            <a:extLst>
              <a:ext uri="{FF2B5EF4-FFF2-40B4-BE49-F238E27FC236}">
                <a16:creationId xmlns:a16="http://schemas.microsoft.com/office/drawing/2014/main" id="{FCA452F2-C792-804D-BCB3-066926C0D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1910" y="137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310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8AB65D-BCCE-944B-8DD2-BEA6D0808E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580483" y="-3527010"/>
            <a:ext cx="9857646" cy="10385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8543F-AFDB-8A4A-AF0B-4C79F4E85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200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46C6-CA9C-D740-BEC9-0029C2CF7A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2652"/>
            <a:ext cx="10515600" cy="2054270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[Section 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7AF5-C45B-9C4E-B7D8-65A31CAD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F6D405-F15B-AA48-9F94-102F3CF8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66809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8AB65D-BCCE-944B-8DD2-BEA6D0808E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580483" y="-3527010"/>
            <a:ext cx="9857646" cy="10385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8543F-AFDB-8A4A-AF0B-4C79F4E85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200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46C6-CA9C-D740-BEC9-0029C2CF7A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2652"/>
            <a:ext cx="10515600" cy="2054270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[Section 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7AF5-C45B-9C4E-B7D8-65A31CAD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F6D405-F15B-AA48-9F94-102F3CF8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6983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_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8AB65D-BCCE-944B-8DD2-BEA6D0808E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580483" y="-3527010"/>
            <a:ext cx="9857646" cy="10385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8543F-AFDB-8A4A-AF0B-4C79F4E85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200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46C6-CA9C-D740-BEC9-0029C2CF7A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2652"/>
            <a:ext cx="10515600" cy="2054270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[Section 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7AF5-C45B-9C4E-B7D8-65A31CAD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F6D405-F15B-AA48-9F94-102F3CF8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50273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_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8AB65D-BCCE-944B-8DD2-BEA6D0808E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580483" y="-3527010"/>
            <a:ext cx="9857646" cy="10385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8543F-AFDB-8A4A-AF0B-4C79F4E85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200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46C6-CA9C-D740-BEC9-0029C2CF7A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2652"/>
            <a:ext cx="10515600" cy="2054270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[Section 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7AF5-C45B-9C4E-B7D8-65A31CAD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F6D405-F15B-AA48-9F94-102F3CF8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47228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_Monochr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93FB2A-FEC8-A04C-AA01-8A1BC0A1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grayscl/>
          </a:blip>
          <a:srcRect r="6789"/>
          <a:stretch/>
        </p:blipFill>
        <p:spPr>
          <a:xfrm>
            <a:off x="3570968" y="0"/>
            <a:ext cx="8622792" cy="68594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8543F-AFDB-8A4A-AF0B-4C79F4E85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200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46C6-CA9C-D740-BEC9-0029C2CF7A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2652"/>
            <a:ext cx="10515600" cy="2054270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[Section Subtitle]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7AF5-C45B-9C4E-B7D8-65A31CAD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F6D405-F15B-AA48-9F94-102F3CF8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0126" y="6174835"/>
            <a:ext cx="2187768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158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097280"/>
            <a:ext cx="10972800" cy="4800600"/>
          </a:xfrm>
        </p:spPr>
        <p:txBody>
          <a:bodyPr numCol="2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b="0" i="0" smtClean="0">
                <a:effectLst/>
                <a:latin typeface="+mn-lt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[Two-column text]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96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Extern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937894-0703-C140-AC49-50C02BFD9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01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033B2-5A65-BB41-A02E-05269F6A7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2885" y="4580985"/>
            <a:ext cx="5662464" cy="331787"/>
          </a:xfrm>
        </p:spPr>
        <p:txBody>
          <a:bodyPr anchor="t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[Presenter Name]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DB10D7-B5C1-274D-AC34-19FED0422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885" y="492848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[Presenter Title]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BF05E7-D920-2B4A-9141-45D39169E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885" y="539836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[name@moderncampus.com]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5ECED4-A0A0-A840-865E-CEDE5DDD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07806" y="495423"/>
            <a:ext cx="5386471" cy="134363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070668-F27F-CB4C-A33D-A75BC2855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885" y="5730147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[Phone]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DF3349-CBA9-6A41-B0BE-E28D0BCB0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551" y="5805424"/>
            <a:ext cx="181233" cy="1812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96BD3A9-0618-5147-8449-0D3130E55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066" y="5474152"/>
            <a:ext cx="180718" cy="1807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32190F-F651-D541-A6CD-8B9271CD6C5B}"/>
              </a:ext>
            </a:extLst>
          </p:cNvPr>
          <p:cNvSpPr/>
          <p:nvPr/>
        </p:nvSpPr>
        <p:spPr>
          <a:xfrm>
            <a:off x="31863" y="6535961"/>
            <a:ext cx="4744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© 2021 Modern Campus. All rights reserved. |  </a:t>
            </a:r>
            <a:r>
              <a:rPr lang="en-US" sz="1200" b="0" i="0" u="none" dirty="0">
                <a:solidFill>
                  <a:schemeClr val="accent1"/>
                </a:solidFill>
                <a:latin typeface="Segoe UI" panose="020B0502040204020203" pitchFamily="34" charset="0"/>
                <a:cs typeface="Arial" panose="020B0604020202020204" pitchFamily="34" charset="0"/>
                <a:hlinkClick r:id="rId8"/>
              </a:rPr>
              <a:t>moderncampus.com</a:t>
            </a:r>
            <a:endParaRPr lang="en-US" sz="1200" dirty="0">
              <a:solidFill>
                <a:schemeClr val="accent2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71494-3F7E-A14A-852A-11EFE48E0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641" y="2854991"/>
            <a:ext cx="6400800" cy="9144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[Thank you, Questions?, Q&amp;A, etc.]</a:t>
            </a:r>
          </a:p>
        </p:txBody>
      </p:sp>
    </p:spTree>
    <p:extLst>
      <p:ext uri="{BB962C8B-B14F-4D97-AF65-F5344CB8AC3E}">
        <p14:creationId xmlns:p14="http://schemas.microsoft.com/office/powerpoint/2010/main" val="185954567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External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937894-0703-C140-AC49-50C02BFD9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4201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033B2-5A65-BB41-A02E-05269F6A7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2885" y="4580985"/>
            <a:ext cx="5662464" cy="331787"/>
          </a:xfrm>
        </p:spPr>
        <p:txBody>
          <a:bodyPr anchor="t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[Presenter Name]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DB10D7-B5C1-274D-AC34-19FED0422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885" y="492848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[Presenter Title]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BF05E7-D920-2B4A-9141-45D39169E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885" y="539836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[name@moderncampus.com]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5ECED4-A0A0-A840-865E-CEDE5DDD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2288" y="495423"/>
            <a:ext cx="5377507" cy="134363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070668-F27F-CB4C-A33D-A75BC2855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885" y="5730147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[Phone]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DF3349-CBA9-6A41-B0BE-E28D0BCB0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551" y="5805424"/>
            <a:ext cx="181233" cy="1812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96BD3A9-0618-5147-8449-0D3130E55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066" y="5474152"/>
            <a:ext cx="180718" cy="1807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32190F-F651-D541-A6CD-8B9271CD6C5B}"/>
              </a:ext>
            </a:extLst>
          </p:cNvPr>
          <p:cNvSpPr/>
          <p:nvPr/>
        </p:nvSpPr>
        <p:spPr>
          <a:xfrm>
            <a:off x="31863" y="6535961"/>
            <a:ext cx="4744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© 2021 Modern Campus. All rights reserved. |  </a:t>
            </a:r>
            <a:r>
              <a:rPr lang="en-US" sz="1200" b="0" i="0" u="none" dirty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71494-3F7E-A14A-852A-11EFE48E0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641" y="2854991"/>
            <a:ext cx="6400800" cy="9144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[Thank you, Questions?, Q&amp;A, etc.]</a:t>
            </a:r>
          </a:p>
        </p:txBody>
      </p:sp>
    </p:spTree>
    <p:extLst>
      <p:ext uri="{BB962C8B-B14F-4D97-AF65-F5344CB8AC3E}">
        <p14:creationId xmlns:p14="http://schemas.microsoft.com/office/powerpoint/2010/main" val="424419630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External_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937894-0703-C140-AC49-50C02BFD9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4201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033B2-5A65-BB41-A02E-05269F6A7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2885" y="4580985"/>
            <a:ext cx="5662464" cy="331787"/>
          </a:xfrm>
        </p:spPr>
        <p:txBody>
          <a:bodyPr anchor="t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[Presenter Name]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DB10D7-B5C1-274D-AC34-19FED0422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885" y="492848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[Presenter Title]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BF05E7-D920-2B4A-9141-45D39169E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885" y="539836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[name@moderncampus.com]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5ECED4-A0A0-A840-865E-CEDE5DDD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2288" y="495423"/>
            <a:ext cx="5377507" cy="134363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070668-F27F-CB4C-A33D-A75BC2855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885" y="5730147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[Phone]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DF3349-CBA9-6A41-B0BE-E28D0BCB0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551" y="5805424"/>
            <a:ext cx="181233" cy="1812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96BD3A9-0618-5147-8449-0D3130E55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066" y="5474152"/>
            <a:ext cx="180718" cy="1807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32190F-F651-D541-A6CD-8B9271CD6C5B}"/>
              </a:ext>
            </a:extLst>
          </p:cNvPr>
          <p:cNvSpPr/>
          <p:nvPr/>
        </p:nvSpPr>
        <p:spPr>
          <a:xfrm>
            <a:off x="31863" y="6535961"/>
            <a:ext cx="4744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© 2021 Modern Campus. All rights reserved. |  </a:t>
            </a:r>
            <a:r>
              <a:rPr lang="en-US" sz="1200" b="0" i="0" u="none" dirty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71494-3F7E-A14A-852A-11EFE48E0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641" y="2854991"/>
            <a:ext cx="6400800" cy="9144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[Thank you, Questions?, Q&amp;A, etc.]</a:t>
            </a:r>
          </a:p>
        </p:txBody>
      </p:sp>
    </p:spTree>
    <p:extLst>
      <p:ext uri="{BB962C8B-B14F-4D97-AF65-F5344CB8AC3E}">
        <p14:creationId xmlns:p14="http://schemas.microsoft.com/office/powerpoint/2010/main" val="18050384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External_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937894-0703-C140-AC49-50C02BFD9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4201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033B2-5A65-BB41-A02E-05269F6A7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2885" y="4580985"/>
            <a:ext cx="5662464" cy="331787"/>
          </a:xfrm>
        </p:spPr>
        <p:txBody>
          <a:bodyPr anchor="t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[Presenter Name]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DB10D7-B5C1-274D-AC34-19FED0422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885" y="492848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[Presenter Title]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BF05E7-D920-2B4A-9141-45D39169E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885" y="539836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[name@moderncampus.com]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5ECED4-A0A0-A840-865E-CEDE5DDD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2288" y="495423"/>
            <a:ext cx="5377507" cy="134363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070668-F27F-CB4C-A33D-A75BC2855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885" y="5730147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bg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[Phone]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DF3349-CBA9-6A41-B0BE-E28D0BCB0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551" y="5805424"/>
            <a:ext cx="181233" cy="1812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96BD3A9-0618-5147-8449-0D3130E55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066" y="5474152"/>
            <a:ext cx="180718" cy="1807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32190F-F651-D541-A6CD-8B9271CD6C5B}"/>
              </a:ext>
            </a:extLst>
          </p:cNvPr>
          <p:cNvSpPr/>
          <p:nvPr/>
        </p:nvSpPr>
        <p:spPr>
          <a:xfrm>
            <a:off x="31863" y="6535961"/>
            <a:ext cx="4744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© 2021 Modern Campus. All rights reserved. |  </a:t>
            </a:r>
            <a:r>
              <a:rPr lang="en-US" sz="1200" b="0" i="0" u="none" dirty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71494-3F7E-A14A-852A-11EFE48E0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641" y="2854991"/>
            <a:ext cx="6400800" cy="9144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[Thank you, Questions?, Q&amp;A, etc.]</a:t>
            </a:r>
          </a:p>
        </p:txBody>
      </p:sp>
    </p:spTree>
    <p:extLst>
      <p:ext uri="{BB962C8B-B14F-4D97-AF65-F5344CB8AC3E}">
        <p14:creationId xmlns:p14="http://schemas.microsoft.com/office/powerpoint/2010/main" val="11594620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External_Monochr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937894-0703-C140-AC49-50C02BFD9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alphaModFix amt="25000"/>
          </a:blip>
          <a:srcRect r="14201"/>
          <a:stretch/>
        </p:blipFill>
        <p:spPr>
          <a:xfrm>
            <a:off x="7570059" y="-598855"/>
            <a:ext cx="4621941" cy="75945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033B2-5A65-BB41-A02E-05269F6A7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2885" y="4580985"/>
            <a:ext cx="5662464" cy="331787"/>
          </a:xfrm>
        </p:spPr>
        <p:txBody>
          <a:bodyPr anchor="t"/>
          <a:lstStyle>
            <a:lvl1pPr algn="ctr">
              <a:buNone/>
              <a:defRPr sz="1600" b="1">
                <a:solidFill>
                  <a:schemeClr val="tx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[Presenter Name]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DB10D7-B5C1-274D-AC34-19FED0422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885" y="492848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tx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[Presenter Title]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BF05E7-D920-2B4A-9141-45D39169E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885" y="5398360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tx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[name@moderncampus.com]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5ECED4-A0A0-A840-865E-CEDE5DDD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2288" y="495423"/>
            <a:ext cx="5377507" cy="134363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070668-F27F-CB4C-A33D-A75BC2855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885" y="5730147"/>
            <a:ext cx="5662464" cy="331787"/>
          </a:xfrm>
        </p:spPr>
        <p:txBody>
          <a:bodyPr anchor="t"/>
          <a:lstStyle>
            <a:lvl1pPr algn="ctr">
              <a:buNone/>
              <a:defRPr sz="1400" b="0">
                <a:solidFill>
                  <a:schemeClr val="tx1"/>
                </a:solidFill>
              </a:defRPr>
            </a:lvl1pPr>
            <a:lvl2pPr algn="ctr">
              <a:buNone/>
              <a:defRPr sz="16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600">
                <a:solidFill>
                  <a:schemeClr val="bg1"/>
                </a:solidFill>
              </a:defRPr>
            </a:lvl4pPr>
            <a:lvl5pPr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[Phone]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DF3349-CBA9-6A41-B0BE-E28D0BCB06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551" y="5805424"/>
            <a:ext cx="181233" cy="1812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96BD3A9-0618-5147-8449-0D3130E551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066" y="5474152"/>
            <a:ext cx="180718" cy="1807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32190F-F651-D541-A6CD-8B9271CD6C5B}"/>
              </a:ext>
            </a:extLst>
          </p:cNvPr>
          <p:cNvSpPr/>
          <p:nvPr/>
        </p:nvSpPr>
        <p:spPr>
          <a:xfrm>
            <a:off x="31863" y="6535961"/>
            <a:ext cx="4744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© 2021 Modern Campus. All rights reserved. |  </a:t>
            </a:r>
            <a:r>
              <a:rPr lang="en-US" sz="1200" b="0" i="0" u="none" dirty="0"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moderncampus.com</a:t>
            </a: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71494-3F7E-A14A-852A-11EFE48E0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641" y="2854991"/>
            <a:ext cx="6400800" cy="914400"/>
          </a:xfrm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[Thank you, Questions?, Q&amp;A, etc.]</a:t>
            </a:r>
          </a:p>
        </p:txBody>
      </p:sp>
    </p:spTree>
    <p:extLst>
      <p:ext uri="{BB962C8B-B14F-4D97-AF65-F5344CB8AC3E}">
        <p14:creationId xmlns:p14="http://schemas.microsoft.com/office/powerpoint/2010/main" val="40646617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7688F-646B-5A47-801A-BD9A9790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4FB24-A0CA-4648-A3B9-0C7844C2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645C63F-16A2-844F-89E4-9F5EAE2D3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74835"/>
            <a:ext cx="2191622" cy="5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0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4817-E328-FF45-978B-EB5AC7569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10972800" cy="7315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E6A-75F5-A140-B115-A6B0CD3D2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8800"/>
            <a:ext cx="10972800" cy="4114800"/>
          </a:xfrm>
        </p:spPr>
        <p:txBody>
          <a:bodyPr numCol="2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b="0" i="0" smtClean="0">
                <a:effectLst/>
                <a:latin typeface="+mn-lt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[Two-column text]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E0BD-8E82-1B4F-A39D-D4AE0684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864F0-5B9E-114A-AC21-5BE9C253C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303" y="6174835"/>
            <a:ext cx="2191415" cy="54663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3AAEB-4F41-C64D-A7E4-774357332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1005840"/>
            <a:ext cx="10972799" cy="457200"/>
          </a:xfrm>
        </p:spPr>
        <p:txBody>
          <a:bodyPr/>
          <a:lstStyle>
            <a:lvl1pPr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2pPr>
            <a:lvl3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3pPr>
            <a:lvl4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4pPr>
            <a:lvl5pPr>
              <a:buNone/>
              <a:defRPr sz="2800">
                <a:solidFill>
                  <a:schemeClr val="accent1"/>
                </a:solidFill>
                <a:latin typeface="PLAYFAIR DISPLAY REGULAR ROMAN" pitchFamily="2" charset="77"/>
              </a:defRPr>
            </a:lvl5pPr>
          </a:lstStyle>
          <a:p>
            <a:pPr lvl="0"/>
            <a:r>
              <a:rPr lang="en-US" dirty="0"/>
              <a:t>[Slide Subtitle]</a:t>
            </a:r>
          </a:p>
        </p:txBody>
      </p:sp>
    </p:spTree>
    <p:extLst>
      <p:ext uri="{BB962C8B-B14F-4D97-AF65-F5344CB8AC3E}">
        <p14:creationId xmlns:p14="http://schemas.microsoft.com/office/powerpoint/2010/main" val="764216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E8E2C-8AC9-9042-9C07-12003836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9AABE-B819-8D44-8931-FB600E34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F7542-CAD2-2D44-B09B-D47C96205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EF654-78BC-614F-B04B-785855EC4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9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9" r:id="rId2"/>
    <p:sldLayoutId id="2147483690" r:id="rId3"/>
    <p:sldLayoutId id="2147483691" r:id="rId4"/>
    <p:sldLayoutId id="2147483680" r:id="rId5"/>
    <p:sldLayoutId id="2147483692" r:id="rId6"/>
    <p:sldLayoutId id="2147483650" r:id="rId7"/>
    <p:sldLayoutId id="2147483676" r:id="rId8"/>
    <p:sldLayoutId id="2147483693" r:id="rId9"/>
    <p:sldLayoutId id="2147483677" r:id="rId10"/>
    <p:sldLayoutId id="2147483694" r:id="rId11"/>
    <p:sldLayoutId id="2147483673" r:id="rId12"/>
    <p:sldLayoutId id="2147483695" r:id="rId13"/>
    <p:sldLayoutId id="2147483674" r:id="rId14"/>
    <p:sldLayoutId id="2147483696" r:id="rId15"/>
    <p:sldLayoutId id="2147483675" r:id="rId16"/>
    <p:sldLayoutId id="2147483697" r:id="rId17"/>
    <p:sldLayoutId id="2147483679" r:id="rId18"/>
    <p:sldLayoutId id="2147483698" r:id="rId19"/>
    <p:sldLayoutId id="2147483651" r:id="rId20"/>
    <p:sldLayoutId id="2147483681" r:id="rId21"/>
    <p:sldLayoutId id="2147483682" r:id="rId22"/>
    <p:sldLayoutId id="2147483683" r:id="rId23"/>
    <p:sldLayoutId id="2147483684" r:id="rId24"/>
    <p:sldLayoutId id="2147483660" r:id="rId25"/>
    <p:sldLayoutId id="2147483686" r:id="rId26"/>
    <p:sldLayoutId id="2147483687" r:id="rId27"/>
    <p:sldLayoutId id="2147483688" r:id="rId28"/>
    <p:sldLayoutId id="2147483685" r:id="rId29"/>
    <p:sldLayoutId id="2147483699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7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37"/>
          <p:cNvSpPr txBox="1">
            <a:spLocks noGrp="1"/>
          </p:cNvSpPr>
          <p:nvPr>
            <p:ph type="body" idx="1"/>
          </p:nvPr>
        </p:nvSpPr>
        <p:spPr>
          <a:xfrm>
            <a:off x="609600" y="173736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endParaRPr dirty="0"/>
          </a:p>
        </p:txBody>
      </p:sp>
      <p:sp>
        <p:nvSpPr>
          <p:cNvPr id="12" name="Google Shape;12;p137"/>
          <p:cNvSpPr txBox="1">
            <a:spLocks noGrp="1"/>
          </p:cNvSpPr>
          <p:nvPr>
            <p:ph type="sldNum" idx="12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86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E8E2C-8AC9-9042-9C07-12003836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9AABE-B819-8D44-8931-FB600E34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F7542-CAD2-2D44-B09B-D47C96205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9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layfair Display Bold Roman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egoe UI" panose="020B0502040204020203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egoe UI" panose="020B0502040204020203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BADEF-8A1A-9A4C-804D-4F281997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F654-78BC-614F-B04B-785855EC445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DC939F-D1EA-E740-8235-3C3F15F50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1" r="35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228A0BB6-578B-B643-9EFF-7383103C7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70000"/>
          </a:blip>
          <a:stretch>
            <a:fillRect/>
          </a:stretch>
        </p:blipFill>
        <p:spPr>
          <a:xfrm flipH="1">
            <a:off x="-37746" y="0"/>
            <a:ext cx="12229746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F4F5D-DF4D-F043-983D-2825A2DC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F654-78BC-614F-B04B-785855EC445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1460A84-EF3F-6C4A-A16F-F6289A5F2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059514"/>
              </p:ext>
            </p:extLst>
          </p:nvPr>
        </p:nvGraphicFramePr>
        <p:xfrm>
          <a:off x="400286" y="876555"/>
          <a:ext cx="6020970" cy="581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CE0941AD-610A-3047-832E-F017C586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" y="145035"/>
            <a:ext cx="11502136" cy="7315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Does your institution have the technological capacity to deliver the experience non-degree students expect?</a:t>
            </a:r>
          </a:p>
        </p:txBody>
      </p:sp>
    </p:spTree>
    <p:extLst>
      <p:ext uri="{BB962C8B-B14F-4D97-AF65-F5344CB8AC3E}">
        <p14:creationId xmlns:p14="http://schemas.microsoft.com/office/powerpoint/2010/main" val="333139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658;p3">
            <a:extLst>
              <a:ext uri="{FF2B5EF4-FFF2-40B4-BE49-F238E27FC236}">
                <a16:creationId xmlns:a16="http://schemas.microsoft.com/office/drawing/2014/main" id="{46A374C5-B346-44F5-8BE3-DF82D6A38D88}"/>
              </a:ext>
            </a:extLst>
          </p:cNvPr>
          <p:cNvSpPr/>
          <p:nvPr/>
        </p:nvSpPr>
        <p:spPr>
          <a:xfrm>
            <a:off x="609600" y="999093"/>
            <a:ext cx="10972800" cy="4859813"/>
          </a:xfrm>
          <a:prstGeom prst="roundRect">
            <a:avLst>
              <a:gd name="adj" fmla="val 2385"/>
            </a:avLst>
          </a:prstGeom>
          <a:solidFill>
            <a:schemeClr val="tx2"/>
          </a:solidFill>
          <a:ln w="19050" cap="rnd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3A28E8-C54E-478C-B97A-3821363E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CAC8A-07D3-469A-8A41-BEC527023F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2454"/>
                </a:solidFill>
                <a:effectLst/>
                <a:uLnTx/>
                <a:uFillTx/>
                <a:cs typeface="Segoe UI" panose="020B0502040204020203" pitchFamily="34" charset="0"/>
                <a:sym typeface="Se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454"/>
              </a:solidFill>
              <a:effectLst/>
              <a:uLnTx/>
              <a:uFillTx/>
              <a:cs typeface="Segoe UI" panose="020B0502040204020203" pitchFamily="34" charset="0"/>
              <a:sym typeface="Se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715EF-225B-4C4E-A5CF-5986461E86CC}"/>
              </a:ext>
            </a:extLst>
          </p:cNvPr>
          <p:cNvSpPr txBox="1"/>
          <p:nvPr/>
        </p:nvSpPr>
        <p:spPr>
          <a:xfrm>
            <a:off x="4481210" y="4496494"/>
            <a:ext cx="278097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Arial"/>
                <a:sym typeface="Arial"/>
              </a:rPr>
              <a:t>Massive Personalization &amp; Career Pathways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Arial"/>
                <a:sym typeface="Arial"/>
              </a:rPr>
              <a:t>March 30 </a:t>
            </a:r>
            <a:r>
              <a:rPr lang="en-US" sz="1400" kern="0" dirty="0">
                <a:solidFill>
                  <a:srgbClr val="D14124"/>
                </a:solidFill>
                <a:latin typeface="Segoe UI" panose="020B0502040204020203" pitchFamily="34" charset="0"/>
                <a:cs typeface="Arial"/>
                <a:sym typeface="Arial"/>
              </a:rPr>
              <a:t>W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Arial"/>
                <a:sym typeface="Arial"/>
              </a:rPr>
              <a:t>eb Event</a:t>
            </a:r>
            <a:endParaRPr kumimoji="0" lang="en-CA" sz="1400" b="0" i="0" u="none" strike="noStrike" kern="0" cap="none" spc="0" normalizeH="0" baseline="0" noProof="0" dirty="0">
              <a:ln>
                <a:noFill/>
              </a:ln>
              <a:solidFill>
                <a:srgbClr val="D1412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9A6AA-FFB1-4808-873E-EB1C1C98D028}"/>
              </a:ext>
            </a:extLst>
          </p:cNvPr>
          <p:cNvSpPr txBox="1"/>
          <p:nvPr/>
        </p:nvSpPr>
        <p:spPr>
          <a:xfrm>
            <a:off x="850725" y="4774733"/>
            <a:ext cx="26086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Arial"/>
                <a:sym typeface="Arial"/>
              </a:rPr>
              <a:t>How to Increase CE Revenue with a Modern eCommerce Experience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Arial"/>
                <a:sym typeface="Arial"/>
              </a:rPr>
              <a:t>Whitepaper</a:t>
            </a:r>
            <a:endParaRPr kumimoji="0" lang="en-CA" sz="1200" b="0" i="0" u="none" strike="noStrike" kern="0" cap="none" spc="0" normalizeH="0" baseline="0" noProof="0" dirty="0">
              <a:ln>
                <a:noFill/>
              </a:ln>
              <a:solidFill>
                <a:srgbClr val="D1412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BA9FEB-8867-410B-AB86-7D83DE50C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207" y="2109561"/>
            <a:ext cx="3324386" cy="25703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5AE651-F32A-412C-8C81-7FCC9BDF511C}"/>
              </a:ext>
            </a:extLst>
          </p:cNvPr>
          <p:cNvSpPr txBox="1"/>
          <p:nvPr/>
        </p:nvSpPr>
        <p:spPr>
          <a:xfrm>
            <a:off x="8373115" y="4812400"/>
            <a:ext cx="2639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Arial"/>
                <a:sym typeface="Arial"/>
              </a:rPr>
              <a:t>ModernCampus.com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Arial"/>
                <a:sym typeface="Arial"/>
              </a:rPr>
              <a:t>Resource Center</a:t>
            </a:r>
            <a:endParaRPr kumimoji="0" lang="en-CA" sz="1200" b="0" i="0" u="none" strike="noStrike" kern="0" cap="none" spc="0" normalizeH="0" baseline="0" noProof="0" dirty="0">
              <a:ln>
                <a:noFill/>
              </a:ln>
              <a:solidFill>
                <a:srgbClr val="D1412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846B7-A060-4C64-87F8-F5E656C9D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626" y="1147551"/>
            <a:ext cx="3273317" cy="33067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58A688B-5269-984C-9285-76D876BAB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25" y="2109561"/>
            <a:ext cx="2912761" cy="25703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6562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BDCCE3-8C90-714A-AEDE-DD8075977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Amrit Ahluwalia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B51E3-AB24-3A41-8C79-9B85BC03DB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Editor-in-Chief of The EvoLLLution: A Modern Campus Illumination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52021-C3B0-2543-8542-A584DD673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2885" y="5381013"/>
            <a:ext cx="5662464" cy="331787"/>
          </a:xfrm>
        </p:spPr>
        <p:txBody>
          <a:bodyPr/>
          <a:lstStyle/>
          <a:p>
            <a:r>
              <a:rPr lang="en-US" dirty="0" err="1"/>
              <a:t>aahluwalia@evoLLLution.com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3DE4F3-273D-3344-90D0-4E50B9A3F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3717" y="2042913"/>
            <a:ext cx="6400800" cy="1398873"/>
          </a:xfrm>
        </p:spPr>
        <p:txBody>
          <a:bodyPr/>
          <a:lstStyle/>
          <a:p>
            <a:r>
              <a:rPr lang="en-US" sz="1800" dirty="0">
                <a:solidFill>
                  <a:srgbClr val="F95B39"/>
                </a:solidFill>
              </a:rPr>
              <a:t>Learn how to address the Engagement Gap:</a:t>
            </a:r>
            <a:br>
              <a:rPr lang="en-US" dirty="0">
                <a:solidFill>
                  <a:srgbClr val="F95B39"/>
                </a:solidFill>
              </a:rPr>
            </a:br>
            <a:endParaRPr lang="en-US" sz="700" dirty="0">
              <a:solidFill>
                <a:srgbClr val="F95B39"/>
              </a:solidFill>
            </a:endParaRPr>
          </a:p>
          <a:p>
            <a:r>
              <a:rPr lang="en-US" b="1" dirty="0"/>
              <a:t>Massive Personalization and Career Pathways: The New Standard for </a:t>
            </a:r>
            <a:br>
              <a:rPr lang="en-US" b="1" dirty="0"/>
            </a:br>
            <a:r>
              <a:rPr lang="en-US" b="1" dirty="0"/>
              <a:t>Higher Ed</a:t>
            </a:r>
          </a:p>
          <a:p>
            <a:br>
              <a:rPr lang="en-US" sz="1100" dirty="0"/>
            </a:br>
            <a:r>
              <a:rPr lang="en-US" dirty="0" err="1"/>
              <a:t>moderncampus.com</a:t>
            </a:r>
            <a:r>
              <a:rPr lang="en-US" dirty="0"/>
              <a:t>/</a:t>
            </a:r>
            <a:r>
              <a:rPr lang="en-US" dirty="0" err="1"/>
              <a:t>NewStandard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8CC9B-06ED-AD4D-BFB0-9CFCA97B9A1C}"/>
              </a:ext>
            </a:extLst>
          </p:cNvPr>
          <p:cNvSpPr txBox="1"/>
          <p:nvPr/>
        </p:nvSpPr>
        <p:spPr>
          <a:xfrm>
            <a:off x="1335024" y="5712800"/>
            <a:ext cx="3474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4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AB1F-EC49-B94D-A05F-085EDC64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43C6-1D1B-C74F-AAA4-781CCDB83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Background: The Annual State of Continuing Education Study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Identifying and Defining the Modern Learner Engagement Gap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PANEL DISCUSSION</a:t>
            </a:r>
          </a:p>
          <a:p>
            <a:pPr lvl="1"/>
            <a:r>
              <a:rPr lang="en-US" sz="2800" dirty="0"/>
              <a:t>Understanding Senior Leadership Support</a:t>
            </a:r>
          </a:p>
          <a:p>
            <a:pPr lvl="1"/>
            <a:r>
              <a:rPr lang="en-US" sz="2800" dirty="0"/>
              <a:t>Delivering a Modern Customer Experience in Higher Ed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BC2EC-9734-544B-8FF2-7AF7B987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F654-78BC-614F-B04B-785855EC445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7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hape, arrow&#10;&#10;Description automatically generated">
            <a:extLst>
              <a:ext uri="{FF2B5EF4-FFF2-40B4-BE49-F238E27FC236}">
                <a16:creationId xmlns:a16="http://schemas.microsoft.com/office/drawing/2014/main" id="{B4CD0458-065B-B04C-AD2E-780C907CE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372636" cy="693812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74F6D-5619-7748-A14C-3A3E894D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003" y="111685"/>
            <a:ext cx="7765997" cy="1761181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Why We Conduct the State of Continuing Education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64083-F9DC-D94D-8F36-62C58033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F654-78BC-614F-B04B-785855EC44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405BD-5C49-E743-B9B4-8025EC3D9A86}"/>
              </a:ext>
            </a:extLst>
          </p:cNvPr>
          <p:cNvSpPr txBox="1"/>
          <p:nvPr/>
        </p:nvSpPr>
        <p:spPr>
          <a:xfrm>
            <a:off x="7637930" y="2189505"/>
            <a:ext cx="44917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Create Visibility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Support Our Community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Identify Trends and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7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2A457D9E-6B99-BA4C-ADFE-10215064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955" y="-35231"/>
            <a:ext cx="12418653" cy="6963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66FD4-8056-E848-931C-0347013D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928214"/>
            <a:ext cx="8504903" cy="731520"/>
          </a:xfrm>
        </p:spPr>
        <p:txBody>
          <a:bodyPr>
            <a:noAutofit/>
          </a:bodyPr>
          <a:lstStyle/>
          <a:p>
            <a:r>
              <a:rPr lang="en-US" sz="4000" b="1" dirty="0"/>
              <a:t>Three Drivers: The Modern </a:t>
            </a:r>
            <a:br>
              <a:rPr lang="en-US" sz="4000" b="1" dirty="0"/>
            </a:br>
            <a:r>
              <a:rPr lang="en-US" sz="4000" b="1" dirty="0"/>
              <a:t>Learner Engagement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35F5-07E4-E54F-8C3D-454149684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62" y="2220013"/>
            <a:ext cx="5156556" cy="46379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Modern students think and act like </a:t>
            </a:r>
            <a:r>
              <a:rPr lang="en-US" b="1" dirty="0">
                <a:solidFill>
                  <a:srgbClr val="F95B39"/>
                </a:solidFill>
              </a:rPr>
              <a:t>customers</a:t>
            </a:r>
            <a:br>
              <a:rPr lang="en-US" dirty="0"/>
            </a:br>
            <a:r>
              <a:rPr lang="en-US" sz="1000" dirty="0"/>
              <a:t>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Traditional models don’t </a:t>
            </a:r>
            <a:r>
              <a:rPr lang="en-US" b="1" dirty="0">
                <a:solidFill>
                  <a:srgbClr val="F95B39"/>
                </a:solidFill>
              </a:rPr>
              <a:t>prioritize engagement</a:t>
            </a:r>
            <a:br>
              <a:rPr lang="en-US" b="1" dirty="0"/>
            </a:br>
            <a:endParaRPr lang="en-US" sz="1050" b="1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Disengagement and program misalignment impact </a:t>
            </a:r>
            <a:br>
              <a:rPr lang="en-US" dirty="0"/>
            </a:br>
            <a:r>
              <a:rPr lang="en-US" b="1" dirty="0">
                <a:solidFill>
                  <a:srgbClr val="F95B39"/>
                </a:solidFill>
              </a:rPr>
              <a:t>enrollment and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E5ABE-4888-854D-A780-5737A94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F654-78BC-614F-B04B-785855EC445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3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4C0B-880F-7342-A37C-EDB78EB3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469AF-1B63-FB40-B696-63F1038B1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69E5-D167-6144-A9E0-DB24B25D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7F14D-A2EE-CD42-96AB-80D6D360F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6356F7-100B-A84E-9AF7-DD7F4A1B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6886E6-E1E4-B647-BBA3-5C8E36A186EE}"/>
              </a:ext>
            </a:extLst>
          </p:cNvPr>
          <p:cNvSpPr/>
          <p:nvPr/>
        </p:nvSpPr>
        <p:spPr>
          <a:xfrm>
            <a:off x="11582398" y="6356350"/>
            <a:ext cx="40132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0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4DBA-37C3-A14E-AE28-6AF36EFF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Panel Discussion| Senior Leadership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9DE6-F13A-BF4F-BCDD-0D5479A11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POLL: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Do you have leadership buy-in to scale and expand </a:t>
            </a:r>
            <a:br>
              <a:rPr lang="en-US" dirty="0"/>
            </a:br>
            <a:r>
              <a:rPr lang="en-US" dirty="0"/>
              <a:t>non-degree education at your institution?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1F1CF-EE8A-324E-95E2-864C6E91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F654-78BC-614F-B04B-785855EC445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0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B4AB-7DE9-9648-90DA-740727D8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Senior Leadership Support</a:t>
            </a:r>
          </a:p>
        </p:txBody>
      </p:sp>
      <p:pic>
        <p:nvPicPr>
          <p:cNvPr id="9" name="Content Placeholder 8" descr="A picture containing icon&#10;&#10;Description automatically generated">
            <a:extLst>
              <a:ext uri="{FF2B5EF4-FFF2-40B4-BE49-F238E27FC236}">
                <a16:creationId xmlns:a16="http://schemas.microsoft.com/office/drawing/2014/main" id="{C4514297-A2B3-994B-95E8-15BEF7951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2883"/>
          <a:stretch/>
        </p:blipFill>
        <p:spPr>
          <a:xfrm>
            <a:off x="1332897" y="2181480"/>
            <a:ext cx="3970019" cy="38129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7A4BD-37F2-674F-B8F5-F2805F37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F654-78BC-614F-B04B-785855EC44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CDB4A6-8846-8042-A6E7-94F700EA11B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98812" y="2464944"/>
            <a:ext cx="4385468" cy="2935224"/>
          </a:xfrm>
        </p:spPr>
        <p:txBody>
          <a:bodyPr/>
          <a:lstStyle/>
          <a:p>
            <a:r>
              <a:rPr lang="en-US" dirty="0"/>
              <a:t>Administrative Burden</a:t>
            </a:r>
          </a:p>
          <a:p>
            <a:r>
              <a:rPr lang="en-US" dirty="0"/>
              <a:t>Launch Costs</a:t>
            </a:r>
          </a:p>
          <a:p>
            <a:r>
              <a:rPr lang="en-US" dirty="0"/>
              <a:t>Main Campus Acceptance/Support</a:t>
            </a:r>
          </a:p>
          <a:p>
            <a:r>
              <a:rPr lang="en-US" dirty="0"/>
              <a:t>Budget/Financial Support</a:t>
            </a:r>
          </a:p>
          <a:p>
            <a:r>
              <a:rPr lang="en-US" dirty="0"/>
              <a:t>Technology Gaps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4B3195-CB92-1947-BCBB-C2C359E33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553" y="1508760"/>
            <a:ext cx="5303520" cy="457200"/>
          </a:xfrm>
        </p:spPr>
        <p:txBody>
          <a:bodyPr/>
          <a:lstStyle/>
          <a:p>
            <a:pPr algn="ctr"/>
            <a:r>
              <a:rPr lang="en-US" sz="2000" dirty="0"/>
              <a:t>Do you have senior leadership support to scale and grow </a:t>
            </a:r>
            <a:br>
              <a:rPr lang="en-US" sz="2000" dirty="0"/>
            </a:br>
            <a:r>
              <a:rPr lang="en-US" sz="2000" dirty="0"/>
              <a:t>non-degree education?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2BD0AC-C3CB-7C4B-A4E0-FA70AC3802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8880" y="1567561"/>
            <a:ext cx="5303520" cy="457200"/>
          </a:xfrm>
        </p:spPr>
        <p:txBody>
          <a:bodyPr/>
          <a:lstStyle/>
          <a:p>
            <a:pPr algn="ctr"/>
            <a:r>
              <a:rPr lang="en-US" sz="2000" dirty="0"/>
              <a:t>What are the greatest </a:t>
            </a:r>
            <a:br>
              <a:rPr lang="en-US" sz="2000" dirty="0"/>
            </a:br>
            <a:r>
              <a:rPr lang="en-US" sz="2000" dirty="0"/>
              <a:t>obstacles to scaling </a:t>
            </a:r>
            <a:br>
              <a:rPr lang="en-US" sz="2000" dirty="0"/>
            </a:br>
            <a:r>
              <a:rPr lang="en-US" sz="2000" dirty="0"/>
              <a:t>non-degree education?</a:t>
            </a:r>
          </a:p>
        </p:txBody>
      </p:sp>
    </p:spTree>
    <p:extLst>
      <p:ext uri="{BB962C8B-B14F-4D97-AF65-F5344CB8AC3E}">
        <p14:creationId xmlns:p14="http://schemas.microsoft.com/office/powerpoint/2010/main" val="396057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5165-4EF6-ED4C-9364-CDE47AF0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Panel Discussion | Modernizing the Customer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F6EE0-68E7-814C-821A-C21291173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POLL: </a:t>
            </a:r>
            <a:br>
              <a:rPr lang="en-US" dirty="0"/>
            </a:br>
            <a:r>
              <a:rPr lang="en-US" dirty="0"/>
              <a:t>What role should your institutional website play in engaging modern learners?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5C88A-9890-D043-B2EE-12E4281A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F654-78BC-614F-B04B-785855EC445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D63A1D3-36B3-E640-BD2E-456C603B3E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436" y="0"/>
            <a:ext cx="12215436" cy="68580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DDD6E6E-3A04-1246-A533-83EB03F1A346}"/>
              </a:ext>
            </a:extLst>
          </p:cNvPr>
          <p:cNvSpPr/>
          <p:nvPr/>
        </p:nvSpPr>
        <p:spPr>
          <a:xfrm>
            <a:off x="-23436" y="-9603"/>
            <a:ext cx="12215436" cy="6858001"/>
          </a:xfrm>
          <a:prstGeom prst="rect">
            <a:avLst/>
          </a:prstGeom>
          <a:gradFill flip="none" rotWithShape="1">
            <a:gsLst>
              <a:gs pos="22000">
                <a:schemeClr val="tx1"/>
              </a:gs>
              <a:gs pos="99000">
                <a:schemeClr val="tx2">
                  <a:alpha val="6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82E23-BDAD-BA47-B280-16A98A45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EF654-78BC-614F-B04B-785855EC4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454"/>
                </a:solidFill>
                <a:effectLst/>
                <a:uLnTx/>
                <a:uFillTx/>
                <a:ea typeface="+mn-ea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454"/>
              </a:solidFill>
              <a:effectLst/>
              <a:uLnTx/>
              <a:uFillTx/>
              <a:ea typeface="+mn-ea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3A4B42-78D1-1F47-B342-21D41AD07EF2}"/>
              </a:ext>
            </a:extLst>
          </p:cNvPr>
          <p:cNvSpPr txBox="1"/>
          <p:nvPr/>
        </p:nvSpPr>
        <p:spPr>
          <a:xfrm>
            <a:off x="-627888" y="3432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454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0" name="Title 27">
            <a:extLst>
              <a:ext uri="{FF2B5EF4-FFF2-40B4-BE49-F238E27FC236}">
                <a16:creationId xmlns:a16="http://schemas.microsoft.com/office/drawing/2014/main" id="{E4F39431-8A38-4C61-8EA7-24742F87E8CE}"/>
              </a:ext>
            </a:extLst>
          </p:cNvPr>
          <p:cNvSpPr txBox="1">
            <a:spLocks/>
          </p:cNvSpPr>
          <p:nvPr/>
        </p:nvSpPr>
        <p:spPr>
          <a:xfrm>
            <a:off x="609600" y="182880"/>
            <a:ext cx="109728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Playfair Display Bold Roman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rial"/>
              </a:rPr>
              <a:t>Words &amp; Actions: The Digital Experience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B7097FA-16FD-4BC6-B390-29A014216809}"/>
              </a:ext>
            </a:extLst>
          </p:cNvPr>
          <p:cNvSpPr>
            <a:spLocks noChangeAspect="1"/>
          </p:cNvSpPr>
          <p:nvPr/>
        </p:nvSpPr>
        <p:spPr>
          <a:xfrm>
            <a:off x="5717295" y="948492"/>
            <a:ext cx="5437240" cy="5437240"/>
          </a:xfrm>
          <a:prstGeom prst="ellipse">
            <a:avLst/>
          </a:prstGeom>
          <a:solidFill>
            <a:srgbClr val="C1C6C8"/>
          </a:solidFill>
          <a:ln w="12700" cap="flat" cmpd="sng" algn="ctr">
            <a:solidFill>
              <a:srgbClr val="C1C6C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CC16BE-424C-461C-B8F4-3EF0F4E38226}"/>
              </a:ext>
            </a:extLst>
          </p:cNvPr>
          <p:cNvSpPr>
            <a:spLocks noChangeAspect="1"/>
          </p:cNvSpPr>
          <p:nvPr/>
        </p:nvSpPr>
        <p:spPr>
          <a:xfrm>
            <a:off x="6194161" y="1946467"/>
            <a:ext cx="4483511" cy="4483511"/>
          </a:xfrm>
          <a:prstGeom prst="ellipse">
            <a:avLst/>
          </a:prstGeom>
          <a:solidFill>
            <a:srgbClr val="D14124"/>
          </a:solidFill>
          <a:ln w="12700" cap="flat" cmpd="sng" algn="ctr">
            <a:solidFill>
              <a:srgbClr val="D1412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026F16-508B-45C0-B6CA-3438ECB6EA6C}"/>
              </a:ext>
            </a:extLst>
          </p:cNvPr>
          <p:cNvSpPr>
            <a:spLocks noChangeAspect="1"/>
          </p:cNvSpPr>
          <p:nvPr/>
        </p:nvSpPr>
        <p:spPr>
          <a:xfrm>
            <a:off x="7851055" y="5260257"/>
            <a:ext cx="1169721" cy="1169721"/>
          </a:xfrm>
          <a:prstGeom prst="ellipse">
            <a:avLst/>
          </a:prstGeom>
          <a:solidFill>
            <a:srgbClr val="0097A9"/>
          </a:solidFill>
          <a:ln w="12700" cap="flat" cmpd="sng" algn="ctr">
            <a:solidFill>
              <a:srgbClr val="0097A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CDD16D-C73D-4919-92EC-E043360824B1}"/>
              </a:ext>
            </a:extLst>
          </p:cNvPr>
          <p:cNvSpPr txBox="1"/>
          <p:nvPr/>
        </p:nvSpPr>
        <p:spPr>
          <a:xfrm>
            <a:off x="1009036" y="1998400"/>
            <a:ext cx="2241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Arial"/>
                <a:sym typeface="Arial"/>
              </a:rPr>
              <a:t>say digital experience should play a leading role in in student enrollment and retention </a:t>
            </a:r>
            <a:endParaRPr kumimoji="0" lang="en-C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5B94A4-023D-465D-AED2-90B1D3B19B65}"/>
              </a:ext>
            </a:extLst>
          </p:cNvPr>
          <p:cNvSpPr txBox="1"/>
          <p:nvPr/>
        </p:nvSpPr>
        <p:spPr>
          <a:xfrm>
            <a:off x="1015181" y="1083513"/>
            <a:ext cx="22417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Segoe UI" panose="020B0502040204020203" pitchFamily="34" charset="0"/>
                <a:cs typeface="Arial"/>
                <a:sym typeface="Arial"/>
              </a:rPr>
              <a:t>73%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1BE681-CA18-490C-94F2-4CF605127D6D}"/>
              </a:ext>
            </a:extLst>
          </p:cNvPr>
          <p:cNvSpPr txBox="1"/>
          <p:nvPr/>
        </p:nvSpPr>
        <p:spPr>
          <a:xfrm>
            <a:off x="1009035" y="5035823"/>
            <a:ext cx="2241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Arial"/>
                <a:sym typeface="Arial"/>
              </a:rPr>
              <a:t>Agree that their school’s digital experience is effective today</a:t>
            </a:r>
            <a:endParaRPr kumimoji="0" lang="en-C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D4780F-1F50-4FE8-B9E4-B4BA0AEBD7E1}"/>
              </a:ext>
            </a:extLst>
          </p:cNvPr>
          <p:cNvSpPr txBox="1"/>
          <p:nvPr/>
        </p:nvSpPr>
        <p:spPr>
          <a:xfrm>
            <a:off x="1021326" y="4117295"/>
            <a:ext cx="22368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Segoe UI" panose="020B0502040204020203" pitchFamily="34" charset="0"/>
                <a:cs typeface="Arial"/>
                <a:sym typeface="Arial"/>
              </a:rPr>
              <a:t>10%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1B54F6F-02AD-4BB1-ABD2-08C9C59FCE28}"/>
              </a:ext>
            </a:extLst>
          </p:cNvPr>
          <p:cNvCxnSpPr>
            <a:stCxn id="26" idx="3"/>
            <a:endCxn id="22" idx="1"/>
          </p:cNvCxnSpPr>
          <p:nvPr/>
        </p:nvCxnSpPr>
        <p:spPr>
          <a:xfrm>
            <a:off x="3250790" y="2475454"/>
            <a:ext cx="3599966" cy="127608"/>
          </a:xfrm>
          <a:prstGeom prst="line">
            <a:avLst/>
          </a:prstGeom>
          <a:noFill/>
          <a:ln w="6350" cap="flat" cmpd="sng" algn="ctr">
            <a:solidFill>
              <a:srgbClr val="D14124"/>
            </a:solidFill>
            <a:prstDash val="solid"/>
            <a:miter lim="800000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2AFD2E-B56E-4BE7-8875-951CC835A87C}"/>
              </a:ext>
            </a:extLst>
          </p:cNvPr>
          <p:cNvCxnSpPr>
            <a:cxnSpLocks/>
            <a:stCxn id="37" idx="3"/>
            <a:endCxn id="24" idx="1"/>
          </p:cNvCxnSpPr>
          <p:nvPr/>
        </p:nvCxnSpPr>
        <p:spPr>
          <a:xfrm>
            <a:off x="3250790" y="5405155"/>
            <a:ext cx="4771567" cy="26404"/>
          </a:xfrm>
          <a:prstGeom prst="line">
            <a:avLst/>
          </a:prstGeom>
          <a:noFill/>
          <a:ln w="6350" cap="flat" cmpd="sng" algn="ctr">
            <a:solidFill>
              <a:srgbClr val="0097A9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334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 animBg="1"/>
      <p:bldP spid="22" grpId="0" animBg="1"/>
      <p:bldP spid="24" grpId="0" animBg="1"/>
      <p:bldP spid="26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modern-campus">
      <a:dk1>
        <a:srgbClr val="002454"/>
      </a:dk1>
      <a:lt1>
        <a:srgbClr val="FFFFFF"/>
      </a:lt1>
      <a:dk2>
        <a:srgbClr val="002454"/>
      </a:dk2>
      <a:lt2>
        <a:srgbClr val="FFFFFF"/>
      </a:lt2>
      <a:accent1>
        <a:srgbClr val="D14124"/>
      </a:accent1>
      <a:accent2>
        <a:srgbClr val="0097A9"/>
      </a:accent2>
      <a:accent3>
        <a:srgbClr val="005E5D"/>
      </a:accent3>
      <a:accent4>
        <a:srgbClr val="F3DA40"/>
      </a:accent4>
      <a:accent5>
        <a:srgbClr val="E7CEB5"/>
      </a:accent5>
      <a:accent6>
        <a:srgbClr val="C1C6C8"/>
      </a:accent6>
      <a:hlink>
        <a:srgbClr val="D14124"/>
      </a:hlink>
      <a:folHlink>
        <a:srgbClr val="0097A9"/>
      </a:folHlink>
    </a:clrScheme>
    <a:fontScheme name="Modern Campus Styles">
      <a:majorFont>
        <a:latin typeface="Georg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252A84B-92FA-FC47-8DDA-898D045E7125}" vid="{3BBDF814-7111-8A4F-8010-61F5BE190D21}"/>
    </a:ext>
  </a:extLst>
</a:theme>
</file>

<file path=ppt/theme/theme2.xml><?xml version="1.0" encoding="utf-8"?>
<a:theme xmlns:a="http://schemas.openxmlformats.org/drawingml/2006/main" name="1_Modern Campus PPT Template - v1.18">
  <a:themeElements>
    <a:clrScheme name="modern-campus">
      <a:dk1>
        <a:srgbClr val="002454"/>
      </a:dk1>
      <a:lt1>
        <a:srgbClr val="FFFFFF"/>
      </a:lt1>
      <a:dk2>
        <a:srgbClr val="002454"/>
      </a:dk2>
      <a:lt2>
        <a:srgbClr val="FFFFFF"/>
      </a:lt2>
      <a:accent1>
        <a:srgbClr val="D14124"/>
      </a:accent1>
      <a:accent2>
        <a:srgbClr val="0097A9"/>
      </a:accent2>
      <a:accent3>
        <a:srgbClr val="005E5D"/>
      </a:accent3>
      <a:accent4>
        <a:srgbClr val="F3DA40"/>
      </a:accent4>
      <a:accent5>
        <a:srgbClr val="E7CEB5"/>
      </a:accent5>
      <a:accent6>
        <a:srgbClr val="C1C6C8"/>
      </a:accent6>
      <a:hlink>
        <a:srgbClr val="D14124"/>
      </a:hlink>
      <a:folHlink>
        <a:srgbClr val="0097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ern Campus PPT Template - v1.18">
  <a:themeElements>
    <a:clrScheme name="modern-campus">
      <a:dk1>
        <a:srgbClr val="002454"/>
      </a:dk1>
      <a:lt1>
        <a:srgbClr val="FFFFFF"/>
      </a:lt1>
      <a:dk2>
        <a:srgbClr val="002454"/>
      </a:dk2>
      <a:lt2>
        <a:srgbClr val="FFFFFF"/>
      </a:lt2>
      <a:accent1>
        <a:srgbClr val="D14124"/>
      </a:accent1>
      <a:accent2>
        <a:srgbClr val="0097A9"/>
      </a:accent2>
      <a:accent3>
        <a:srgbClr val="005E5D"/>
      </a:accent3>
      <a:accent4>
        <a:srgbClr val="F3DA40"/>
      </a:accent4>
      <a:accent5>
        <a:srgbClr val="E7CEB5"/>
      </a:accent5>
      <a:accent6>
        <a:srgbClr val="C1C6C8"/>
      </a:accent6>
      <a:hlink>
        <a:srgbClr val="D14124"/>
      </a:hlink>
      <a:folHlink>
        <a:srgbClr val="0097A9"/>
      </a:folHlink>
    </a:clrScheme>
    <a:fontScheme name="Modern Campus Styles">
      <a:majorFont>
        <a:latin typeface="Playfair Display"/>
        <a:ea typeface=""/>
        <a:cs typeface=""/>
      </a:majorFont>
      <a:minorFont>
        <a:latin typeface="S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ACF7C37-E945-7048-A426-806952D357C2}" vid="{40593B40-60FA-D346-A349-7DC9A00396A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E5136830DB443A854E48BC8D5058F" ma:contentTypeVersion="11" ma:contentTypeDescription="Create a new document." ma:contentTypeScope="" ma:versionID="d7f5c647e80a47f31c6c2b2a8e2dfd76">
  <xsd:schema xmlns:xsd="http://www.w3.org/2001/XMLSchema" xmlns:xs="http://www.w3.org/2001/XMLSchema" xmlns:p="http://schemas.microsoft.com/office/2006/metadata/properties" xmlns:ns2="413fac84-927d-41c9-a061-adcbb3c848f2" xmlns:ns3="84a36041-5d74-40bd-911c-54702211801a" targetNamespace="http://schemas.microsoft.com/office/2006/metadata/properties" ma:root="true" ma:fieldsID="855cad383c20987fa24158aaba5f516d" ns2:_="" ns3:_="">
    <xsd:import namespace="413fac84-927d-41c9-a061-adcbb3c848f2"/>
    <xsd:import namespace="84a36041-5d74-40bd-911c-5470221180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fac84-927d-41c9-a061-adcbb3c84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36041-5d74-40bd-911c-54702211801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D7FF8E-ADEF-4D29-9EAE-2F9B68764D56}">
  <ds:schemaRefs>
    <ds:schemaRef ds:uri="http://schemas.microsoft.com/office/2006/metadata/properties"/>
    <ds:schemaRef ds:uri="http://schemas.openxmlformats.org/package/2006/metadata/core-properties"/>
    <ds:schemaRef ds:uri="84a36041-5d74-40bd-911c-54702211801a"/>
    <ds:schemaRef ds:uri="413fac84-927d-41c9-a061-adcbb3c848f2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1103D4-6952-436E-AABA-CAD590C293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3fac84-927d-41c9-a061-adcbb3c848f2"/>
    <ds:schemaRef ds:uri="84a36041-5d74-40bd-911c-5470221180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5C0F33-D31D-4B3A-8458-A126CB05A6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414</Words>
  <Application>Microsoft Macintosh PowerPoint</Application>
  <PresentationFormat>Widescreen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Georgia</vt:lpstr>
      <vt:lpstr>Playfair Display</vt:lpstr>
      <vt:lpstr>Playfair Display Bold Roman</vt:lpstr>
      <vt:lpstr>PLAYFAIR DISPLAY REGULAR ROMAN</vt:lpstr>
      <vt:lpstr>Proxima Nova</vt:lpstr>
      <vt:lpstr>Segoe UI</vt:lpstr>
      <vt:lpstr>Sen</vt:lpstr>
      <vt:lpstr>Office Theme</vt:lpstr>
      <vt:lpstr>1_Modern Campus PPT Template - v1.18</vt:lpstr>
      <vt:lpstr>Modern Campus PPT Template - v1.18</vt:lpstr>
      <vt:lpstr>PowerPoint Presentation</vt:lpstr>
      <vt:lpstr>Agenda</vt:lpstr>
      <vt:lpstr>Why We Conduct the State of Continuing Education Survey</vt:lpstr>
      <vt:lpstr>Three Drivers: The Modern  Learner Engagement Gap</vt:lpstr>
      <vt:lpstr>PowerPoint Presentation</vt:lpstr>
      <vt:lpstr>Panel Discussion| Senior Leadership Support</vt:lpstr>
      <vt:lpstr>Understanding Senior Leadership Support</vt:lpstr>
      <vt:lpstr>Panel Discussion | Modernizing the Customer Experience</vt:lpstr>
      <vt:lpstr>PowerPoint Presentation</vt:lpstr>
      <vt:lpstr>Does your institution have the technological capacity to deliver the experience non-degree students expect?</vt:lpstr>
      <vt:lpstr>Additional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README</dc:title>
  <dc:creator>Amrit Ahluwalia</dc:creator>
  <cp:lastModifiedBy>Amrit Ahluwalia</cp:lastModifiedBy>
  <cp:revision>29</cp:revision>
  <dcterms:created xsi:type="dcterms:W3CDTF">2021-03-11T13:39:39Z</dcterms:created>
  <dcterms:modified xsi:type="dcterms:W3CDTF">2021-03-22T12:40:44Z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0x010100511E5136830DB443A854E48BC8D5058F</vt:lpwstr>
  </property>
</Properties>
</file>