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8" r:id="rId12"/>
    <p:sldId id="275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2/5/2018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2/5/2018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Making the Tough Decisions: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Critical Business 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and Enrollment Strategies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Tuesday, February 6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Decision: Getting Smaller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Saint Michael’s College</a:t>
            </a:r>
          </a:p>
          <a:p>
            <a:r>
              <a:rPr lang="en-US" dirty="0"/>
              <a:t>Trinity College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64" y="3345023"/>
            <a:ext cx="3756372" cy="177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6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Decision: Giving Up Application Fee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colleges are doing it</a:t>
            </a:r>
          </a:p>
          <a:p>
            <a:r>
              <a:rPr lang="en-US" dirty="0"/>
              <a:t>How colleges are doing it</a:t>
            </a:r>
          </a:p>
          <a:p>
            <a:r>
              <a:rPr lang="en-US" dirty="0"/>
              <a:t>The payoff (beyond money)</a:t>
            </a:r>
          </a:p>
        </p:txBody>
      </p:sp>
    </p:spTree>
    <p:extLst>
      <p:ext uri="{BB962C8B-B14F-4D97-AF65-F5344CB8AC3E}">
        <p14:creationId xmlns:p14="http://schemas.microsoft.com/office/powerpoint/2010/main" val="178845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Decision: </a:t>
            </a:r>
            <a:br>
              <a:rPr lang="en-US" dirty="0"/>
            </a:br>
            <a:r>
              <a:rPr lang="en-US" dirty="0"/>
              <a:t>Closing a Law School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64" y="1957388"/>
            <a:ext cx="6156271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527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Decision: Going Big Without a Lengthy ‘Quiet Phase’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57" y="1957388"/>
            <a:ext cx="612168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90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Decision: Involve the Faculty by Sharing Budget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  </a:t>
            </a:r>
            <a:r>
              <a:rPr lang="en-US" sz="1100" i="1" dirty="0"/>
              <a:t>--</a:t>
            </a:r>
            <a:r>
              <a:rPr lang="en-US" sz="1100" i="1" dirty="0" err="1"/>
              <a:t>iStock</a:t>
            </a:r>
            <a:endParaRPr lang="en-US" sz="11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24" y="2177177"/>
            <a:ext cx="4022751" cy="375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540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Decision: Balancing Mission and Money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2" y="2438400"/>
            <a:ext cx="46767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38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Decision: Facing History During Your Honeymoon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2609850"/>
            <a:ext cx="70008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7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Quandary </a:t>
            </a:r>
            <a:br>
              <a:rPr lang="en-US" dirty="0"/>
            </a:br>
            <a:r>
              <a:rPr lang="en-US" dirty="0"/>
              <a:t>of Shared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 leaders regularly complain that they are prevented from making tough decisions because various constituents will object.</a:t>
            </a:r>
          </a:p>
          <a:p>
            <a:r>
              <a:rPr lang="en-US" dirty="0"/>
              <a:t>Faculty members, alumni, students and political leaders regularly reject bold changes because they were never consulted.</a:t>
            </a:r>
          </a:p>
        </p:txBody>
      </p:sp>
    </p:spTree>
    <p:extLst>
      <p:ext uri="{BB962C8B-B14F-4D97-AF65-F5344CB8AC3E}">
        <p14:creationId xmlns:p14="http://schemas.microsoft.com/office/powerpoint/2010/main" val="1821690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Qualities Behind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well defined question/problem</a:t>
            </a:r>
          </a:p>
          <a:p>
            <a:r>
              <a:rPr lang="en-US" dirty="0"/>
              <a:t>Genuine communication with faculty members and others</a:t>
            </a:r>
          </a:p>
          <a:p>
            <a:r>
              <a:rPr lang="en-US" dirty="0"/>
              <a:t>Realistic goals and timetables</a:t>
            </a:r>
          </a:p>
          <a:p>
            <a:r>
              <a:rPr lang="en-US" dirty="0"/>
              <a:t>Leaders who accept not everyone will agree</a:t>
            </a:r>
          </a:p>
          <a:p>
            <a:r>
              <a:rPr lang="en-US" dirty="0"/>
              <a:t>Alignment with mission</a:t>
            </a:r>
          </a:p>
        </p:txBody>
      </p:sp>
    </p:spTree>
    <p:extLst>
      <p:ext uri="{BB962C8B-B14F-4D97-AF65-F5344CB8AC3E}">
        <p14:creationId xmlns:p14="http://schemas.microsoft.com/office/powerpoint/2010/main" val="305625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Suggestions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180703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1026" name="Picture 2" descr="Image result for oracle logo">
            <a:extLst>
              <a:ext uri="{FF2B5EF4-FFF2-40B4-BE49-F238E27FC236}">
                <a16:creationId xmlns:a16="http://schemas.microsoft.com/office/drawing/2014/main" id="{A366CEC7-0F29-4195-930E-30E58B13D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8" y="2902588"/>
            <a:ext cx="7413523" cy="10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Institutions Don’t Make Tough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Southern Illinois U jobs for chancellor’s daughter and son-in-law</a:t>
            </a:r>
          </a:p>
          <a:p>
            <a:r>
              <a:rPr lang="en-US" dirty="0"/>
              <a:t>Unexpected enrollment at Irvine</a:t>
            </a:r>
          </a:p>
          <a:p>
            <a:r>
              <a:rPr lang="en-US" dirty="0"/>
              <a:t>Michigan State scandal</a:t>
            </a:r>
          </a:p>
        </p:txBody>
      </p:sp>
    </p:spTree>
    <p:extLst>
      <p:ext uri="{BB962C8B-B14F-4D97-AF65-F5344CB8AC3E}">
        <p14:creationId xmlns:p14="http://schemas.microsoft.com/office/powerpoint/2010/main" val="276166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Institutions Try (and Fail) to Make Tough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Sweet Briar’s death and rebirth</a:t>
            </a:r>
          </a:p>
          <a:p>
            <a:r>
              <a:rPr lang="en-US" dirty="0"/>
              <a:t>Alabama-Birmingham football’s death and rebirth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65" y="3912756"/>
            <a:ext cx="5526981" cy="168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3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Decision: To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Wheelock-BU</a:t>
            </a:r>
          </a:p>
          <a:p>
            <a:r>
              <a:rPr lang="en-US" dirty="0"/>
              <a:t>Shimer-North Central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93" y="3494558"/>
            <a:ext cx="2889195" cy="192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19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Decision: Not Selling Business School Name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86088"/>
            <a:ext cx="5715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9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Decision: Keeping Net Tuition Stable for Each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(And contrast with tuition “resets”)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22" y="2846155"/>
            <a:ext cx="3887161" cy="259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21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Tough Decisions: Making Enrollment Rebound at Regional Publics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SUNY Fredonia</a:t>
            </a:r>
          </a:p>
          <a:p>
            <a:r>
              <a:rPr lang="en-US" dirty="0"/>
              <a:t>Lake Superior State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24" y="3427078"/>
            <a:ext cx="5245796" cy="190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6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Tough Decisions: Facing the Competition by Changing Strategy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7620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42245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61</TotalTime>
  <Words>312</Words>
  <Application>Microsoft Office PowerPoint</Application>
  <PresentationFormat>On-screen Show (4:3)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Making the Tough Decisions: Critical Business  and Enrollment Strategies</vt:lpstr>
      <vt:lpstr>Presenters</vt:lpstr>
      <vt:lpstr>When Institutions Don’t Make Tough Decisions</vt:lpstr>
      <vt:lpstr>When Institutions Try (and Fail) to Make Tough Decisions</vt:lpstr>
      <vt:lpstr>Tough Decision: To Merge</vt:lpstr>
      <vt:lpstr>Tough Decision: Not Selling Business School Name</vt:lpstr>
      <vt:lpstr>Tough Decision: Keeping Net Tuition Stable for Each Class</vt:lpstr>
      <vt:lpstr>Tough Decisions: Making Enrollment Rebound at Regional Publics</vt:lpstr>
      <vt:lpstr>Tough Decisions: Facing the Competition by Changing Strategy</vt:lpstr>
      <vt:lpstr>Tough Decision: Getting Smaller</vt:lpstr>
      <vt:lpstr>Tough Decision: Giving Up Application Fee Funds</vt:lpstr>
      <vt:lpstr>Tough Decision:  Closing a Law School</vt:lpstr>
      <vt:lpstr>Tough Decision: Going Big Without a Lengthy ‘Quiet Phase’</vt:lpstr>
      <vt:lpstr>Tough Decision: Involve the Faculty by Sharing Budget Info</vt:lpstr>
      <vt:lpstr>Tough Decision: Balancing Mission and Money</vt:lpstr>
      <vt:lpstr>Tough Decision: Facing History During Your Honeymoon</vt:lpstr>
      <vt:lpstr>The Quandary  of Shared Governance</vt:lpstr>
      <vt:lpstr>Qualities Behind Success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10</cp:revision>
  <dcterms:created xsi:type="dcterms:W3CDTF">2017-05-09T13:33:13Z</dcterms:created>
  <dcterms:modified xsi:type="dcterms:W3CDTF">2018-02-05T14:22:34Z</dcterms:modified>
</cp:coreProperties>
</file>