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83" r:id="rId4"/>
    <p:sldId id="284" r:id="rId5"/>
    <p:sldId id="285" r:id="rId6"/>
    <p:sldId id="287" r:id="rId7"/>
    <p:sldId id="286" r:id="rId8"/>
    <p:sldId id="288" r:id="rId9"/>
    <p:sldId id="292" r:id="rId10"/>
    <p:sldId id="289" r:id="rId11"/>
    <p:sldId id="290" r:id="rId12"/>
    <p:sldId id="291" r:id="rId13"/>
    <p:sldId id="270" r:id="rId14"/>
    <p:sldId id="28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wsroom" initials="N" lastIdx="5" clrIdx="0">
    <p:extLst>
      <p:ext uri="{19B8F6BF-5375-455C-9EA6-DF929625EA0E}">
        <p15:presenceInfo xmlns:p15="http://schemas.microsoft.com/office/powerpoint/2012/main" userId="Newsro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637"/>
  </p:normalViewPr>
  <p:slideViewPr>
    <p:cSldViewPr snapToGrid="0" snapToObjects="1">
      <p:cViewPr varScale="1">
        <p:scale>
          <a:sx n="81" d="100"/>
          <a:sy n="81" d="100"/>
        </p:scale>
        <p:origin x="917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5/27/2020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5/27/2020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462395" y="3530311"/>
            <a:ext cx="7886700" cy="69215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ea typeface="MS PGothic" pitchFamily="34" charset="-128"/>
              </a:rPr>
              <a:t>Planning for Fall 2020</a:t>
            </a:r>
            <a:br>
              <a:rPr lang="en-US" altLang="en-US" dirty="0">
                <a:ea typeface="MS PGothic" pitchFamily="34" charset="-128"/>
              </a:rPr>
            </a:br>
            <a:r>
              <a:rPr lang="en-US" altLang="en-US" dirty="0">
                <a:ea typeface="MS PGothic" pitchFamily="34" charset="-128"/>
              </a:rPr>
              <a:t>and Beyond</a:t>
            </a:r>
            <a:br>
              <a:rPr lang="en-US" altLang="en-US" dirty="0">
                <a:ea typeface="MS PGothic" pitchFamily="34" charset="-128"/>
              </a:rPr>
            </a:br>
            <a:endParaRPr lang="en-US" altLang="en-US" dirty="0">
              <a:ea typeface="MS PGothic" pitchFamily="34" charset="-128"/>
            </a:endParaRP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An </a:t>
            </a:r>
            <a:r>
              <a:rPr lang="en-US" altLang="en-US" i="1" dirty="0">
                <a:ea typeface="MS PGothic" pitchFamily="34" charset="-128"/>
              </a:rPr>
              <a:t>Inside Higher Ed</a:t>
            </a:r>
            <a:r>
              <a:rPr lang="en-US" altLang="en-US" dirty="0">
                <a:ea typeface="MS PGothic" pitchFamily="34" charset="-128"/>
              </a:rPr>
              <a:t> webcast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Thursday, May 28, 2020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2 p.m. Eastern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51425-8B95-9C49-9905-6BD846C13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State University</a:t>
            </a:r>
          </a:p>
        </p:txBody>
      </p:sp>
      <p:pic>
        <p:nvPicPr>
          <p:cNvPr id="5" name="Content Placeholder 4" descr="A group of people in a park&#10;&#10;Description automatically generated">
            <a:extLst>
              <a:ext uri="{FF2B5EF4-FFF2-40B4-BE49-F238E27FC236}">
                <a16:creationId xmlns:a16="http://schemas.microsoft.com/office/drawing/2014/main" id="{808DAB31-2F29-1346-B95C-F39A10348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000" y="2730500"/>
            <a:ext cx="6350000" cy="2540000"/>
          </a:xfrm>
        </p:spPr>
      </p:pic>
    </p:spTree>
    <p:extLst>
      <p:ext uri="{BB962C8B-B14F-4D97-AF65-F5344CB8AC3E}">
        <p14:creationId xmlns:p14="http://schemas.microsoft.com/office/powerpoint/2010/main" val="4255920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2B89F-7C37-164A-A45C-21E906D7A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of Notre Dame</a:t>
            </a:r>
          </a:p>
        </p:txBody>
      </p:sp>
      <p:pic>
        <p:nvPicPr>
          <p:cNvPr id="5" name="Content Placeholder 4" descr="A close up of a church&#10;&#10;Description automatically generated">
            <a:extLst>
              <a:ext uri="{FF2B5EF4-FFF2-40B4-BE49-F238E27FC236}">
                <a16:creationId xmlns:a16="http://schemas.microsoft.com/office/drawing/2014/main" id="{25D0ACD1-4BD9-3745-ACDE-757175984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9800" y="1957388"/>
            <a:ext cx="7264400" cy="4086225"/>
          </a:xfrm>
        </p:spPr>
      </p:pic>
    </p:spTree>
    <p:extLst>
      <p:ext uri="{BB962C8B-B14F-4D97-AF65-F5344CB8AC3E}">
        <p14:creationId xmlns:p14="http://schemas.microsoft.com/office/powerpoint/2010/main" val="2779612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47F90-55AE-BB41-B4C8-462D522B3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Admitting They Just Don’t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DDD12-3942-E746-ACAB-EC52E1577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5400" dirty="0"/>
              <a:t>            ????????</a:t>
            </a:r>
          </a:p>
        </p:txBody>
      </p:sp>
    </p:spTree>
    <p:extLst>
      <p:ext uri="{BB962C8B-B14F-4D97-AF65-F5344CB8AC3E}">
        <p14:creationId xmlns:p14="http://schemas.microsoft.com/office/powerpoint/2010/main" val="1832077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90158-04ED-CB47-A218-B4A797EED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94820-8C48-BD48-8DE7-A7E139FD6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91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C427E-693D-4958-8352-42E7E146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Thanks …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75FCDA-A989-42BB-9FE0-F180C7FF8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925" y="2421541"/>
            <a:ext cx="7140149" cy="287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39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Scott Jaschik, editor, </a:t>
            </a:r>
            <a:r>
              <a:rPr lang="en-US" i="1" dirty="0"/>
              <a:t>Inside Higher Ed, </a:t>
            </a:r>
            <a:r>
              <a:rPr lang="en-US" dirty="0">
                <a:hlinkClick r:id="rId2"/>
              </a:rPr>
              <a:t>scott.jaschik@insidehighered.com</a:t>
            </a:r>
            <a:endParaRPr lang="en-US" dirty="0"/>
          </a:p>
          <a:p>
            <a:r>
              <a:rPr lang="en-US" dirty="0"/>
              <a:t>Doug Lederman, editor, </a:t>
            </a:r>
            <a:r>
              <a:rPr lang="en-US" i="1" dirty="0"/>
              <a:t>Inside Higher Ed, </a:t>
            </a:r>
            <a:r>
              <a:rPr lang="en-US" u="sng" dirty="0">
                <a:solidFill>
                  <a:srgbClr val="EE7531"/>
                </a:solidFill>
              </a:rPr>
              <a:t>doug.lederman@insidehighered.com</a:t>
            </a:r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C46F6-7486-BE4C-BE91-2FA1AFF74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Experts Are Saying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F2C8B-A0DD-1043-A4C7-97837258D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Centers for Disease Control and Prevention</a:t>
            </a:r>
          </a:p>
          <a:p>
            <a:r>
              <a:rPr lang="en-US" dirty="0"/>
              <a:t>American College Health Association</a:t>
            </a:r>
          </a:p>
        </p:txBody>
      </p:sp>
    </p:spTree>
    <p:extLst>
      <p:ext uri="{BB962C8B-B14F-4D97-AF65-F5344CB8AC3E}">
        <p14:creationId xmlns:p14="http://schemas.microsoft.com/office/powerpoint/2010/main" val="3700147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0152-3EF8-8842-A1B9-6E76FC463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Two Key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44167-0853-D241-890B-ABE0882A7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Safety</a:t>
            </a:r>
          </a:p>
          <a:p>
            <a:r>
              <a:rPr lang="en-US" dirty="0"/>
              <a:t>Money</a:t>
            </a:r>
          </a:p>
        </p:txBody>
      </p:sp>
    </p:spTree>
    <p:extLst>
      <p:ext uri="{BB962C8B-B14F-4D97-AF65-F5344CB8AC3E}">
        <p14:creationId xmlns:p14="http://schemas.microsoft.com/office/powerpoint/2010/main" val="751565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7605C-8FA7-8545-9A2A-8B39829A0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Decides?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04C1D-8BE4-D14C-A942-26C5B5064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Politicians</a:t>
            </a:r>
          </a:p>
          <a:p>
            <a:r>
              <a:rPr lang="en-US" dirty="0"/>
              <a:t>Trustees</a:t>
            </a:r>
          </a:p>
          <a:p>
            <a:r>
              <a:rPr lang="en-US" dirty="0"/>
              <a:t>Administrators</a:t>
            </a:r>
          </a:p>
        </p:txBody>
      </p:sp>
    </p:spTree>
    <p:extLst>
      <p:ext uri="{BB962C8B-B14F-4D97-AF65-F5344CB8AC3E}">
        <p14:creationId xmlns:p14="http://schemas.microsoft.com/office/powerpoint/2010/main" val="153433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27BEB-069F-A845-856F-D97DE1C3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Has Influence?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D0D1D-BD7C-674A-93E5-71E3D339A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Faculty</a:t>
            </a:r>
          </a:p>
          <a:p>
            <a:r>
              <a:rPr lang="en-US" dirty="0"/>
              <a:t>Parents</a:t>
            </a:r>
          </a:p>
          <a:p>
            <a:r>
              <a:rPr lang="en-US" dirty="0"/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2086315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6E1CE-CF80-2949-B567-C50FFACEF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Online?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4D8B4-A7DC-6C42-BA9B-0AE228CBB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854" y="3515781"/>
            <a:ext cx="3411326" cy="11264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</a:t>
            </a:r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--U of San Francisco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A29430-B88E-AA49-AD37-3300C953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92" y="2189051"/>
            <a:ext cx="5240581" cy="349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148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59F8A-80FC-6642-9A64-8284E5147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Paying for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7B068-FC7F-1946-A999-33BD13821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Giving extra aid</a:t>
            </a:r>
          </a:p>
          <a:p>
            <a:r>
              <a:rPr lang="en-US" dirty="0"/>
              <a:t>Tapping endowments</a:t>
            </a:r>
          </a:p>
          <a:p>
            <a:r>
              <a:rPr lang="en-US" dirty="0"/>
              <a:t>Fundraising</a:t>
            </a:r>
          </a:p>
          <a:p>
            <a:r>
              <a:rPr lang="en-US" dirty="0"/>
              <a:t>States</a:t>
            </a:r>
          </a:p>
          <a:p>
            <a:r>
              <a:rPr lang="en-US" dirty="0"/>
              <a:t>Federal funds</a:t>
            </a:r>
          </a:p>
        </p:txBody>
      </p:sp>
    </p:spTree>
    <p:extLst>
      <p:ext uri="{BB962C8B-B14F-4D97-AF65-F5344CB8AC3E}">
        <p14:creationId xmlns:p14="http://schemas.microsoft.com/office/powerpoint/2010/main" val="1536254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B8E02-9213-844F-B770-FA5EBA262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6FC4E-7096-904C-BCEA-5C3E448CE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can be remote?</a:t>
            </a:r>
          </a:p>
          <a:p>
            <a:r>
              <a:rPr lang="en-US" dirty="0"/>
              <a:t>Housing</a:t>
            </a:r>
          </a:p>
          <a:p>
            <a:r>
              <a:rPr lang="en-US" dirty="0"/>
              <a:t>Dining</a:t>
            </a:r>
          </a:p>
        </p:txBody>
      </p:sp>
    </p:spTree>
    <p:extLst>
      <p:ext uri="{BB962C8B-B14F-4D97-AF65-F5344CB8AC3E}">
        <p14:creationId xmlns:p14="http://schemas.microsoft.com/office/powerpoint/2010/main" val="118493548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1037</TotalTime>
  <Words>143</Words>
  <Application>Microsoft Office PowerPoint</Application>
  <PresentationFormat>On-screen Show (4:3)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Roboto</vt:lpstr>
      <vt:lpstr>Roboto Light</vt:lpstr>
      <vt:lpstr>Roboto Medium</vt:lpstr>
      <vt:lpstr>Roboto Regular</vt:lpstr>
      <vt:lpstr>Roboto Slab Light</vt:lpstr>
      <vt:lpstr>PowerPointTemplate-standard</vt:lpstr>
      <vt:lpstr>Planning for Fall 2020 and Beyond </vt:lpstr>
      <vt:lpstr>Presenters</vt:lpstr>
      <vt:lpstr>What the Experts Are Saying</vt:lpstr>
      <vt:lpstr>The Two Key Issues</vt:lpstr>
      <vt:lpstr>Who Decides?</vt:lpstr>
      <vt:lpstr>Who Has Influence? </vt:lpstr>
      <vt:lpstr>How Much Online?</vt:lpstr>
      <vt:lpstr>Paying for It</vt:lpstr>
      <vt:lpstr>Student Services</vt:lpstr>
      <vt:lpstr>California State University</vt:lpstr>
      <vt:lpstr>University of Notre Dame</vt:lpstr>
      <vt:lpstr>Admitting They Just Don’t Know</vt:lpstr>
      <vt:lpstr>Your Questions</vt:lpstr>
      <vt:lpstr>With Thanks …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Morgan Hutchings</cp:lastModifiedBy>
  <cp:revision>114</cp:revision>
  <dcterms:created xsi:type="dcterms:W3CDTF">2017-05-09T13:33:13Z</dcterms:created>
  <dcterms:modified xsi:type="dcterms:W3CDTF">2020-05-27T17:21:33Z</dcterms:modified>
</cp:coreProperties>
</file>