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8" r:id="rId1"/>
    <p:sldMasterId id="2147483670" r:id="rId2"/>
  </p:sldMasterIdLst>
  <p:notesMasterIdLst>
    <p:notesMasterId r:id="rId10"/>
  </p:notesMasterIdLst>
  <p:sldIdLst>
    <p:sldId id="256" r:id="rId3"/>
    <p:sldId id="263" r:id="rId4"/>
    <p:sldId id="258" r:id="rId5"/>
    <p:sldId id="259" r:id="rId6"/>
    <p:sldId id="266" r:id="rId7"/>
    <p:sldId id="264" r:id="rId8"/>
    <p:sldId id="265" r:id="rId9"/>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helly Chiang"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5152"/>
  </p:normalViewPr>
  <p:slideViewPr>
    <p:cSldViewPr snapToGrid="0">
      <p:cViewPr varScale="1">
        <p:scale>
          <a:sx n="65" d="100"/>
          <a:sy n="65" d="100"/>
        </p:scale>
        <p:origin x="-112" y="-114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printerSettings" Target="printerSettings/printerSettings1.bin"/><Relationship Id="rId12" Type="http://schemas.openxmlformats.org/officeDocument/2006/relationships/commentAuthors" Target="commentAuthors.xml"/><Relationship Id="rId13" Type="http://schemas.openxmlformats.org/officeDocument/2006/relationships/presProps" Target="presProps.xml"/><Relationship Id="rId14" Type="http://schemas.openxmlformats.org/officeDocument/2006/relationships/viewProps" Target="viewProps.xml"/><Relationship Id="rId15" Type="http://schemas.openxmlformats.org/officeDocument/2006/relationships/theme" Target="theme/theme1.xml"/><Relationship Id="rId16"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6177612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8a2dee7c4c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400" b="1"/>
          </a:p>
          <a:p>
            <a:pPr marL="0" lvl="0" indent="0" algn="l" rtl="0">
              <a:lnSpc>
                <a:spcPct val="115000"/>
              </a:lnSpc>
              <a:spcBef>
                <a:spcPts val="0"/>
              </a:spcBef>
              <a:spcAft>
                <a:spcPts val="0"/>
              </a:spcAft>
              <a:buNone/>
            </a:pPr>
            <a:endParaRPr/>
          </a:p>
          <a:p>
            <a:pPr marL="0" lvl="0" indent="0" algn="l" rtl="0">
              <a:lnSpc>
                <a:spcPct val="100000"/>
              </a:lnSpc>
              <a:spcBef>
                <a:spcPts val="0"/>
              </a:spcBef>
              <a:spcAft>
                <a:spcPts val="0"/>
              </a:spcAft>
              <a:buClr>
                <a:srgbClr val="000000"/>
              </a:buClr>
              <a:buSzPts val="1400"/>
              <a:buFont typeface="Arial"/>
              <a:buNone/>
            </a:pPr>
            <a:endParaRPr sz="1400" b="1"/>
          </a:p>
          <a:p>
            <a:pPr marL="0" lvl="0" indent="0" algn="l" rtl="0">
              <a:lnSpc>
                <a:spcPct val="100000"/>
              </a:lnSpc>
              <a:spcBef>
                <a:spcPts val="0"/>
              </a:spcBef>
              <a:spcAft>
                <a:spcPts val="0"/>
              </a:spcAft>
              <a:buClr>
                <a:srgbClr val="000000"/>
              </a:buClr>
              <a:buSzPts val="1400"/>
              <a:buFont typeface="Arial"/>
              <a:buNone/>
            </a:pPr>
            <a:endParaRPr/>
          </a:p>
        </p:txBody>
      </p:sp>
      <p:sp>
        <p:nvSpPr>
          <p:cNvPr id="103" name="Google Shape;103;g8a2dee7c4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8a33d64f08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8a33d64f08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686837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8a33d64f08_0_52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0" name="Google Shape;130;g8a33d64f08_0_5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 sz="1000"/>
              <a:t>The University of South Florida - an Appian customer since 2015 - sought a solution to coordinate the safe return of their academic community, which includes roughly 100,000 students, faculty, and staff members to their 5 campuses across the state of Florida, amid the COVID-19 pandemic.</a:t>
            </a:r>
            <a:endParaRPr sz="1000"/>
          </a:p>
          <a:p>
            <a:pPr marL="0" lvl="0" indent="0" algn="l" rtl="0">
              <a:lnSpc>
                <a:spcPct val="115000"/>
              </a:lnSpc>
              <a:spcBef>
                <a:spcPts val="0"/>
              </a:spcBef>
              <a:spcAft>
                <a:spcPts val="0"/>
              </a:spcAft>
              <a:buNone/>
            </a:pPr>
            <a:endParaRPr sz="1000"/>
          </a:p>
          <a:p>
            <a:pPr marL="0" lvl="0" indent="0" algn="l" rtl="0">
              <a:lnSpc>
                <a:spcPct val="115000"/>
              </a:lnSpc>
              <a:spcBef>
                <a:spcPts val="0"/>
              </a:spcBef>
              <a:spcAft>
                <a:spcPts val="0"/>
              </a:spcAft>
              <a:buNone/>
            </a:pPr>
            <a:r>
              <a:rPr lang="en" sz="1000"/>
              <a:t>They assessed the existing return-to-the-workplace solutions on the market and found that they fell short.  Higher education institutions’ have unique needs, such as the size of their populations and on-campus residential living. As a result, USF and Appian partnered to develop CampusPass, enabling the university to safely coordinate and communicate with all their constituents.</a:t>
            </a:r>
            <a:endParaRPr sz="1000"/>
          </a:p>
          <a:p>
            <a:pPr marL="0" lvl="0" indent="0" algn="l" rtl="0">
              <a:lnSpc>
                <a:spcPct val="115000"/>
              </a:lnSpc>
              <a:spcBef>
                <a:spcPts val="0"/>
              </a:spcBef>
              <a:spcAft>
                <a:spcPts val="0"/>
              </a:spcAft>
              <a:buNone/>
            </a:pPr>
            <a:endParaRPr sz="1000"/>
          </a:p>
          <a:p>
            <a:pPr marL="0" lvl="0" indent="0" algn="l" rtl="0">
              <a:lnSpc>
                <a:spcPct val="115000"/>
              </a:lnSpc>
              <a:spcBef>
                <a:spcPts val="0"/>
              </a:spcBef>
              <a:spcAft>
                <a:spcPts val="0"/>
              </a:spcAft>
              <a:buNone/>
            </a:pPr>
            <a:r>
              <a:rPr lang="en" sz="1000"/>
              <a:t>USF is initially focusing on 3 unique populations: students, faculty, and staff.  They’re conducting two different health screening surveys. One is a detailed, role-based “intake” survey with 70 questions to determine who is eligible for consideration to return to campus.  Once on-campus access is authorized, then a brief, daily health check-in survey will be conducted to ensure that on-campus access should continue to be authorized.</a:t>
            </a:r>
            <a:endParaRPr sz="1000"/>
          </a:p>
          <a:p>
            <a:pPr marL="0" lvl="0" indent="0" algn="l" rtl="0">
              <a:lnSpc>
                <a:spcPct val="115000"/>
              </a:lnSpc>
              <a:spcBef>
                <a:spcPts val="0"/>
              </a:spcBef>
              <a:spcAft>
                <a:spcPts val="0"/>
              </a:spcAft>
              <a:buNone/>
            </a:pPr>
            <a:endParaRPr sz="1000"/>
          </a:p>
          <a:p>
            <a:pPr marL="0" lvl="0" indent="0" algn="l" rtl="0">
              <a:lnSpc>
                <a:spcPct val="115000"/>
              </a:lnSpc>
              <a:spcBef>
                <a:spcPts val="0"/>
              </a:spcBef>
              <a:spcAft>
                <a:spcPts val="0"/>
              </a:spcAft>
              <a:buNone/>
            </a:pPr>
            <a:r>
              <a:rPr lang="en" sz="1000"/>
              <a:t>The Intake phase of the CampusPass solution launched July 1st to a pilot group of 600 users, and will go live to the entire USF population at the end of July. The daily check-in phase, with automated return-to-campus authorization via Mobile Pass, will roll out as their community begins returning to campus in August.  USF is planning to randomly test 10% of its population every few days.  If at that time, they discover an on-campus COVID-19 exposure, they will leverage the CampusPass contact tracing and isolation processing functionality.  </a:t>
            </a:r>
            <a:endParaRPr sz="1000">
              <a:solidFill>
                <a:schemeClr val="dk1"/>
              </a:solidFill>
            </a:endParaRPr>
          </a:p>
        </p:txBody>
      </p:sp>
      <p:sp>
        <p:nvSpPr>
          <p:cNvPr id="131" name="Google Shape;131;g8a33d64f08_0_520:notes"/>
          <p:cNvSpPr txBox="1">
            <a:spLocks noGrp="1"/>
          </p:cNvSpPr>
          <p:nvPr>
            <p:ph type="sldNum" idx="12"/>
          </p:nvPr>
        </p:nvSpPr>
        <p:spPr>
          <a:xfrm>
            <a:off x="3970938" y="8829967"/>
            <a:ext cx="3037800" cy="464700"/>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chemeClr val="dk1"/>
                </a:solidFill>
                <a:latin typeface="Calibri"/>
                <a:ea typeface="Calibri"/>
                <a:cs typeface="Calibri"/>
                <a:sym typeface="Calibri"/>
              </a:rPr>
              <a:t>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8a33d64f08_0_5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8a33d64f08_0_5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One of the key learnings from speaking with academic institutions is that all the processes and activities required to return communities safely back to campus must be fully integrated.  If these capabilities operate in silos, speed and efficiency is lost, increasing the risk of an on-campus virus exposure spreading.  We believe these 5 capabilities are integral to a successful, safe return to campus.</a:t>
            </a:r>
            <a:endParaRPr/>
          </a:p>
          <a:p>
            <a:pPr marL="0" lvl="0" indent="0" algn="l" rtl="0">
              <a:spcBef>
                <a:spcPts val="0"/>
              </a:spcBef>
              <a:spcAft>
                <a:spcPts val="0"/>
              </a:spcAft>
              <a:buNone/>
            </a:pPr>
            <a:endParaRPr/>
          </a:p>
          <a:p>
            <a:pPr marL="457200" lvl="0" indent="-298450" algn="l" rtl="0">
              <a:spcBef>
                <a:spcPts val="0"/>
              </a:spcBef>
              <a:spcAft>
                <a:spcPts val="0"/>
              </a:spcAft>
              <a:buSzPts val="1100"/>
              <a:buAutoNum type="arabicPeriod"/>
            </a:pPr>
            <a:r>
              <a:rPr lang="en" b="1"/>
              <a:t>Health Screening</a:t>
            </a:r>
            <a:r>
              <a:rPr lang="en"/>
              <a:t> - It begins with the health screening of everyone.  Most institutions are planning on doing this on a daily basis.  This will generate mountains of data that will need to be reviewed.</a:t>
            </a:r>
            <a:endParaRPr/>
          </a:p>
          <a:p>
            <a:pPr marL="457200" lvl="0" indent="-298450" algn="l" rtl="0">
              <a:spcBef>
                <a:spcPts val="0"/>
              </a:spcBef>
              <a:spcAft>
                <a:spcPts val="0"/>
              </a:spcAft>
              <a:buSzPts val="1100"/>
              <a:buAutoNum type="arabicPeriod"/>
            </a:pPr>
            <a:r>
              <a:rPr lang="en" b="1"/>
              <a:t>Return Authorization</a:t>
            </a:r>
            <a:r>
              <a:rPr lang="en"/>
              <a:t> - For those populations that need to return to campus there then needs to be a return authorization. Doing this in a scalable manner is important.</a:t>
            </a:r>
            <a:endParaRPr/>
          </a:p>
          <a:p>
            <a:pPr marL="457200" lvl="0" indent="-298450" algn="l" rtl="0">
              <a:spcBef>
                <a:spcPts val="0"/>
              </a:spcBef>
              <a:spcAft>
                <a:spcPts val="0"/>
              </a:spcAft>
              <a:buSzPts val="1100"/>
              <a:buAutoNum type="arabicPeriod"/>
            </a:pPr>
            <a:r>
              <a:rPr lang="en" b="1"/>
              <a:t>Contact Tracing</a:t>
            </a:r>
            <a:r>
              <a:rPr lang="en"/>
              <a:t> - We hope it doesn’t happen, but at some point there will be an on-campus COVID-19 exposure.  The speed at which it is detected, traced and managed will determine the success of any campus reopening.</a:t>
            </a:r>
            <a:endParaRPr/>
          </a:p>
          <a:p>
            <a:pPr marL="457200" lvl="0" indent="-298450" algn="l" rtl="0">
              <a:spcBef>
                <a:spcPts val="0"/>
              </a:spcBef>
              <a:spcAft>
                <a:spcPts val="0"/>
              </a:spcAft>
              <a:buSzPts val="1100"/>
              <a:buAutoNum type="arabicPeriod"/>
            </a:pPr>
            <a:r>
              <a:rPr lang="en" b="1"/>
              <a:t>Isolation Processing</a:t>
            </a:r>
            <a:r>
              <a:rPr lang="en"/>
              <a:t> [Only applies to universities with students living on-campus] - Unfortunately, at some point an on-campus residential student may also become sick or exposed to COVID-19. Ensuring that the student gets isolated quickly is critical.  We’ve learned that universities are considering designating a COVID-19 dorm, to isolate on-campus students and staff as needed.</a:t>
            </a:r>
            <a:endParaRPr/>
          </a:p>
          <a:p>
            <a:pPr marL="457200" lvl="0" indent="-298450" algn="l" rtl="0">
              <a:spcBef>
                <a:spcPts val="0"/>
              </a:spcBef>
              <a:spcAft>
                <a:spcPts val="0"/>
              </a:spcAft>
              <a:buSzPts val="1100"/>
              <a:buAutoNum type="arabicPeriod"/>
            </a:pPr>
            <a:r>
              <a:rPr lang="en" b="1"/>
              <a:t>Virus Testing</a:t>
            </a:r>
            <a:r>
              <a:rPr lang="en"/>
              <a:t> - Testing is a key component.  Many institutions are planning for random testing of a percentage of their population every few days.  In addition, unhealthy results to a check-in survey may also result in testing.</a:t>
            </a:r>
            <a:endParaRPr/>
          </a:p>
          <a:p>
            <a:pPr marL="0" lvl="0" indent="0" algn="l" rtl="0">
              <a:spcBef>
                <a:spcPts val="0"/>
              </a:spcBef>
              <a:spcAft>
                <a:spcPts val="0"/>
              </a:spcAft>
              <a:buNone/>
            </a:pPr>
            <a:endParaRPr/>
          </a:p>
          <a:p>
            <a:pPr marL="0" lvl="0" indent="0" algn="l" rtl="0">
              <a:spcBef>
                <a:spcPts val="0"/>
              </a:spcBef>
              <a:spcAft>
                <a:spcPts val="0"/>
              </a:spcAft>
              <a:buNone/>
            </a:pPr>
            <a:r>
              <a:rPr lang="en"/>
              <a:t>[Build slide] All of this has to seamlessly work together to be effective.  To be successful it needs to be underpinned by:</a:t>
            </a:r>
            <a:endParaRPr/>
          </a:p>
          <a:p>
            <a:pPr marL="457200" lvl="0" indent="-298450" algn="l" rtl="0">
              <a:spcBef>
                <a:spcPts val="0"/>
              </a:spcBef>
              <a:spcAft>
                <a:spcPts val="0"/>
              </a:spcAft>
              <a:buSzPts val="1100"/>
              <a:buChar char="●"/>
            </a:pPr>
            <a:r>
              <a:rPr lang="en" b="1"/>
              <a:t>Intra-institutional collaboration</a:t>
            </a:r>
            <a:r>
              <a:rPr lang="en"/>
              <a:t> so that all internal stakeholders are working together</a:t>
            </a:r>
            <a:endParaRPr/>
          </a:p>
          <a:p>
            <a:pPr marL="457200" lvl="0" indent="-298450" algn="l" rtl="0">
              <a:spcBef>
                <a:spcPts val="0"/>
              </a:spcBef>
              <a:spcAft>
                <a:spcPts val="0"/>
              </a:spcAft>
              <a:buSzPts val="1100"/>
              <a:buChar char="●"/>
            </a:pPr>
            <a:r>
              <a:rPr lang="en" b="1"/>
              <a:t>Governance</a:t>
            </a:r>
            <a:r>
              <a:rPr lang="en"/>
              <a:t> that provides a common set of standards, policies, enforcement, reporting, and audit trails</a:t>
            </a:r>
            <a:endParaRPr/>
          </a:p>
          <a:p>
            <a:pPr marL="457200" lvl="0" indent="-298450" algn="l" rtl="0">
              <a:spcBef>
                <a:spcPts val="0"/>
              </a:spcBef>
              <a:spcAft>
                <a:spcPts val="0"/>
              </a:spcAft>
              <a:buSzPts val="1100"/>
              <a:buChar char="●"/>
            </a:pPr>
            <a:r>
              <a:rPr lang="en" b="1"/>
              <a:t>Security &amp; compliance</a:t>
            </a:r>
            <a:r>
              <a:rPr lang="en"/>
              <a:t> to ensure that all personal data and sensitive health data is protected (FERPA, HIPAA, HiTRUST, GDPR)</a:t>
            </a:r>
            <a:endParaRPr/>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8a33d64f08_0_5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8a33d64f08_0_5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One of the key learnings from speaking with academic institutions is that all the processes and activities required to return communities safely back to campus must be fully integrated.  If these capabilities operate in silos, speed and efficiency is lost, increasing the risk of an on-campus virus exposure spreading.  We believe these 5 capabilities are integral to a successful, safe return to campus.</a:t>
            </a:r>
            <a:endParaRPr/>
          </a:p>
          <a:p>
            <a:pPr marL="0" lvl="0" indent="0" algn="l" rtl="0">
              <a:spcBef>
                <a:spcPts val="0"/>
              </a:spcBef>
              <a:spcAft>
                <a:spcPts val="0"/>
              </a:spcAft>
              <a:buNone/>
            </a:pPr>
            <a:endParaRPr/>
          </a:p>
          <a:p>
            <a:pPr marL="457200" lvl="0" indent="-298450" algn="l" rtl="0">
              <a:spcBef>
                <a:spcPts val="0"/>
              </a:spcBef>
              <a:spcAft>
                <a:spcPts val="0"/>
              </a:spcAft>
              <a:buSzPts val="1100"/>
              <a:buAutoNum type="arabicPeriod"/>
            </a:pPr>
            <a:r>
              <a:rPr lang="en" b="1"/>
              <a:t>Health Screening</a:t>
            </a:r>
            <a:r>
              <a:rPr lang="en"/>
              <a:t> - It begins with the health screening of everyone.  Most institutions are planning on doing this on a daily basis.  This will generate mountains of data that will need to be reviewed.</a:t>
            </a:r>
            <a:endParaRPr/>
          </a:p>
          <a:p>
            <a:pPr marL="457200" lvl="0" indent="-298450" algn="l" rtl="0">
              <a:spcBef>
                <a:spcPts val="0"/>
              </a:spcBef>
              <a:spcAft>
                <a:spcPts val="0"/>
              </a:spcAft>
              <a:buSzPts val="1100"/>
              <a:buAutoNum type="arabicPeriod"/>
            </a:pPr>
            <a:r>
              <a:rPr lang="en" b="1"/>
              <a:t>Return Authorization</a:t>
            </a:r>
            <a:r>
              <a:rPr lang="en"/>
              <a:t> - For those populations that need to return to campus there then needs to be a return authorization. Doing this in a scalable manner is important.</a:t>
            </a:r>
            <a:endParaRPr/>
          </a:p>
          <a:p>
            <a:pPr marL="457200" lvl="0" indent="-298450" algn="l" rtl="0">
              <a:spcBef>
                <a:spcPts val="0"/>
              </a:spcBef>
              <a:spcAft>
                <a:spcPts val="0"/>
              </a:spcAft>
              <a:buSzPts val="1100"/>
              <a:buAutoNum type="arabicPeriod"/>
            </a:pPr>
            <a:r>
              <a:rPr lang="en" b="1"/>
              <a:t>Contact Tracing</a:t>
            </a:r>
            <a:r>
              <a:rPr lang="en"/>
              <a:t> - We hope it doesn’t happen, but at some point there will be an on-campus COVID-19 exposure.  The speed at which it is detected, traced and managed will determine the success of any campus reopening.</a:t>
            </a:r>
            <a:endParaRPr/>
          </a:p>
          <a:p>
            <a:pPr marL="457200" lvl="0" indent="-298450" algn="l" rtl="0">
              <a:spcBef>
                <a:spcPts val="0"/>
              </a:spcBef>
              <a:spcAft>
                <a:spcPts val="0"/>
              </a:spcAft>
              <a:buSzPts val="1100"/>
              <a:buAutoNum type="arabicPeriod"/>
            </a:pPr>
            <a:r>
              <a:rPr lang="en" b="1"/>
              <a:t>Isolation Processing</a:t>
            </a:r>
            <a:r>
              <a:rPr lang="en"/>
              <a:t> [Only applies to universities with students living on-campus] - Unfortunately, at some point an on-campus residential student may also become sick or exposed to COVID-19. Ensuring that the student gets isolated quickly is critical.  We’ve learned that universities are considering designating a COVID-19 dorm, to isolate on-campus students and staff as needed.</a:t>
            </a:r>
            <a:endParaRPr/>
          </a:p>
          <a:p>
            <a:pPr marL="457200" lvl="0" indent="-298450" algn="l" rtl="0">
              <a:spcBef>
                <a:spcPts val="0"/>
              </a:spcBef>
              <a:spcAft>
                <a:spcPts val="0"/>
              </a:spcAft>
              <a:buSzPts val="1100"/>
              <a:buAutoNum type="arabicPeriod"/>
            </a:pPr>
            <a:r>
              <a:rPr lang="en" b="1"/>
              <a:t>Virus Testing</a:t>
            </a:r>
            <a:r>
              <a:rPr lang="en"/>
              <a:t> - Testing is a key component.  Many institutions are planning for random testing of a percentage of their population every few days.  In addition, unhealthy results to a check-in survey may also result in testing.</a:t>
            </a:r>
            <a:endParaRPr/>
          </a:p>
          <a:p>
            <a:pPr marL="0" lvl="0" indent="0" algn="l" rtl="0">
              <a:spcBef>
                <a:spcPts val="0"/>
              </a:spcBef>
              <a:spcAft>
                <a:spcPts val="0"/>
              </a:spcAft>
              <a:buNone/>
            </a:pPr>
            <a:endParaRPr/>
          </a:p>
          <a:p>
            <a:pPr marL="0" lvl="0" indent="0" algn="l" rtl="0">
              <a:spcBef>
                <a:spcPts val="0"/>
              </a:spcBef>
              <a:spcAft>
                <a:spcPts val="0"/>
              </a:spcAft>
              <a:buNone/>
            </a:pPr>
            <a:r>
              <a:rPr lang="en"/>
              <a:t>[Build slide] All of this has to seamlessly work together to be effective.  To be successful it needs to be underpinned by:</a:t>
            </a:r>
            <a:endParaRPr/>
          </a:p>
          <a:p>
            <a:pPr marL="457200" lvl="0" indent="-298450" algn="l" rtl="0">
              <a:spcBef>
                <a:spcPts val="0"/>
              </a:spcBef>
              <a:spcAft>
                <a:spcPts val="0"/>
              </a:spcAft>
              <a:buSzPts val="1100"/>
              <a:buChar char="●"/>
            </a:pPr>
            <a:r>
              <a:rPr lang="en" b="1"/>
              <a:t>Intra-institutional collaboration</a:t>
            </a:r>
            <a:r>
              <a:rPr lang="en"/>
              <a:t> so that all internal stakeholders are working together</a:t>
            </a:r>
            <a:endParaRPr/>
          </a:p>
          <a:p>
            <a:pPr marL="457200" lvl="0" indent="-298450" algn="l" rtl="0">
              <a:spcBef>
                <a:spcPts val="0"/>
              </a:spcBef>
              <a:spcAft>
                <a:spcPts val="0"/>
              </a:spcAft>
              <a:buSzPts val="1100"/>
              <a:buChar char="●"/>
            </a:pPr>
            <a:r>
              <a:rPr lang="en" b="1"/>
              <a:t>Governance</a:t>
            </a:r>
            <a:r>
              <a:rPr lang="en"/>
              <a:t> that provides a common set of standards, policies, enforcement, reporting, and audit trails</a:t>
            </a:r>
            <a:endParaRPr/>
          </a:p>
          <a:p>
            <a:pPr marL="457200" lvl="0" indent="-298450" algn="l" rtl="0">
              <a:spcBef>
                <a:spcPts val="0"/>
              </a:spcBef>
              <a:spcAft>
                <a:spcPts val="0"/>
              </a:spcAft>
              <a:buSzPts val="1100"/>
              <a:buChar char="●"/>
            </a:pPr>
            <a:r>
              <a:rPr lang="en" b="1"/>
              <a:t>Security &amp; compliance</a:t>
            </a:r>
            <a:r>
              <a:rPr lang="en"/>
              <a:t> to ensure that all personal data and sensitive health data is protected (FERPA, HIPAA, HiTRUST, GDPR)</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5308441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8a33d64f08_0_5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8a33d64f08_0_59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4" name="Google Shape;154;g8a33d64f08_0_599: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6</a:t>
            </a:fld>
            <a:endParaRPr/>
          </a:p>
        </p:txBody>
      </p:sp>
    </p:spTree>
    <p:extLst>
      <p:ext uri="{BB962C8B-B14F-4D97-AF65-F5344CB8AC3E}">
        <p14:creationId xmlns:p14="http://schemas.microsoft.com/office/powerpoint/2010/main" val="15140509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8af0958d2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8af0958d2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831960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1"/>
        <p:cNvGrpSpPr/>
        <p:nvPr/>
      </p:nvGrpSpPr>
      <p:grpSpPr>
        <a:xfrm>
          <a:off x="0" y="0"/>
          <a:ext cx="0" cy="0"/>
          <a:chOff x="0" y="0"/>
          <a:chExt cx="0" cy="0"/>
        </a:xfrm>
      </p:grpSpPr>
      <p:sp>
        <p:nvSpPr>
          <p:cNvPr id="12" name="Google Shape;12;p2"/>
          <p:cNvSpPr/>
          <p:nvPr/>
        </p:nvSpPr>
        <p:spPr>
          <a:xfrm>
            <a:off x="0" y="0"/>
            <a:ext cx="9144000" cy="51435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 name="Google Shape;13;p2"/>
          <p:cNvSpPr/>
          <p:nvPr/>
        </p:nvSpPr>
        <p:spPr>
          <a:xfrm>
            <a:off x="0" y="0"/>
            <a:ext cx="9144000" cy="3968100"/>
          </a:xfrm>
          <a:prstGeom prst="rect">
            <a:avLst/>
          </a:prstGeom>
          <a:gradFill>
            <a:gsLst>
              <a:gs pos="0">
                <a:schemeClr val="dk1"/>
              </a:gs>
              <a:gs pos="30000">
                <a:srgbClr val="10233C">
                  <a:alpha val="48235"/>
                </a:srgbClr>
              </a:gs>
              <a:gs pos="70000">
                <a:srgbClr val="10233C">
                  <a:alpha val="48235"/>
                </a:srgbClr>
              </a:gs>
              <a:gs pos="100000">
                <a:schemeClr val="dk1"/>
              </a:gs>
            </a:gsLst>
            <a:lin ang="10800025"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EFFFF"/>
              </a:solidFill>
              <a:latin typeface="Arial"/>
              <a:ea typeface="Arial"/>
              <a:cs typeface="Arial"/>
              <a:sym typeface="Arial"/>
            </a:endParaRPr>
          </a:p>
        </p:txBody>
      </p:sp>
      <p:pic>
        <p:nvPicPr>
          <p:cNvPr id="14" name="Google Shape;14;p2"/>
          <p:cNvPicPr preferRelativeResize="0"/>
          <p:nvPr/>
        </p:nvPicPr>
        <p:blipFill rotWithShape="1">
          <a:blip r:embed="rId2">
            <a:alphaModFix/>
          </a:blip>
          <a:srcRect/>
          <a:stretch/>
        </p:blipFill>
        <p:spPr>
          <a:xfrm>
            <a:off x="7646043" y="4506370"/>
            <a:ext cx="1138388" cy="444248"/>
          </a:xfrm>
          <a:prstGeom prst="rect">
            <a:avLst/>
          </a:prstGeom>
          <a:noFill/>
          <a:ln>
            <a:noFill/>
          </a:ln>
        </p:spPr>
      </p:pic>
      <p:pic>
        <p:nvPicPr>
          <p:cNvPr id="15" name="Google Shape;15;p2"/>
          <p:cNvPicPr preferRelativeResize="0"/>
          <p:nvPr/>
        </p:nvPicPr>
        <p:blipFill rotWithShape="1">
          <a:blip r:embed="rId3">
            <a:alphaModFix/>
          </a:blip>
          <a:srcRect/>
          <a:stretch/>
        </p:blipFill>
        <p:spPr>
          <a:xfrm>
            <a:off x="0" y="0"/>
            <a:ext cx="9144000" cy="4241800"/>
          </a:xfrm>
          <a:prstGeom prst="rect">
            <a:avLst/>
          </a:prstGeom>
          <a:noFill/>
          <a:ln>
            <a:noFill/>
          </a:ln>
        </p:spPr>
      </p:pic>
      <p:sp>
        <p:nvSpPr>
          <p:cNvPr id="16" name="Google Shape;16;p2"/>
          <p:cNvSpPr txBox="1">
            <a:spLocks noGrp="1"/>
          </p:cNvSpPr>
          <p:nvPr>
            <p:ph type="title"/>
          </p:nvPr>
        </p:nvSpPr>
        <p:spPr>
          <a:xfrm>
            <a:off x="613458" y="2081076"/>
            <a:ext cx="7268700" cy="8040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lt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81"/>
        <p:cNvGrpSpPr/>
        <p:nvPr/>
      </p:nvGrpSpPr>
      <p:grpSpPr>
        <a:xfrm>
          <a:off x="0" y="0"/>
          <a:ext cx="0" cy="0"/>
          <a:chOff x="0" y="0"/>
          <a:chExt cx="0" cy="0"/>
        </a:xfrm>
      </p:grpSpPr>
      <p:sp>
        <p:nvSpPr>
          <p:cNvPr id="82" name="Google Shape;82;p19"/>
          <p:cNvSpPr/>
          <p:nvPr/>
        </p:nvSpPr>
        <p:spPr>
          <a:xfrm>
            <a:off x="0" y="0"/>
            <a:ext cx="9144000" cy="4618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OBJECT" type="obj">
  <p:cSld name="OBJECT">
    <p:bg>
      <p:bgPr>
        <a:solidFill>
          <a:schemeClr val="dk1"/>
        </a:solidFill>
        <a:effectLst/>
      </p:bgPr>
    </p:bg>
    <p:spTree>
      <p:nvGrpSpPr>
        <p:cNvPr id="1" name="Shape 83"/>
        <p:cNvGrpSpPr/>
        <p:nvPr/>
      </p:nvGrpSpPr>
      <p:grpSpPr>
        <a:xfrm>
          <a:off x="0" y="0"/>
          <a:ext cx="0" cy="0"/>
          <a:chOff x="0" y="0"/>
          <a:chExt cx="0" cy="0"/>
        </a:xfrm>
      </p:grpSpPr>
      <p:sp>
        <p:nvSpPr>
          <p:cNvPr id="84" name="Google Shape;84;p20"/>
          <p:cNvSpPr txBox="1">
            <a:spLocks noGrp="1"/>
          </p:cNvSpPr>
          <p:nvPr>
            <p:ph type="title"/>
          </p:nvPr>
        </p:nvSpPr>
        <p:spPr>
          <a:xfrm>
            <a:off x="0" y="148104"/>
            <a:ext cx="9144000" cy="4767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Clr>
                <a:schemeClr val="lt1"/>
              </a:buClr>
              <a:buSzPts val="2800"/>
              <a:buFont typeface="Arial"/>
              <a:buNone/>
              <a:defRPr sz="2800">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5" name="Google Shape;85;p20"/>
          <p:cNvSpPr txBox="1">
            <a:spLocks noGrp="1"/>
          </p:cNvSpPr>
          <p:nvPr>
            <p:ph type="body" idx="1"/>
          </p:nvPr>
        </p:nvSpPr>
        <p:spPr>
          <a:xfrm>
            <a:off x="304799" y="900807"/>
            <a:ext cx="8539800" cy="3807300"/>
          </a:xfrm>
          <a:prstGeom prst="rect">
            <a:avLst/>
          </a:prstGeom>
          <a:noFill/>
          <a:ln>
            <a:noFill/>
          </a:ln>
        </p:spPr>
        <p:txBody>
          <a:bodyPr spcFirstLastPara="1" wrap="square" lIns="91425" tIns="45700" rIns="91425" bIns="45700" anchor="t" anchorCtr="0">
            <a:noAutofit/>
          </a:bodyPr>
          <a:lstStyle>
            <a:lvl1pPr marL="457200" lvl="0" indent="-228600" algn="l" rtl="0">
              <a:lnSpc>
                <a:spcPct val="100000"/>
              </a:lnSpc>
              <a:spcBef>
                <a:spcPts val="600"/>
              </a:spcBef>
              <a:spcAft>
                <a:spcPts val="0"/>
              </a:spcAft>
              <a:buSzPts val="1890"/>
              <a:buNone/>
              <a:defRPr sz="2100">
                <a:solidFill>
                  <a:schemeClr val="lt1"/>
                </a:solidFill>
              </a:defRPr>
            </a:lvl1pPr>
            <a:lvl2pPr marL="914400" lvl="1" indent="-349250" algn="l" rtl="0">
              <a:lnSpc>
                <a:spcPct val="100000"/>
              </a:lnSpc>
              <a:spcBef>
                <a:spcPts val="600"/>
              </a:spcBef>
              <a:spcAft>
                <a:spcPts val="0"/>
              </a:spcAft>
              <a:buSzPts val="1900"/>
              <a:buChar char="•"/>
              <a:defRPr sz="1900">
                <a:solidFill>
                  <a:schemeClr val="lt1"/>
                </a:solidFill>
              </a:defRPr>
            </a:lvl2pPr>
            <a:lvl3pPr marL="1371600" lvl="2" indent="-336550" algn="l" rtl="0">
              <a:lnSpc>
                <a:spcPct val="100000"/>
              </a:lnSpc>
              <a:spcBef>
                <a:spcPts val="600"/>
              </a:spcBef>
              <a:spcAft>
                <a:spcPts val="0"/>
              </a:spcAft>
              <a:buSzPts val="1700"/>
              <a:buChar char="•"/>
              <a:defRPr sz="1700">
                <a:solidFill>
                  <a:schemeClr val="lt1"/>
                </a:solidFill>
              </a:defRPr>
            </a:lvl3pPr>
            <a:lvl4pPr marL="1828800" lvl="3" indent="-323850" algn="l" rtl="0">
              <a:lnSpc>
                <a:spcPct val="100000"/>
              </a:lnSpc>
              <a:spcBef>
                <a:spcPts val="600"/>
              </a:spcBef>
              <a:spcAft>
                <a:spcPts val="0"/>
              </a:spcAft>
              <a:buSzPts val="1500"/>
              <a:buChar char="•"/>
              <a:defRPr sz="1500">
                <a:solidFill>
                  <a:schemeClr val="lt1"/>
                </a:solidFill>
              </a:defRPr>
            </a:lvl4pPr>
            <a:lvl5pPr marL="2286000" lvl="4" indent="-317500" algn="l" rtl="0">
              <a:lnSpc>
                <a:spcPct val="100000"/>
              </a:lnSpc>
              <a:spcBef>
                <a:spcPts val="600"/>
              </a:spcBef>
              <a:spcAft>
                <a:spcPts val="0"/>
              </a:spcAft>
              <a:buSzPts val="1400"/>
              <a:buChar char="•"/>
              <a:defRPr sz="1400">
                <a:solidFill>
                  <a:schemeClr val="lt1"/>
                </a:solidFill>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86"/>
        <p:cNvGrpSpPr/>
        <p:nvPr/>
      </p:nvGrpSpPr>
      <p:grpSpPr>
        <a:xfrm>
          <a:off x="0" y="0"/>
          <a:ext cx="0" cy="0"/>
          <a:chOff x="0" y="0"/>
          <a:chExt cx="0" cy="0"/>
        </a:xfrm>
      </p:grpSpPr>
      <p:sp>
        <p:nvSpPr>
          <p:cNvPr id="87" name="Google Shape;87;p21"/>
          <p:cNvSpPr/>
          <p:nvPr/>
        </p:nvSpPr>
        <p:spPr>
          <a:xfrm>
            <a:off x="0" y="0"/>
            <a:ext cx="9144000" cy="51435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8" name="Google Shape;88;p21"/>
          <p:cNvSpPr/>
          <p:nvPr/>
        </p:nvSpPr>
        <p:spPr>
          <a:xfrm>
            <a:off x="0" y="0"/>
            <a:ext cx="9144000" cy="3968100"/>
          </a:xfrm>
          <a:prstGeom prst="rect">
            <a:avLst/>
          </a:prstGeom>
          <a:gradFill>
            <a:gsLst>
              <a:gs pos="0">
                <a:schemeClr val="dk1"/>
              </a:gs>
              <a:gs pos="30000">
                <a:srgbClr val="10233C">
                  <a:alpha val="48627"/>
                </a:srgbClr>
              </a:gs>
              <a:gs pos="70000">
                <a:srgbClr val="10233C">
                  <a:alpha val="48627"/>
                </a:srgbClr>
              </a:gs>
              <a:gs pos="100000">
                <a:schemeClr val="dk1"/>
              </a:gs>
            </a:gsLst>
            <a:lin ang="10800025"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EFFFF"/>
              </a:solidFill>
              <a:latin typeface="Arial"/>
              <a:ea typeface="Arial"/>
              <a:cs typeface="Arial"/>
              <a:sym typeface="Arial"/>
            </a:endParaRPr>
          </a:p>
        </p:txBody>
      </p:sp>
      <p:pic>
        <p:nvPicPr>
          <p:cNvPr id="89" name="Google Shape;89;p21"/>
          <p:cNvPicPr preferRelativeResize="0"/>
          <p:nvPr/>
        </p:nvPicPr>
        <p:blipFill rotWithShape="1">
          <a:blip r:embed="rId2">
            <a:alphaModFix/>
          </a:blip>
          <a:srcRect/>
          <a:stretch/>
        </p:blipFill>
        <p:spPr>
          <a:xfrm>
            <a:off x="7646043" y="4506370"/>
            <a:ext cx="1138388" cy="444248"/>
          </a:xfrm>
          <a:prstGeom prst="rect">
            <a:avLst/>
          </a:prstGeom>
          <a:noFill/>
          <a:ln>
            <a:noFill/>
          </a:ln>
        </p:spPr>
      </p:pic>
      <p:pic>
        <p:nvPicPr>
          <p:cNvPr id="90" name="Google Shape;90;p21"/>
          <p:cNvPicPr preferRelativeResize="0"/>
          <p:nvPr/>
        </p:nvPicPr>
        <p:blipFill rotWithShape="1">
          <a:blip r:embed="rId3">
            <a:alphaModFix/>
          </a:blip>
          <a:srcRect/>
          <a:stretch/>
        </p:blipFill>
        <p:spPr>
          <a:xfrm>
            <a:off x="-1" y="0"/>
            <a:ext cx="9144000" cy="4241800"/>
          </a:xfrm>
          <a:prstGeom prst="rect">
            <a:avLst/>
          </a:prstGeom>
          <a:noFill/>
          <a:ln>
            <a:noFill/>
          </a:ln>
        </p:spPr>
      </p:pic>
      <p:sp>
        <p:nvSpPr>
          <p:cNvPr id="91" name="Google Shape;91;p21"/>
          <p:cNvSpPr txBox="1">
            <a:spLocks noGrp="1"/>
          </p:cNvSpPr>
          <p:nvPr>
            <p:ph type="title"/>
          </p:nvPr>
        </p:nvSpPr>
        <p:spPr>
          <a:xfrm>
            <a:off x="613458" y="2081076"/>
            <a:ext cx="7268700" cy="804000"/>
          </a:xfrm>
          <a:prstGeom prst="rect">
            <a:avLst/>
          </a:prstGeom>
          <a:noFill/>
          <a:ln>
            <a:noFill/>
          </a:ln>
        </p:spPr>
        <p:txBody>
          <a:bodyPr spcFirstLastPara="1" wrap="square" lIns="91425" tIns="45700" rIns="91425" bIns="45700" anchor="b" anchorCtr="0">
            <a:noAutofit/>
          </a:bodyPr>
          <a:lstStyle>
            <a:lvl1pPr lvl="0" algn="l" rtl="0">
              <a:lnSpc>
                <a:spcPct val="100000"/>
              </a:lnSpc>
              <a:spcBef>
                <a:spcPts val="0"/>
              </a:spcBef>
              <a:spcAft>
                <a:spcPts val="0"/>
              </a:spcAft>
              <a:buClr>
                <a:schemeClr val="lt1"/>
              </a:buClr>
              <a:buSzPts val="3200"/>
              <a:buFont typeface="Arial"/>
              <a:buNone/>
              <a:defRPr sz="32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92"/>
        <p:cNvGrpSpPr/>
        <p:nvPr/>
      </p:nvGrpSpPr>
      <p:grpSpPr>
        <a:xfrm>
          <a:off x="0" y="0"/>
          <a:ext cx="0" cy="0"/>
          <a:chOff x="0" y="0"/>
          <a:chExt cx="0" cy="0"/>
        </a:xfrm>
      </p:grpSpPr>
      <p:sp>
        <p:nvSpPr>
          <p:cNvPr id="93" name="Google Shape;93;p22"/>
          <p:cNvSpPr txBox="1">
            <a:spLocks noGrp="1"/>
          </p:cNvSpPr>
          <p:nvPr>
            <p:ph type="title"/>
          </p:nvPr>
        </p:nvSpPr>
        <p:spPr>
          <a:xfrm>
            <a:off x="0" y="148104"/>
            <a:ext cx="9144000" cy="4767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Clr>
                <a:schemeClr val="lt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4" name="Google Shape;94;p22"/>
          <p:cNvSpPr txBox="1">
            <a:spLocks noGrp="1"/>
          </p:cNvSpPr>
          <p:nvPr>
            <p:ph type="body" idx="1"/>
          </p:nvPr>
        </p:nvSpPr>
        <p:spPr>
          <a:xfrm>
            <a:off x="302993" y="900808"/>
            <a:ext cx="4038600" cy="33945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600"/>
              </a:spcBef>
              <a:spcAft>
                <a:spcPts val="0"/>
              </a:spcAft>
              <a:buClr>
                <a:srgbClr val="E2202C"/>
              </a:buClr>
              <a:buSzPts val="1890"/>
              <a:buFont typeface="Arial"/>
              <a:buNone/>
              <a:defRPr sz="2100">
                <a:solidFill>
                  <a:schemeClr val="lt1"/>
                </a:solidFill>
              </a:defRPr>
            </a:lvl1pPr>
            <a:lvl2pPr marL="914400" marR="0" lvl="1" indent="-355600" algn="l" rtl="0">
              <a:lnSpc>
                <a:spcPct val="100000"/>
              </a:lnSpc>
              <a:spcBef>
                <a:spcPts val="600"/>
              </a:spcBef>
              <a:spcAft>
                <a:spcPts val="0"/>
              </a:spcAft>
              <a:buClr>
                <a:schemeClr val="lt2"/>
              </a:buClr>
              <a:buSzPts val="2000"/>
              <a:buFont typeface="Arial"/>
              <a:buChar char="•"/>
              <a:defRPr sz="2000">
                <a:solidFill>
                  <a:schemeClr val="lt1"/>
                </a:solidFill>
              </a:defRPr>
            </a:lvl2pPr>
            <a:lvl3pPr marL="1371600" marR="0" lvl="2" indent="-342900" algn="l" rtl="0">
              <a:lnSpc>
                <a:spcPct val="100000"/>
              </a:lnSpc>
              <a:spcBef>
                <a:spcPts val="600"/>
              </a:spcBef>
              <a:spcAft>
                <a:spcPts val="0"/>
              </a:spcAft>
              <a:buClr>
                <a:schemeClr val="lt2"/>
              </a:buClr>
              <a:buSzPts val="1800"/>
              <a:buFont typeface="Arial"/>
              <a:buChar char="•"/>
              <a:defRPr sz="1800">
                <a:solidFill>
                  <a:schemeClr val="lt1"/>
                </a:solidFill>
              </a:defRPr>
            </a:lvl3pPr>
            <a:lvl4pPr marL="1828800" marR="0" lvl="3" indent="-330200" algn="l" rtl="0">
              <a:lnSpc>
                <a:spcPct val="100000"/>
              </a:lnSpc>
              <a:spcBef>
                <a:spcPts val="600"/>
              </a:spcBef>
              <a:spcAft>
                <a:spcPts val="0"/>
              </a:spcAft>
              <a:buClr>
                <a:schemeClr val="lt2"/>
              </a:buClr>
              <a:buSzPts val="1600"/>
              <a:buFont typeface="Arial"/>
              <a:buChar char="•"/>
              <a:defRPr sz="1600">
                <a:solidFill>
                  <a:schemeClr val="lt1"/>
                </a:solidFill>
              </a:defRPr>
            </a:lvl4pPr>
            <a:lvl5pPr marL="2286000" marR="0" lvl="4" indent="-330200" algn="l" rtl="0">
              <a:lnSpc>
                <a:spcPct val="100000"/>
              </a:lnSpc>
              <a:spcBef>
                <a:spcPts val="600"/>
              </a:spcBef>
              <a:spcAft>
                <a:spcPts val="0"/>
              </a:spcAft>
              <a:buClr>
                <a:schemeClr val="lt2"/>
              </a:buClr>
              <a:buSzPts val="1600"/>
              <a:buFont typeface="Arial"/>
              <a:buChar char="•"/>
              <a:defRPr sz="1600">
                <a:solidFill>
                  <a:schemeClr val="lt1"/>
                </a:solidFill>
              </a:defRPr>
            </a:lvl5pPr>
            <a:lvl6pPr marL="2743200" lvl="5" indent="-342900" algn="l" rtl="0">
              <a:lnSpc>
                <a:spcPct val="100000"/>
              </a:lnSpc>
              <a:spcBef>
                <a:spcPts val="360"/>
              </a:spcBef>
              <a:spcAft>
                <a:spcPts val="0"/>
              </a:spcAft>
              <a:buClr>
                <a:schemeClr val="dk1"/>
              </a:buClr>
              <a:buSzPts val="1800"/>
              <a:buChar char="•"/>
              <a:defRPr sz="1800"/>
            </a:lvl6pPr>
            <a:lvl7pPr marL="3200400" lvl="6" indent="-342900" algn="l" rtl="0">
              <a:lnSpc>
                <a:spcPct val="100000"/>
              </a:lnSpc>
              <a:spcBef>
                <a:spcPts val="360"/>
              </a:spcBef>
              <a:spcAft>
                <a:spcPts val="0"/>
              </a:spcAft>
              <a:buClr>
                <a:schemeClr val="dk1"/>
              </a:buClr>
              <a:buSzPts val="1800"/>
              <a:buChar char="•"/>
              <a:defRPr sz="1800"/>
            </a:lvl7pPr>
            <a:lvl8pPr marL="3657600" lvl="7" indent="-342900" algn="l" rtl="0">
              <a:lnSpc>
                <a:spcPct val="100000"/>
              </a:lnSpc>
              <a:spcBef>
                <a:spcPts val="360"/>
              </a:spcBef>
              <a:spcAft>
                <a:spcPts val="0"/>
              </a:spcAft>
              <a:buClr>
                <a:schemeClr val="dk1"/>
              </a:buClr>
              <a:buSzPts val="1800"/>
              <a:buChar char="•"/>
              <a:defRPr sz="1800"/>
            </a:lvl8pPr>
            <a:lvl9pPr marL="4114800" lvl="8" indent="-342900" algn="l" rtl="0">
              <a:lnSpc>
                <a:spcPct val="100000"/>
              </a:lnSpc>
              <a:spcBef>
                <a:spcPts val="360"/>
              </a:spcBef>
              <a:spcAft>
                <a:spcPts val="0"/>
              </a:spcAft>
              <a:buClr>
                <a:schemeClr val="dk1"/>
              </a:buClr>
              <a:buSzPts val="1800"/>
              <a:buChar char="•"/>
              <a:defRPr sz="1800"/>
            </a:lvl9pPr>
          </a:lstStyle>
          <a:p>
            <a:endParaRPr/>
          </a:p>
        </p:txBody>
      </p:sp>
      <p:sp>
        <p:nvSpPr>
          <p:cNvPr id="95" name="Google Shape;95;p22"/>
          <p:cNvSpPr txBox="1">
            <a:spLocks noGrp="1"/>
          </p:cNvSpPr>
          <p:nvPr>
            <p:ph type="body" idx="2"/>
          </p:nvPr>
        </p:nvSpPr>
        <p:spPr>
          <a:xfrm>
            <a:off x="4699591" y="900808"/>
            <a:ext cx="4038600" cy="33945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600"/>
              </a:spcBef>
              <a:spcAft>
                <a:spcPts val="0"/>
              </a:spcAft>
              <a:buClr>
                <a:srgbClr val="E2202C"/>
              </a:buClr>
              <a:buSzPts val="1890"/>
              <a:buFont typeface="Arial"/>
              <a:buNone/>
              <a:defRPr sz="2100">
                <a:solidFill>
                  <a:schemeClr val="lt1"/>
                </a:solidFill>
              </a:defRPr>
            </a:lvl1pPr>
            <a:lvl2pPr marL="914400" marR="0" lvl="1" indent="-355600" algn="l" rtl="0">
              <a:lnSpc>
                <a:spcPct val="100000"/>
              </a:lnSpc>
              <a:spcBef>
                <a:spcPts val="600"/>
              </a:spcBef>
              <a:spcAft>
                <a:spcPts val="0"/>
              </a:spcAft>
              <a:buClr>
                <a:schemeClr val="lt2"/>
              </a:buClr>
              <a:buSzPts val="2000"/>
              <a:buFont typeface="Arial"/>
              <a:buChar char="•"/>
              <a:defRPr sz="2000">
                <a:solidFill>
                  <a:schemeClr val="lt1"/>
                </a:solidFill>
              </a:defRPr>
            </a:lvl2pPr>
            <a:lvl3pPr marL="1371600" marR="0" lvl="2" indent="-342900" algn="l" rtl="0">
              <a:lnSpc>
                <a:spcPct val="100000"/>
              </a:lnSpc>
              <a:spcBef>
                <a:spcPts val="600"/>
              </a:spcBef>
              <a:spcAft>
                <a:spcPts val="0"/>
              </a:spcAft>
              <a:buClr>
                <a:schemeClr val="lt2"/>
              </a:buClr>
              <a:buSzPts val="1800"/>
              <a:buFont typeface="Arial"/>
              <a:buChar char="•"/>
              <a:defRPr sz="1800">
                <a:solidFill>
                  <a:schemeClr val="lt1"/>
                </a:solidFill>
              </a:defRPr>
            </a:lvl3pPr>
            <a:lvl4pPr marL="1828800" marR="0" lvl="3" indent="-330200" algn="l" rtl="0">
              <a:lnSpc>
                <a:spcPct val="100000"/>
              </a:lnSpc>
              <a:spcBef>
                <a:spcPts val="600"/>
              </a:spcBef>
              <a:spcAft>
                <a:spcPts val="0"/>
              </a:spcAft>
              <a:buClr>
                <a:schemeClr val="lt2"/>
              </a:buClr>
              <a:buSzPts val="1600"/>
              <a:buFont typeface="Arial"/>
              <a:buChar char="•"/>
              <a:defRPr sz="1600">
                <a:solidFill>
                  <a:schemeClr val="lt1"/>
                </a:solidFill>
              </a:defRPr>
            </a:lvl4pPr>
            <a:lvl5pPr marL="2286000" marR="0" lvl="4" indent="-330200" algn="l" rtl="0">
              <a:lnSpc>
                <a:spcPct val="100000"/>
              </a:lnSpc>
              <a:spcBef>
                <a:spcPts val="600"/>
              </a:spcBef>
              <a:spcAft>
                <a:spcPts val="0"/>
              </a:spcAft>
              <a:buClr>
                <a:schemeClr val="lt2"/>
              </a:buClr>
              <a:buSzPts val="1600"/>
              <a:buFont typeface="Arial"/>
              <a:buChar char="•"/>
              <a:defRPr sz="1600">
                <a:solidFill>
                  <a:schemeClr val="lt1"/>
                </a:solidFill>
              </a:defRPr>
            </a:lvl5pPr>
            <a:lvl6pPr marL="2743200" lvl="5" indent="-342900" algn="l" rtl="0">
              <a:lnSpc>
                <a:spcPct val="100000"/>
              </a:lnSpc>
              <a:spcBef>
                <a:spcPts val="360"/>
              </a:spcBef>
              <a:spcAft>
                <a:spcPts val="0"/>
              </a:spcAft>
              <a:buClr>
                <a:schemeClr val="dk1"/>
              </a:buClr>
              <a:buSzPts val="1800"/>
              <a:buChar char="•"/>
              <a:defRPr sz="1800"/>
            </a:lvl6pPr>
            <a:lvl7pPr marL="3200400" lvl="6" indent="-342900" algn="l" rtl="0">
              <a:lnSpc>
                <a:spcPct val="100000"/>
              </a:lnSpc>
              <a:spcBef>
                <a:spcPts val="360"/>
              </a:spcBef>
              <a:spcAft>
                <a:spcPts val="0"/>
              </a:spcAft>
              <a:buClr>
                <a:schemeClr val="dk1"/>
              </a:buClr>
              <a:buSzPts val="1800"/>
              <a:buChar char="•"/>
              <a:defRPr sz="1800"/>
            </a:lvl7pPr>
            <a:lvl8pPr marL="3657600" lvl="7" indent="-342900" algn="l" rtl="0">
              <a:lnSpc>
                <a:spcPct val="100000"/>
              </a:lnSpc>
              <a:spcBef>
                <a:spcPts val="360"/>
              </a:spcBef>
              <a:spcAft>
                <a:spcPts val="0"/>
              </a:spcAft>
              <a:buClr>
                <a:schemeClr val="dk1"/>
              </a:buClr>
              <a:buSzPts val="1800"/>
              <a:buChar char="•"/>
              <a:defRPr sz="1800"/>
            </a:lvl8pPr>
            <a:lvl9pPr marL="4114800" lvl="8" indent="-342900" algn="l" rtl="0">
              <a:lnSpc>
                <a:spcPct val="100000"/>
              </a:lnSpc>
              <a:spcBef>
                <a:spcPts val="360"/>
              </a:spcBef>
              <a:spcAft>
                <a:spcPts val="0"/>
              </a:spcAft>
              <a:buClr>
                <a:schemeClr val="dk1"/>
              </a:buClr>
              <a:buSzPts val="1800"/>
              <a:buChar char="•"/>
              <a:defRPr sz="18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Title and Content">
  <p:cSld name="1_Title and Content">
    <p:bg>
      <p:bgPr>
        <a:solidFill>
          <a:schemeClr val="lt1"/>
        </a:solidFill>
        <a:effectLst/>
      </p:bgPr>
    </p:bg>
    <p:spTree>
      <p:nvGrpSpPr>
        <p:cNvPr id="1" name="Shape 96"/>
        <p:cNvGrpSpPr/>
        <p:nvPr/>
      </p:nvGrpSpPr>
      <p:grpSpPr>
        <a:xfrm>
          <a:off x="0" y="0"/>
          <a:ext cx="0" cy="0"/>
          <a:chOff x="0" y="0"/>
          <a:chExt cx="0" cy="0"/>
        </a:xfrm>
      </p:grpSpPr>
      <p:sp>
        <p:nvSpPr>
          <p:cNvPr id="97" name="Google Shape;97;p23"/>
          <p:cNvSpPr/>
          <p:nvPr/>
        </p:nvSpPr>
        <p:spPr>
          <a:xfrm>
            <a:off x="0" y="0"/>
            <a:ext cx="9144000" cy="4791600"/>
          </a:xfrm>
          <a:prstGeom prst="rect">
            <a:avLst/>
          </a:prstGeom>
          <a:solidFill>
            <a:schemeClr val="lt1"/>
          </a:solidFill>
          <a:ln w="9525" cap="flat" cmpd="sng">
            <a:solidFill>
              <a:schemeClr val="lt1"/>
            </a:solidFill>
            <a:prstDash val="solid"/>
            <a:round/>
            <a:headEnd type="none" w="sm" len="sm"/>
            <a:tailEnd type="none" w="sm" len="sm"/>
          </a:ln>
          <a:effectLst>
            <a:outerShdw blurRad="40000" dist="23000" dir="5400000" rotWithShape="0">
              <a:srgbClr val="000000">
                <a:alpha val="3373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8" name="Google Shape;98;p23"/>
          <p:cNvSpPr txBox="1">
            <a:spLocks noGrp="1"/>
          </p:cNvSpPr>
          <p:nvPr>
            <p:ph type="body" idx="1"/>
          </p:nvPr>
        </p:nvSpPr>
        <p:spPr>
          <a:xfrm>
            <a:off x="304799" y="900807"/>
            <a:ext cx="8539800" cy="3807300"/>
          </a:xfrm>
          <a:prstGeom prst="rect">
            <a:avLst/>
          </a:prstGeom>
          <a:noFill/>
          <a:ln>
            <a:noFill/>
          </a:ln>
        </p:spPr>
        <p:txBody>
          <a:bodyPr spcFirstLastPara="1" wrap="square" lIns="91425" tIns="45700" rIns="91425" bIns="45700" anchor="t" anchorCtr="0">
            <a:noAutofit/>
          </a:bodyPr>
          <a:lstStyle>
            <a:lvl1pPr marL="457200" lvl="0" indent="-228600" algn="l" rtl="0">
              <a:lnSpc>
                <a:spcPct val="100000"/>
              </a:lnSpc>
              <a:spcBef>
                <a:spcPts val="600"/>
              </a:spcBef>
              <a:spcAft>
                <a:spcPts val="0"/>
              </a:spcAft>
              <a:buSzPts val="1890"/>
              <a:buNone/>
              <a:defRPr sz="2100">
                <a:solidFill>
                  <a:srgbClr val="393939"/>
                </a:solidFill>
              </a:defRPr>
            </a:lvl1pPr>
            <a:lvl2pPr marL="914400" lvl="1" indent="-349250" algn="l" rtl="0">
              <a:lnSpc>
                <a:spcPct val="100000"/>
              </a:lnSpc>
              <a:spcBef>
                <a:spcPts val="600"/>
              </a:spcBef>
              <a:spcAft>
                <a:spcPts val="0"/>
              </a:spcAft>
              <a:buSzPts val="1900"/>
              <a:buChar char="•"/>
              <a:defRPr sz="1900">
                <a:solidFill>
                  <a:srgbClr val="393939"/>
                </a:solidFill>
              </a:defRPr>
            </a:lvl2pPr>
            <a:lvl3pPr marL="1371600" lvl="2" indent="-336550" algn="l" rtl="0">
              <a:lnSpc>
                <a:spcPct val="100000"/>
              </a:lnSpc>
              <a:spcBef>
                <a:spcPts val="600"/>
              </a:spcBef>
              <a:spcAft>
                <a:spcPts val="0"/>
              </a:spcAft>
              <a:buSzPts val="1700"/>
              <a:buChar char="•"/>
              <a:defRPr sz="1700">
                <a:solidFill>
                  <a:srgbClr val="393939"/>
                </a:solidFill>
              </a:defRPr>
            </a:lvl3pPr>
            <a:lvl4pPr marL="1828800" lvl="3" indent="-323850" algn="l" rtl="0">
              <a:lnSpc>
                <a:spcPct val="100000"/>
              </a:lnSpc>
              <a:spcBef>
                <a:spcPts val="600"/>
              </a:spcBef>
              <a:spcAft>
                <a:spcPts val="0"/>
              </a:spcAft>
              <a:buSzPts val="1500"/>
              <a:buChar char="•"/>
              <a:defRPr sz="1500">
                <a:solidFill>
                  <a:srgbClr val="393939"/>
                </a:solidFill>
              </a:defRPr>
            </a:lvl4pPr>
            <a:lvl5pPr marL="2286000" lvl="4" indent="-317500" algn="l" rtl="0">
              <a:lnSpc>
                <a:spcPct val="100000"/>
              </a:lnSpc>
              <a:spcBef>
                <a:spcPts val="600"/>
              </a:spcBef>
              <a:spcAft>
                <a:spcPts val="0"/>
              </a:spcAft>
              <a:buSzPts val="1400"/>
              <a:buChar char="•"/>
              <a:defRPr sz="1400">
                <a:solidFill>
                  <a:srgbClr val="393939"/>
                </a:solidFill>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99" name="Google Shape;99;p23"/>
          <p:cNvSpPr/>
          <p:nvPr/>
        </p:nvSpPr>
        <p:spPr>
          <a:xfrm>
            <a:off x="0" y="0"/>
            <a:ext cx="9144000" cy="794100"/>
          </a:xfrm>
          <a:prstGeom prst="rect">
            <a:avLst/>
          </a:prstGeom>
          <a:gradFill>
            <a:gsLst>
              <a:gs pos="0">
                <a:srgbClr val="C4C4C4">
                  <a:alpha val="4705"/>
                </a:srgbClr>
              </a:gs>
              <a:gs pos="29000">
                <a:srgbClr val="C4C4C4">
                  <a:alpha val="23529"/>
                </a:srgbClr>
              </a:gs>
              <a:gs pos="69000">
                <a:srgbClr val="C4C4C4">
                  <a:alpha val="23529"/>
                </a:srgbClr>
              </a:gs>
              <a:gs pos="99000">
                <a:srgbClr val="C4C4C4">
                  <a:alpha val="3529"/>
                </a:srgbClr>
              </a:gs>
              <a:gs pos="100000">
                <a:srgbClr val="C4C4C4">
                  <a:alpha val="3529"/>
                </a:srgbClr>
              </a:gs>
            </a:gsLst>
            <a:lin ang="10800025"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EFFFF"/>
              </a:solidFill>
              <a:latin typeface="Calibri"/>
              <a:ea typeface="Calibri"/>
              <a:cs typeface="Calibri"/>
              <a:sym typeface="Calibri"/>
            </a:endParaRPr>
          </a:p>
        </p:txBody>
      </p:sp>
      <p:sp>
        <p:nvSpPr>
          <p:cNvPr id="100" name="Google Shape;100;p23"/>
          <p:cNvSpPr txBox="1">
            <a:spLocks noGrp="1"/>
          </p:cNvSpPr>
          <p:nvPr>
            <p:ph type="title"/>
          </p:nvPr>
        </p:nvSpPr>
        <p:spPr>
          <a:xfrm>
            <a:off x="0" y="148104"/>
            <a:ext cx="9144000" cy="4767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Clr>
                <a:schemeClr val="dk1"/>
              </a:buClr>
              <a:buSzPts val="2800"/>
              <a:buFont typeface="Arial"/>
              <a:buNone/>
              <a:defRPr>
                <a:solidFill>
                  <a:schemeClr val="dk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1">
  <p:cSld name="Title Slide_1">
    <p:spTree>
      <p:nvGrpSpPr>
        <p:cNvPr id="1" name="Shape 17"/>
        <p:cNvGrpSpPr/>
        <p:nvPr/>
      </p:nvGrpSpPr>
      <p:grpSpPr>
        <a:xfrm>
          <a:off x="0" y="0"/>
          <a:ext cx="0" cy="0"/>
          <a:chOff x="0" y="0"/>
          <a:chExt cx="0" cy="0"/>
        </a:xfrm>
      </p:grpSpPr>
      <p:sp>
        <p:nvSpPr>
          <p:cNvPr id="18" name="Google Shape;18;p3"/>
          <p:cNvSpPr/>
          <p:nvPr/>
        </p:nvSpPr>
        <p:spPr>
          <a:xfrm>
            <a:off x="0" y="0"/>
            <a:ext cx="9144000" cy="51435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9" name="Google Shape;19;p3"/>
          <p:cNvSpPr/>
          <p:nvPr/>
        </p:nvSpPr>
        <p:spPr>
          <a:xfrm>
            <a:off x="0" y="0"/>
            <a:ext cx="9144000" cy="3968100"/>
          </a:xfrm>
          <a:prstGeom prst="rect">
            <a:avLst/>
          </a:prstGeom>
          <a:gradFill>
            <a:gsLst>
              <a:gs pos="0">
                <a:schemeClr val="dk1"/>
              </a:gs>
              <a:gs pos="30000">
                <a:srgbClr val="10233C">
                  <a:alpha val="48235"/>
                </a:srgbClr>
              </a:gs>
              <a:gs pos="70000">
                <a:srgbClr val="10233C">
                  <a:alpha val="48235"/>
                </a:srgbClr>
              </a:gs>
              <a:gs pos="100000">
                <a:schemeClr val="dk1"/>
              </a:gs>
            </a:gsLst>
            <a:lin ang="10800025"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EFFFF"/>
              </a:solidFill>
              <a:latin typeface="Arial"/>
              <a:ea typeface="Arial"/>
              <a:cs typeface="Arial"/>
              <a:sym typeface="Arial"/>
            </a:endParaRPr>
          </a:p>
        </p:txBody>
      </p:sp>
      <p:pic>
        <p:nvPicPr>
          <p:cNvPr id="20" name="Google Shape;20;p3"/>
          <p:cNvPicPr preferRelativeResize="0"/>
          <p:nvPr/>
        </p:nvPicPr>
        <p:blipFill rotWithShape="1">
          <a:blip r:embed="rId2">
            <a:alphaModFix/>
          </a:blip>
          <a:srcRect/>
          <a:stretch/>
        </p:blipFill>
        <p:spPr>
          <a:xfrm>
            <a:off x="7646043" y="4506370"/>
            <a:ext cx="1138388" cy="444248"/>
          </a:xfrm>
          <a:prstGeom prst="rect">
            <a:avLst/>
          </a:prstGeom>
          <a:noFill/>
          <a:ln>
            <a:noFill/>
          </a:ln>
        </p:spPr>
      </p:pic>
      <p:pic>
        <p:nvPicPr>
          <p:cNvPr id="21" name="Google Shape;21;p3"/>
          <p:cNvPicPr preferRelativeResize="0"/>
          <p:nvPr/>
        </p:nvPicPr>
        <p:blipFill rotWithShape="1">
          <a:blip r:embed="rId3">
            <a:alphaModFix/>
          </a:blip>
          <a:srcRect/>
          <a:stretch/>
        </p:blipFill>
        <p:spPr>
          <a:xfrm>
            <a:off x="0" y="0"/>
            <a:ext cx="9144000" cy="4241800"/>
          </a:xfrm>
          <a:prstGeom prst="rect">
            <a:avLst/>
          </a:prstGeom>
          <a:noFill/>
          <a:ln>
            <a:noFill/>
          </a:ln>
        </p:spPr>
      </p:pic>
      <p:sp>
        <p:nvSpPr>
          <p:cNvPr id="22" name="Google Shape;22;p3"/>
          <p:cNvSpPr txBox="1">
            <a:spLocks noGrp="1"/>
          </p:cNvSpPr>
          <p:nvPr>
            <p:ph type="title"/>
          </p:nvPr>
        </p:nvSpPr>
        <p:spPr>
          <a:xfrm>
            <a:off x="613458" y="2081076"/>
            <a:ext cx="7268700" cy="804000"/>
          </a:xfrm>
          <a:prstGeom prst="rect">
            <a:avLst/>
          </a:prstGeom>
          <a:noFill/>
          <a:ln>
            <a:noFill/>
          </a:ln>
        </p:spPr>
        <p:txBody>
          <a:bodyPr spcFirstLastPara="1" wrap="square" lIns="91425" tIns="45700" rIns="91425" bIns="45700" anchor="b" anchorCtr="0">
            <a:noAutofit/>
          </a:bodyPr>
          <a:lstStyle>
            <a:lvl1pPr lvl="0" algn="l" rtl="0">
              <a:lnSpc>
                <a:spcPct val="100000"/>
              </a:lnSpc>
              <a:spcBef>
                <a:spcPts val="0"/>
              </a:spcBef>
              <a:spcAft>
                <a:spcPts val="0"/>
              </a:spcAft>
              <a:buClr>
                <a:schemeClr val="lt1"/>
              </a:buClr>
              <a:buSzPts val="3200"/>
              <a:buFont typeface="Arial"/>
              <a:buNone/>
              <a:defRPr sz="32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BJECT" type="obj">
  <p:cSld name="OBJECT">
    <p:bg>
      <p:bgPr>
        <a:solidFill>
          <a:schemeClr val="dk1"/>
        </a:solidFill>
        <a:effectLst/>
      </p:bgPr>
    </p:bg>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0" y="148104"/>
            <a:ext cx="9144000" cy="4767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lt1"/>
              </a:buClr>
              <a:buSzPts val="2800"/>
              <a:buFont typeface="Arial"/>
              <a:buNone/>
              <a:defRPr sz="28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4"/>
          <p:cNvSpPr txBox="1">
            <a:spLocks noGrp="1"/>
          </p:cNvSpPr>
          <p:nvPr>
            <p:ph type="body" idx="1"/>
          </p:nvPr>
        </p:nvSpPr>
        <p:spPr>
          <a:xfrm>
            <a:off x="304799" y="900807"/>
            <a:ext cx="8539800" cy="38073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600"/>
              </a:spcBef>
              <a:spcAft>
                <a:spcPts val="0"/>
              </a:spcAft>
              <a:buSzPts val="1890"/>
              <a:buNone/>
              <a:defRPr sz="2100">
                <a:solidFill>
                  <a:schemeClr val="lt1"/>
                </a:solidFill>
              </a:defRPr>
            </a:lvl1pPr>
            <a:lvl2pPr marL="914400" lvl="1" indent="-349250" algn="l">
              <a:lnSpc>
                <a:spcPct val="100000"/>
              </a:lnSpc>
              <a:spcBef>
                <a:spcPts val="600"/>
              </a:spcBef>
              <a:spcAft>
                <a:spcPts val="0"/>
              </a:spcAft>
              <a:buSzPts val="1900"/>
              <a:buChar char="•"/>
              <a:defRPr sz="1900">
                <a:solidFill>
                  <a:schemeClr val="lt1"/>
                </a:solidFill>
              </a:defRPr>
            </a:lvl2pPr>
            <a:lvl3pPr marL="1371600" lvl="2" indent="-336550" algn="l">
              <a:lnSpc>
                <a:spcPct val="100000"/>
              </a:lnSpc>
              <a:spcBef>
                <a:spcPts val="600"/>
              </a:spcBef>
              <a:spcAft>
                <a:spcPts val="0"/>
              </a:spcAft>
              <a:buSzPts val="1700"/>
              <a:buChar char="•"/>
              <a:defRPr sz="1700">
                <a:solidFill>
                  <a:schemeClr val="lt1"/>
                </a:solidFill>
              </a:defRPr>
            </a:lvl3pPr>
            <a:lvl4pPr marL="1828800" lvl="3" indent="-323850" algn="l">
              <a:lnSpc>
                <a:spcPct val="100000"/>
              </a:lnSpc>
              <a:spcBef>
                <a:spcPts val="600"/>
              </a:spcBef>
              <a:spcAft>
                <a:spcPts val="0"/>
              </a:spcAft>
              <a:buSzPts val="1500"/>
              <a:buChar char="•"/>
              <a:defRPr sz="1500">
                <a:solidFill>
                  <a:schemeClr val="lt1"/>
                </a:solidFill>
              </a:defRPr>
            </a:lvl4pPr>
            <a:lvl5pPr marL="2286000" lvl="4" indent="-317500" algn="l">
              <a:lnSpc>
                <a:spcPct val="100000"/>
              </a:lnSpc>
              <a:spcBef>
                <a:spcPts val="600"/>
              </a:spcBef>
              <a:spcAft>
                <a:spcPts val="0"/>
              </a:spcAft>
              <a:buSzPts val="1400"/>
              <a:buChar char="•"/>
              <a:defRPr sz="1400">
                <a:solidFill>
                  <a:schemeClr val="lt1"/>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Title and Content">
  <p:cSld name="2_Title and Content">
    <p:bg>
      <p:bgPr>
        <a:solidFill>
          <a:schemeClr val="dk1"/>
        </a:solidFill>
        <a:effectLst/>
      </p:bgPr>
    </p:bg>
    <p:spTree>
      <p:nvGrpSpPr>
        <p:cNvPr id="1" name="Shape 26"/>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_ONLY" type="titleOnly">
  <p:cSld name="TITLE_ONLY">
    <p:spTree>
      <p:nvGrpSpPr>
        <p:cNvPr id="1" name="Shape 27"/>
        <p:cNvGrpSpPr/>
        <p:nvPr/>
      </p:nvGrpSpPr>
      <p:grpSpPr>
        <a:xfrm>
          <a:off x="0" y="0"/>
          <a:ext cx="0" cy="0"/>
          <a:chOff x="0" y="0"/>
          <a:chExt cx="0" cy="0"/>
        </a:xfrm>
      </p:grpSpPr>
      <p:sp>
        <p:nvSpPr>
          <p:cNvPr id="28" name="Google Shape;28;p6"/>
          <p:cNvSpPr txBox="1">
            <a:spLocks noGrp="1"/>
          </p:cNvSpPr>
          <p:nvPr>
            <p:ph type="title"/>
          </p:nvPr>
        </p:nvSpPr>
        <p:spPr>
          <a:xfrm>
            <a:off x="304800" y="205979"/>
            <a:ext cx="8539800" cy="4767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29" name="Google Shape;29;p6"/>
          <p:cNvSpPr txBox="1">
            <a:spLocks noGrp="1"/>
          </p:cNvSpPr>
          <p:nvPr>
            <p:ph type="sldNum" idx="12"/>
          </p:nvPr>
        </p:nvSpPr>
        <p:spPr>
          <a:xfrm>
            <a:off x="304799" y="4833408"/>
            <a:ext cx="481800" cy="2745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30"/>
        <p:cNvGrpSpPr/>
        <p:nvPr/>
      </p:nvGrpSpPr>
      <p:grpSpPr>
        <a:xfrm>
          <a:off x="0" y="0"/>
          <a:ext cx="0" cy="0"/>
          <a:chOff x="0" y="0"/>
          <a:chExt cx="0" cy="0"/>
        </a:xfrm>
      </p:grpSpPr>
      <p:sp>
        <p:nvSpPr>
          <p:cNvPr id="31" name="Google Shape;31;p7"/>
          <p:cNvSpPr/>
          <p:nvPr/>
        </p:nvSpPr>
        <p:spPr>
          <a:xfrm>
            <a:off x="0" y="0"/>
            <a:ext cx="9144000" cy="4618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_OBJECTS" type="twoObj">
  <p:cSld name="TWO_OBJECTS">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0" y="148104"/>
            <a:ext cx="9144000" cy="4767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8"/>
          <p:cNvSpPr txBox="1">
            <a:spLocks noGrp="1"/>
          </p:cNvSpPr>
          <p:nvPr>
            <p:ph type="body" idx="1"/>
          </p:nvPr>
        </p:nvSpPr>
        <p:spPr>
          <a:xfrm>
            <a:off x="302993" y="900808"/>
            <a:ext cx="4038600" cy="3394500"/>
          </a:xfrm>
          <a:prstGeom prst="rect">
            <a:avLst/>
          </a:prstGeom>
          <a:noFill/>
          <a:ln>
            <a:noFill/>
          </a:ln>
        </p:spPr>
        <p:txBody>
          <a:bodyPr spcFirstLastPara="1" wrap="square" lIns="91425" tIns="45700" rIns="91425" bIns="45700" anchor="t" anchorCtr="0">
            <a:noAutofit/>
          </a:bodyPr>
          <a:lstStyle>
            <a:lvl1pPr marL="457200" marR="0" lvl="0" indent="-348615" algn="l">
              <a:lnSpc>
                <a:spcPct val="100000"/>
              </a:lnSpc>
              <a:spcBef>
                <a:spcPts val="600"/>
              </a:spcBef>
              <a:spcAft>
                <a:spcPts val="0"/>
              </a:spcAft>
              <a:buClr>
                <a:srgbClr val="E2202C"/>
              </a:buClr>
              <a:buSzPts val="1890"/>
              <a:buFont typeface="Arial"/>
              <a:buChar char="•"/>
              <a:defRPr sz="2100">
                <a:solidFill>
                  <a:schemeClr val="lt1"/>
                </a:solidFill>
              </a:defRPr>
            </a:lvl1pPr>
            <a:lvl2pPr marL="914400" marR="0" lvl="1" indent="-355600" algn="l">
              <a:lnSpc>
                <a:spcPct val="100000"/>
              </a:lnSpc>
              <a:spcBef>
                <a:spcPts val="600"/>
              </a:spcBef>
              <a:spcAft>
                <a:spcPts val="0"/>
              </a:spcAft>
              <a:buClr>
                <a:srgbClr val="E2202C"/>
              </a:buClr>
              <a:buSzPts val="2000"/>
              <a:buFont typeface="Arial"/>
              <a:buChar char="•"/>
              <a:defRPr sz="2000">
                <a:solidFill>
                  <a:schemeClr val="lt1"/>
                </a:solidFill>
              </a:defRPr>
            </a:lvl2pPr>
            <a:lvl3pPr marL="1371600" marR="0" lvl="2" indent="-342900" algn="l">
              <a:lnSpc>
                <a:spcPct val="100000"/>
              </a:lnSpc>
              <a:spcBef>
                <a:spcPts val="600"/>
              </a:spcBef>
              <a:spcAft>
                <a:spcPts val="0"/>
              </a:spcAft>
              <a:buClr>
                <a:srgbClr val="E2202C"/>
              </a:buClr>
              <a:buSzPts val="1800"/>
              <a:buFont typeface="Arial"/>
              <a:buChar char="•"/>
              <a:defRPr sz="1800">
                <a:solidFill>
                  <a:schemeClr val="lt1"/>
                </a:solidFill>
              </a:defRPr>
            </a:lvl3pPr>
            <a:lvl4pPr marL="1828800" marR="0" lvl="3" indent="-330200" algn="l">
              <a:lnSpc>
                <a:spcPct val="100000"/>
              </a:lnSpc>
              <a:spcBef>
                <a:spcPts val="600"/>
              </a:spcBef>
              <a:spcAft>
                <a:spcPts val="0"/>
              </a:spcAft>
              <a:buClr>
                <a:srgbClr val="E2202C"/>
              </a:buClr>
              <a:buSzPts val="1600"/>
              <a:buFont typeface="Arial"/>
              <a:buChar char="•"/>
              <a:defRPr sz="1600">
                <a:solidFill>
                  <a:schemeClr val="lt1"/>
                </a:solidFill>
              </a:defRPr>
            </a:lvl4pPr>
            <a:lvl5pPr marL="2286000" marR="0" lvl="4" indent="-330200" algn="l">
              <a:lnSpc>
                <a:spcPct val="100000"/>
              </a:lnSpc>
              <a:spcBef>
                <a:spcPts val="600"/>
              </a:spcBef>
              <a:spcAft>
                <a:spcPts val="0"/>
              </a:spcAft>
              <a:buClr>
                <a:srgbClr val="E2202C"/>
              </a:buClr>
              <a:buSzPts val="1600"/>
              <a:buFont typeface="Arial"/>
              <a:buChar char="•"/>
              <a:defRPr sz="1600">
                <a:solidFill>
                  <a:schemeClr val="lt1"/>
                </a:solidFill>
              </a:defRPr>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5" name="Google Shape;35;p8"/>
          <p:cNvSpPr txBox="1">
            <a:spLocks noGrp="1"/>
          </p:cNvSpPr>
          <p:nvPr>
            <p:ph type="body" idx="2"/>
          </p:nvPr>
        </p:nvSpPr>
        <p:spPr>
          <a:xfrm>
            <a:off x="4493993" y="900808"/>
            <a:ext cx="4038600" cy="3394500"/>
          </a:xfrm>
          <a:prstGeom prst="rect">
            <a:avLst/>
          </a:prstGeom>
          <a:noFill/>
          <a:ln>
            <a:noFill/>
          </a:ln>
        </p:spPr>
        <p:txBody>
          <a:bodyPr spcFirstLastPara="1" wrap="square" lIns="91425" tIns="45700" rIns="91425" bIns="45700" anchor="t" anchorCtr="0">
            <a:noAutofit/>
          </a:bodyPr>
          <a:lstStyle>
            <a:lvl1pPr marL="457200" marR="0" lvl="0" indent="-365760" algn="l">
              <a:lnSpc>
                <a:spcPct val="100000"/>
              </a:lnSpc>
              <a:spcBef>
                <a:spcPts val="480"/>
              </a:spcBef>
              <a:spcAft>
                <a:spcPts val="0"/>
              </a:spcAft>
              <a:buClr>
                <a:srgbClr val="E2202C"/>
              </a:buClr>
              <a:buSzPts val="2160"/>
              <a:buFont typeface="Arial"/>
              <a:buChar char="•"/>
              <a:defRPr sz="2400">
                <a:solidFill>
                  <a:schemeClr val="lt1"/>
                </a:solidFill>
              </a:defRPr>
            </a:lvl1pPr>
            <a:lvl2pPr marL="914400" marR="0" lvl="1" indent="-355600" algn="l">
              <a:lnSpc>
                <a:spcPct val="100000"/>
              </a:lnSpc>
              <a:spcBef>
                <a:spcPts val="400"/>
              </a:spcBef>
              <a:spcAft>
                <a:spcPts val="0"/>
              </a:spcAft>
              <a:buClr>
                <a:srgbClr val="E2202C"/>
              </a:buClr>
              <a:buSzPts val="2000"/>
              <a:buFont typeface="Arial"/>
              <a:buChar char="•"/>
              <a:defRPr sz="2000">
                <a:solidFill>
                  <a:schemeClr val="lt1"/>
                </a:solidFill>
              </a:defRPr>
            </a:lvl2pPr>
            <a:lvl3pPr marL="1371600" marR="0" lvl="2" indent="-342900" algn="l">
              <a:lnSpc>
                <a:spcPct val="100000"/>
              </a:lnSpc>
              <a:spcBef>
                <a:spcPts val="360"/>
              </a:spcBef>
              <a:spcAft>
                <a:spcPts val="0"/>
              </a:spcAft>
              <a:buClr>
                <a:srgbClr val="E2202C"/>
              </a:buClr>
              <a:buSzPts val="1800"/>
              <a:buFont typeface="Arial"/>
              <a:buChar char="•"/>
              <a:defRPr sz="1800">
                <a:solidFill>
                  <a:schemeClr val="lt1"/>
                </a:solidFill>
              </a:defRPr>
            </a:lvl3pPr>
            <a:lvl4pPr marL="1828800" marR="0" lvl="3" indent="-330200" algn="l">
              <a:lnSpc>
                <a:spcPct val="100000"/>
              </a:lnSpc>
              <a:spcBef>
                <a:spcPts val="320"/>
              </a:spcBef>
              <a:spcAft>
                <a:spcPts val="0"/>
              </a:spcAft>
              <a:buClr>
                <a:srgbClr val="E2202C"/>
              </a:buClr>
              <a:buSzPts val="1600"/>
              <a:buFont typeface="Arial"/>
              <a:buChar char="•"/>
              <a:defRPr sz="1600">
                <a:solidFill>
                  <a:schemeClr val="lt1"/>
                </a:solidFill>
              </a:defRPr>
            </a:lvl4pPr>
            <a:lvl5pPr marL="2286000" marR="0" lvl="4" indent="-330200" algn="l">
              <a:lnSpc>
                <a:spcPct val="100000"/>
              </a:lnSpc>
              <a:spcBef>
                <a:spcPts val="320"/>
              </a:spcBef>
              <a:spcAft>
                <a:spcPts val="0"/>
              </a:spcAft>
              <a:buClr>
                <a:srgbClr val="E2202C"/>
              </a:buClr>
              <a:buSzPts val="1600"/>
              <a:buFont typeface="Arial"/>
              <a:buChar char="•"/>
              <a:defRPr sz="1600">
                <a:solidFill>
                  <a:schemeClr val="lt1"/>
                </a:solidFill>
              </a:defRPr>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36"/>
        <p:cNvGrpSpPr/>
        <p:nvPr/>
      </p:nvGrpSpPr>
      <p:grpSpPr>
        <a:xfrm>
          <a:off x="0" y="0"/>
          <a:ext cx="0" cy="0"/>
          <a:chOff x="0" y="0"/>
          <a:chExt cx="0" cy="0"/>
        </a:xfrm>
      </p:grpSpPr>
      <p:sp>
        <p:nvSpPr>
          <p:cNvPr id="37" name="Google Shape;37;p9"/>
          <p:cNvSpPr txBox="1">
            <a:spLocks noGrp="1"/>
          </p:cNvSpPr>
          <p:nvPr>
            <p:ph type="title"/>
          </p:nvPr>
        </p:nvSpPr>
        <p:spPr>
          <a:xfrm>
            <a:off x="0" y="148104"/>
            <a:ext cx="9144000" cy="4767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9"/>
          <p:cNvSpPr txBox="1">
            <a:spLocks noGrp="1"/>
          </p:cNvSpPr>
          <p:nvPr>
            <p:ph type="body" idx="1"/>
          </p:nvPr>
        </p:nvSpPr>
        <p:spPr>
          <a:xfrm>
            <a:off x="302993" y="900808"/>
            <a:ext cx="4038600" cy="3394500"/>
          </a:xfrm>
          <a:prstGeom prst="rect">
            <a:avLst/>
          </a:prstGeom>
          <a:noFill/>
          <a:ln>
            <a:noFill/>
          </a:ln>
        </p:spPr>
        <p:txBody>
          <a:bodyPr spcFirstLastPara="1" wrap="square" lIns="91425" tIns="45700" rIns="91425" bIns="45700" anchor="t" anchorCtr="0">
            <a:noAutofit/>
          </a:bodyPr>
          <a:lstStyle>
            <a:lvl1pPr marL="457200" marR="0" lvl="0" indent="-228600" algn="l">
              <a:lnSpc>
                <a:spcPct val="100000"/>
              </a:lnSpc>
              <a:spcBef>
                <a:spcPts val="600"/>
              </a:spcBef>
              <a:spcAft>
                <a:spcPts val="0"/>
              </a:spcAft>
              <a:buClr>
                <a:srgbClr val="E2202C"/>
              </a:buClr>
              <a:buSzPts val="1890"/>
              <a:buFont typeface="Arial"/>
              <a:buNone/>
              <a:defRPr sz="2100">
                <a:solidFill>
                  <a:schemeClr val="lt1"/>
                </a:solidFill>
              </a:defRPr>
            </a:lvl1pPr>
            <a:lvl2pPr marL="914400" marR="0" lvl="1" indent="-355600" algn="l">
              <a:lnSpc>
                <a:spcPct val="100000"/>
              </a:lnSpc>
              <a:spcBef>
                <a:spcPts val="600"/>
              </a:spcBef>
              <a:spcAft>
                <a:spcPts val="0"/>
              </a:spcAft>
              <a:buClr>
                <a:schemeClr val="lt2"/>
              </a:buClr>
              <a:buSzPts val="2000"/>
              <a:buFont typeface="Arial"/>
              <a:buChar char="•"/>
              <a:defRPr sz="2000">
                <a:solidFill>
                  <a:schemeClr val="lt1"/>
                </a:solidFill>
              </a:defRPr>
            </a:lvl2pPr>
            <a:lvl3pPr marL="1371600" marR="0" lvl="2" indent="-342900" algn="l">
              <a:lnSpc>
                <a:spcPct val="100000"/>
              </a:lnSpc>
              <a:spcBef>
                <a:spcPts val="600"/>
              </a:spcBef>
              <a:spcAft>
                <a:spcPts val="0"/>
              </a:spcAft>
              <a:buClr>
                <a:schemeClr val="lt2"/>
              </a:buClr>
              <a:buSzPts val="1800"/>
              <a:buFont typeface="Arial"/>
              <a:buChar char="•"/>
              <a:defRPr sz="1800">
                <a:solidFill>
                  <a:schemeClr val="lt1"/>
                </a:solidFill>
              </a:defRPr>
            </a:lvl3pPr>
            <a:lvl4pPr marL="1828800" marR="0" lvl="3" indent="-330200" algn="l">
              <a:lnSpc>
                <a:spcPct val="100000"/>
              </a:lnSpc>
              <a:spcBef>
                <a:spcPts val="600"/>
              </a:spcBef>
              <a:spcAft>
                <a:spcPts val="0"/>
              </a:spcAft>
              <a:buClr>
                <a:schemeClr val="lt2"/>
              </a:buClr>
              <a:buSzPts val="1600"/>
              <a:buFont typeface="Arial"/>
              <a:buChar char="•"/>
              <a:defRPr sz="1600">
                <a:solidFill>
                  <a:schemeClr val="lt1"/>
                </a:solidFill>
              </a:defRPr>
            </a:lvl4pPr>
            <a:lvl5pPr marL="2286000" marR="0" lvl="4" indent="-330200" algn="l">
              <a:lnSpc>
                <a:spcPct val="100000"/>
              </a:lnSpc>
              <a:spcBef>
                <a:spcPts val="600"/>
              </a:spcBef>
              <a:spcAft>
                <a:spcPts val="0"/>
              </a:spcAft>
              <a:buClr>
                <a:schemeClr val="lt2"/>
              </a:buClr>
              <a:buSzPts val="1600"/>
              <a:buFont typeface="Arial"/>
              <a:buChar char="•"/>
              <a:defRPr sz="1600">
                <a:solidFill>
                  <a:schemeClr val="lt1"/>
                </a:solidFill>
              </a:defRPr>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9" name="Google Shape;39;p9"/>
          <p:cNvSpPr txBox="1">
            <a:spLocks noGrp="1"/>
          </p:cNvSpPr>
          <p:nvPr>
            <p:ph type="body" idx="2"/>
          </p:nvPr>
        </p:nvSpPr>
        <p:spPr>
          <a:xfrm>
            <a:off x="4699591" y="900808"/>
            <a:ext cx="4038600" cy="3394500"/>
          </a:xfrm>
          <a:prstGeom prst="rect">
            <a:avLst/>
          </a:prstGeom>
          <a:noFill/>
          <a:ln>
            <a:noFill/>
          </a:ln>
        </p:spPr>
        <p:txBody>
          <a:bodyPr spcFirstLastPara="1" wrap="square" lIns="91425" tIns="45700" rIns="91425" bIns="45700" anchor="t" anchorCtr="0">
            <a:noAutofit/>
          </a:bodyPr>
          <a:lstStyle>
            <a:lvl1pPr marL="457200" marR="0" lvl="0" indent="-228600" algn="l">
              <a:lnSpc>
                <a:spcPct val="100000"/>
              </a:lnSpc>
              <a:spcBef>
                <a:spcPts val="600"/>
              </a:spcBef>
              <a:spcAft>
                <a:spcPts val="0"/>
              </a:spcAft>
              <a:buClr>
                <a:srgbClr val="E2202C"/>
              </a:buClr>
              <a:buSzPts val="1890"/>
              <a:buFont typeface="Arial"/>
              <a:buNone/>
              <a:defRPr sz="2100">
                <a:solidFill>
                  <a:schemeClr val="lt1"/>
                </a:solidFill>
              </a:defRPr>
            </a:lvl1pPr>
            <a:lvl2pPr marL="914400" marR="0" lvl="1" indent="-355600" algn="l">
              <a:lnSpc>
                <a:spcPct val="100000"/>
              </a:lnSpc>
              <a:spcBef>
                <a:spcPts val="600"/>
              </a:spcBef>
              <a:spcAft>
                <a:spcPts val="0"/>
              </a:spcAft>
              <a:buClr>
                <a:schemeClr val="lt2"/>
              </a:buClr>
              <a:buSzPts val="2000"/>
              <a:buFont typeface="Arial"/>
              <a:buChar char="•"/>
              <a:defRPr sz="2000">
                <a:solidFill>
                  <a:schemeClr val="lt1"/>
                </a:solidFill>
              </a:defRPr>
            </a:lvl2pPr>
            <a:lvl3pPr marL="1371600" marR="0" lvl="2" indent="-342900" algn="l">
              <a:lnSpc>
                <a:spcPct val="100000"/>
              </a:lnSpc>
              <a:spcBef>
                <a:spcPts val="600"/>
              </a:spcBef>
              <a:spcAft>
                <a:spcPts val="0"/>
              </a:spcAft>
              <a:buClr>
                <a:schemeClr val="lt2"/>
              </a:buClr>
              <a:buSzPts val="1800"/>
              <a:buFont typeface="Arial"/>
              <a:buChar char="•"/>
              <a:defRPr sz="1800">
                <a:solidFill>
                  <a:schemeClr val="lt1"/>
                </a:solidFill>
              </a:defRPr>
            </a:lvl3pPr>
            <a:lvl4pPr marL="1828800" marR="0" lvl="3" indent="-330200" algn="l">
              <a:lnSpc>
                <a:spcPct val="100000"/>
              </a:lnSpc>
              <a:spcBef>
                <a:spcPts val="600"/>
              </a:spcBef>
              <a:spcAft>
                <a:spcPts val="0"/>
              </a:spcAft>
              <a:buClr>
                <a:schemeClr val="lt2"/>
              </a:buClr>
              <a:buSzPts val="1600"/>
              <a:buFont typeface="Arial"/>
              <a:buChar char="•"/>
              <a:defRPr sz="1600">
                <a:solidFill>
                  <a:schemeClr val="lt1"/>
                </a:solidFill>
              </a:defRPr>
            </a:lvl4pPr>
            <a:lvl5pPr marL="2286000" marR="0" lvl="4" indent="-330200" algn="l">
              <a:lnSpc>
                <a:spcPct val="100000"/>
              </a:lnSpc>
              <a:spcBef>
                <a:spcPts val="600"/>
              </a:spcBef>
              <a:spcAft>
                <a:spcPts val="0"/>
              </a:spcAft>
              <a:buClr>
                <a:schemeClr val="lt2"/>
              </a:buClr>
              <a:buSzPts val="1600"/>
              <a:buFont typeface="Arial"/>
              <a:buChar char="•"/>
              <a:defRPr sz="1600">
                <a:solidFill>
                  <a:schemeClr val="lt1"/>
                </a:solidFill>
              </a:defRPr>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Title and Content">
  <p:cSld name="1_Title and Content">
    <p:bg>
      <p:bgPr>
        <a:solidFill>
          <a:schemeClr val="lt1"/>
        </a:solidFill>
        <a:effectLst/>
      </p:bgPr>
    </p:bg>
    <p:spTree>
      <p:nvGrpSpPr>
        <p:cNvPr id="1" name="Shape 40"/>
        <p:cNvGrpSpPr/>
        <p:nvPr/>
      </p:nvGrpSpPr>
      <p:grpSpPr>
        <a:xfrm>
          <a:off x="0" y="0"/>
          <a:ext cx="0" cy="0"/>
          <a:chOff x="0" y="0"/>
          <a:chExt cx="0" cy="0"/>
        </a:xfrm>
      </p:grpSpPr>
      <p:sp>
        <p:nvSpPr>
          <p:cNvPr id="41" name="Google Shape;41;p10"/>
          <p:cNvSpPr/>
          <p:nvPr/>
        </p:nvSpPr>
        <p:spPr>
          <a:xfrm>
            <a:off x="0" y="0"/>
            <a:ext cx="9144000" cy="4791600"/>
          </a:xfrm>
          <a:prstGeom prst="rect">
            <a:avLst/>
          </a:prstGeom>
          <a:solidFill>
            <a:schemeClr val="lt1"/>
          </a:solidFill>
          <a:ln w="9525" cap="flat" cmpd="sng">
            <a:solidFill>
              <a:schemeClr val="lt1"/>
            </a:solidFill>
            <a:prstDash val="solid"/>
            <a:round/>
            <a:headEnd type="none" w="sm" len="sm"/>
            <a:tailEnd type="none" w="sm" len="sm"/>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2" name="Google Shape;42;p10"/>
          <p:cNvSpPr txBox="1">
            <a:spLocks noGrp="1"/>
          </p:cNvSpPr>
          <p:nvPr>
            <p:ph type="body" idx="1"/>
          </p:nvPr>
        </p:nvSpPr>
        <p:spPr>
          <a:xfrm>
            <a:off x="304799" y="900807"/>
            <a:ext cx="8539800" cy="38073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600"/>
              </a:spcBef>
              <a:spcAft>
                <a:spcPts val="0"/>
              </a:spcAft>
              <a:buSzPts val="1890"/>
              <a:buNone/>
              <a:defRPr sz="2100">
                <a:solidFill>
                  <a:srgbClr val="393939"/>
                </a:solidFill>
              </a:defRPr>
            </a:lvl1pPr>
            <a:lvl2pPr marL="914400" lvl="1" indent="-349250" algn="l">
              <a:lnSpc>
                <a:spcPct val="100000"/>
              </a:lnSpc>
              <a:spcBef>
                <a:spcPts val="600"/>
              </a:spcBef>
              <a:spcAft>
                <a:spcPts val="0"/>
              </a:spcAft>
              <a:buSzPts val="1900"/>
              <a:buChar char="•"/>
              <a:defRPr sz="1900">
                <a:solidFill>
                  <a:srgbClr val="393939"/>
                </a:solidFill>
              </a:defRPr>
            </a:lvl2pPr>
            <a:lvl3pPr marL="1371600" lvl="2" indent="-336550" algn="l">
              <a:lnSpc>
                <a:spcPct val="100000"/>
              </a:lnSpc>
              <a:spcBef>
                <a:spcPts val="600"/>
              </a:spcBef>
              <a:spcAft>
                <a:spcPts val="0"/>
              </a:spcAft>
              <a:buSzPts val="1700"/>
              <a:buChar char="•"/>
              <a:defRPr sz="1700">
                <a:solidFill>
                  <a:srgbClr val="393939"/>
                </a:solidFill>
              </a:defRPr>
            </a:lvl3pPr>
            <a:lvl4pPr marL="1828800" lvl="3" indent="-323850" algn="l">
              <a:lnSpc>
                <a:spcPct val="100000"/>
              </a:lnSpc>
              <a:spcBef>
                <a:spcPts val="600"/>
              </a:spcBef>
              <a:spcAft>
                <a:spcPts val="0"/>
              </a:spcAft>
              <a:buSzPts val="1500"/>
              <a:buChar char="•"/>
              <a:defRPr sz="1500">
                <a:solidFill>
                  <a:srgbClr val="393939"/>
                </a:solidFill>
              </a:defRPr>
            </a:lvl4pPr>
            <a:lvl5pPr marL="2286000" lvl="4" indent="-317500" algn="l">
              <a:lnSpc>
                <a:spcPct val="100000"/>
              </a:lnSpc>
              <a:spcBef>
                <a:spcPts val="600"/>
              </a:spcBef>
              <a:spcAft>
                <a:spcPts val="0"/>
              </a:spcAft>
              <a:buSzPts val="1400"/>
              <a:buChar char="•"/>
              <a:defRPr sz="1400">
                <a:solidFill>
                  <a:srgbClr val="393939"/>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3" name="Google Shape;43;p10"/>
          <p:cNvSpPr/>
          <p:nvPr/>
        </p:nvSpPr>
        <p:spPr>
          <a:xfrm>
            <a:off x="0" y="0"/>
            <a:ext cx="9144000" cy="794100"/>
          </a:xfrm>
          <a:prstGeom prst="rect">
            <a:avLst/>
          </a:prstGeom>
          <a:gradFill>
            <a:gsLst>
              <a:gs pos="0">
                <a:srgbClr val="C4C4C4">
                  <a:alpha val="4313"/>
                </a:srgbClr>
              </a:gs>
              <a:gs pos="29000">
                <a:srgbClr val="C4C4C4">
                  <a:alpha val="23137"/>
                </a:srgbClr>
              </a:gs>
              <a:gs pos="69000">
                <a:srgbClr val="C4C4C4">
                  <a:alpha val="23137"/>
                </a:srgbClr>
              </a:gs>
              <a:gs pos="99000">
                <a:srgbClr val="C4C4C4">
                  <a:alpha val="3137"/>
                </a:srgbClr>
              </a:gs>
              <a:gs pos="100000">
                <a:srgbClr val="C4C4C4">
                  <a:alpha val="3137"/>
                </a:srgbClr>
              </a:gs>
            </a:gsLst>
            <a:lin ang="10800025"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EFFFF"/>
              </a:solidFill>
              <a:latin typeface="Calibri"/>
              <a:ea typeface="Calibri"/>
              <a:cs typeface="Calibri"/>
              <a:sym typeface="Calibri"/>
            </a:endParaRPr>
          </a:p>
        </p:txBody>
      </p:sp>
      <p:sp>
        <p:nvSpPr>
          <p:cNvPr id="44" name="Google Shape;44;p10"/>
          <p:cNvSpPr txBox="1">
            <a:spLocks noGrp="1"/>
          </p:cNvSpPr>
          <p:nvPr>
            <p:ph type="title"/>
          </p:nvPr>
        </p:nvSpPr>
        <p:spPr>
          <a:xfrm>
            <a:off x="0" y="148104"/>
            <a:ext cx="9144000" cy="4767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2800"/>
              <a:buFont typeface="Arial"/>
              <a:buNone/>
              <a:defRPr>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 Id="rId11"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slideLayout" Target="../slideLayouts/slideLayout13.xml"/><Relationship Id="rId5" Type="http://schemas.openxmlformats.org/officeDocument/2006/relationships/slideLayout" Target="../slideLayouts/slideLayout14.xml"/><Relationship Id="rId6" Type="http://schemas.openxmlformats.org/officeDocument/2006/relationships/theme" Target="../theme/theme2.xml"/><Relationship Id="rId7" Type="http://schemas.openxmlformats.org/officeDocument/2006/relationships/image" Target="../media/image1.png"/><Relationship Id="rId1" Type="http://schemas.openxmlformats.org/officeDocument/2006/relationships/slideLayout" Target="../slideLayouts/slideLayout10.xml"/><Relationship Id="rId2"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
        <p:nvSpPr>
          <p:cNvPr id="6" name="Google Shape;6;p1"/>
          <p:cNvSpPr/>
          <p:nvPr/>
        </p:nvSpPr>
        <p:spPr>
          <a:xfrm>
            <a:off x="0" y="0"/>
            <a:ext cx="9144000" cy="794100"/>
          </a:xfrm>
          <a:prstGeom prst="rect">
            <a:avLst/>
          </a:prstGeom>
          <a:gradFill>
            <a:gsLst>
              <a:gs pos="0">
                <a:schemeClr val="dk1"/>
              </a:gs>
              <a:gs pos="30000">
                <a:srgbClr val="10233C">
                  <a:alpha val="48235"/>
                </a:srgbClr>
              </a:gs>
              <a:gs pos="70000">
                <a:srgbClr val="10233C">
                  <a:alpha val="48235"/>
                </a:srgbClr>
              </a:gs>
              <a:gs pos="100000">
                <a:schemeClr val="dk1"/>
              </a:gs>
            </a:gsLst>
            <a:lin ang="10800025"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EFFFF"/>
              </a:solidFill>
              <a:latin typeface="Calibri"/>
              <a:ea typeface="Calibri"/>
              <a:cs typeface="Calibri"/>
              <a:sym typeface="Calibri"/>
            </a:endParaRPr>
          </a:p>
        </p:txBody>
      </p:sp>
      <p:sp>
        <p:nvSpPr>
          <p:cNvPr id="7" name="Google Shape;7;p1"/>
          <p:cNvSpPr/>
          <p:nvPr/>
        </p:nvSpPr>
        <p:spPr>
          <a:xfrm>
            <a:off x="0" y="4806904"/>
            <a:ext cx="9144000" cy="3366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 name="Google Shape;8;p1"/>
          <p:cNvSpPr txBox="1">
            <a:spLocks noGrp="1"/>
          </p:cNvSpPr>
          <p:nvPr>
            <p:ph type="title"/>
          </p:nvPr>
        </p:nvSpPr>
        <p:spPr>
          <a:xfrm>
            <a:off x="0" y="148104"/>
            <a:ext cx="9144000" cy="4767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 name="Google Shape;9;p1"/>
          <p:cNvSpPr txBox="1">
            <a:spLocks noGrp="1"/>
          </p:cNvSpPr>
          <p:nvPr>
            <p:ph type="body" idx="1"/>
          </p:nvPr>
        </p:nvSpPr>
        <p:spPr>
          <a:xfrm>
            <a:off x="304799" y="900807"/>
            <a:ext cx="8539800" cy="38073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600"/>
              </a:spcBef>
              <a:spcAft>
                <a:spcPts val="0"/>
              </a:spcAft>
              <a:buClr>
                <a:schemeClr val="accent1"/>
              </a:buClr>
              <a:buSzPts val="1890"/>
              <a:buFont typeface="Arial"/>
              <a:buNone/>
              <a:defRPr sz="2100" b="0" i="0" u="none" strike="noStrike" cap="none">
                <a:solidFill>
                  <a:schemeClr val="lt1"/>
                </a:solidFill>
                <a:latin typeface="Arial"/>
                <a:ea typeface="Arial"/>
                <a:cs typeface="Arial"/>
                <a:sym typeface="Arial"/>
              </a:defRPr>
            </a:lvl1pPr>
            <a:lvl2pPr marL="914400" marR="0" lvl="1" indent="-349250" algn="l" rtl="0">
              <a:lnSpc>
                <a:spcPct val="100000"/>
              </a:lnSpc>
              <a:spcBef>
                <a:spcPts val="600"/>
              </a:spcBef>
              <a:spcAft>
                <a:spcPts val="0"/>
              </a:spcAft>
              <a:buClr>
                <a:schemeClr val="lt2"/>
              </a:buClr>
              <a:buSzPts val="1900"/>
              <a:buFont typeface="Arial"/>
              <a:buChar char="•"/>
              <a:defRPr sz="1900" b="0" i="0" u="none" strike="noStrike" cap="none">
                <a:solidFill>
                  <a:schemeClr val="lt1"/>
                </a:solidFill>
                <a:latin typeface="Arial"/>
                <a:ea typeface="Arial"/>
                <a:cs typeface="Arial"/>
                <a:sym typeface="Arial"/>
              </a:defRPr>
            </a:lvl2pPr>
            <a:lvl3pPr marL="1371600" marR="0" lvl="2" indent="-336550" algn="l" rtl="0">
              <a:lnSpc>
                <a:spcPct val="100000"/>
              </a:lnSpc>
              <a:spcBef>
                <a:spcPts val="600"/>
              </a:spcBef>
              <a:spcAft>
                <a:spcPts val="0"/>
              </a:spcAft>
              <a:buClr>
                <a:schemeClr val="lt2"/>
              </a:buClr>
              <a:buSzPts val="1700"/>
              <a:buFont typeface="Arial"/>
              <a:buChar char="•"/>
              <a:defRPr sz="1700" b="0" i="0" u="none" strike="noStrike" cap="none">
                <a:solidFill>
                  <a:schemeClr val="lt1"/>
                </a:solidFill>
                <a:latin typeface="Arial"/>
                <a:ea typeface="Arial"/>
                <a:cs typeface="Arial"/>
                <a:sym typeface="Arial"/>
              </a:defRPr>
            </a:lvl3pPr>
            <a:lvl4pPr marL="1828800" marR="0" lvl="3" indent="-323850" algn="l" rtl="0">
              <a:lnSpc>
                <a:spcPct val="100000"/>
              </a:lnSpc>
              <a:spcBef>
                <a:spcPts val="600"/>
              </a:spcBef>
              <a:spcAft>
                <a:spcPts val="0"/>
              </a:spcAft>
              <a:buClr>
                <a:schemeClr val="lt2"/>
              </a:buClr>
              <a:buSzPts val="1500"/>
              <a:buFont typeface="Arial"/>
              <a:buChar char="•"/>
              <a:defRPr sz="1500" b="0" i="0" u="none" strike="noStrike" cap="none">
                <a:solidFill>
                  <a:schemeClr val="lt1"/>
                </a:solidFill>
                <a:latin typeface="Arial"/>
                <a:ea typeface="Arial"/>
                <a:cs typeface="Arial"/>
                <a:sym typeface="Arial"/>
              </a:defRPr>
            </a:lvl4pPr>
            <a:lvl5pPr marL="2286000" marR="0" lvl="4" indent="-317500" algn="l" rtl="0">
              <a:lnSpc>
                <a:spcPct val="100000"/>
              </a:lnSpc>
              <a:spcBef>
                <a:spcPts val="600"/>
              </a:spcBef>
              <a:spcAft>
                <a:spcPts val="0"/>
              </a:spcAft>
              <a:buClr>
                <a:schemeClr val="lt2"/>
              </a:buClr>
              <a:buSzPts val="1400"/>
              <a:buFont typeface="Arial"/>
              <a:buChar char="•"/>
              <a:defRPr sz="1400" b="0" i="0" u="none" strike="noStrike" cap="none">
                <a:solidFill>
                  <a:schemeClr val="lt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10" name="Google Shape;10;p1"/>
          <p:cNvPicPr preferRelativeResize="0"/>
          <p:nvPr/>
        </p:nvPicPr>
        <p:blipFill rotWithShape="1">
          <a:blip r:embed="rId11">
            <a:alphaModFix amt="58999"/>
          </a:blip>
          <a:srcRect/>
          <a:stretch/>
        </p:blipFill>
        <p:spPr>
          <a:xfrm>
            <a:off x="8366955" y="4790592"/>
            <a:ext cx="634688" cy="362434"/>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75"/>
        <p:cNvGrpSpPr/>
        <p:nvPr/>
      </p:nvGrpSpPr>
      <p:grpSpPr>
        <a:xfrm>
          <a:off x="0" y="0"/>
          <a:ext cx="0" cy="0"/>
          <a:chOff x="0" y="0"/>
          <a:chExt cx="0" cy="0"/>
        </a:xfrm>
      </p:grpSpPr>
      <p:sp>
        <p:nvSpPr>
          <p:cNvPr id="76" name="Google Shape;76;p18"/>
          <p:cNvSpPr/>
          <p:nvPr/>
        </p:nvSpPr>
        <p:spPr>
          <a:xfrm>
            <a:off x="0" y="0"/>
            <a:ext cx="9144000" cy="794100"/>
          </a:xfrm>
          <a:prstGeom prst="rect">
            <a:avLst/>
          </a:prstGeom>
          <a:gradFill>
            <a:gsLst>
              <a:gs pos="0">
                <a:schemeClr val="dk1"/>
              </a:gs>
              <a:gs pos="30000">
                <a:srgbClr val="10233C">
                  <a:alpha val="48627"/>
                </a:srgbClr>
              </a:gs>
              <a:gs pos="70000">
                <a:srgbClr val="10233C">
                  <a:alpha val="48627"/>
                </a:srgbClr>
              </a:gs>
              <a:gs pos="100000">
                <a:schemeClr val="dk1"/>
              </a:gs>
            </a:gsLst>
            <a:lin ang="10800025"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EFFFF"/>
              </a:solidFill>
              <a:latin typeface="Calibri"/>
              <a:ea typeface="Calibri"/>
              <a:cs typeface="Calibri"/>
              <a:sym typeface="Calibri"/>
            </a:endParaRPr>
          </a:p>
        </p:txBody>
      </p:sp>
      <p:sp>
        <p:nvSpPr>
          <p:cNvPr id="77" name="Google Shape;77;p18"/>
          <p:cNvSpPr/>
          <p:nvPr/>
        </p:nvSpPr>
        <p:spPr>
          <a:xfrm>
            <a:off x="0" y="4806904"/>
            <a:ext cx="9144000" cy="3366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8" name="Google Shape;78;p18"/>
          <p:cNvSpPr txBox="1">
            <a:spLocks noGrp="1"/>
          </p:cNvSpPr>
          <p:nvPr>
            <p:ph type="title"/>
          </p:nvPr>
        </p:nvSpPr>
        <p:spPr>
          <a:xfrm>
            <a:off x="0" y="148104"/>
            <a:ext cx="9144000" cy="4767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9" name="Google Shape;79;p18"/>
          <p:cNvSpPr txBox="1">
            <a:spLocks noGrp="1"/>
          </p:cNvSpPr>
          <p:nvPr>
            <p:ph type="body" idx="1"/>
          </p:nvPr>
        </p:nvSpPr>
        <p:spPr>
          <a:xfrm>
            <a:off x="304799" y="900807"/>
            <a:ext cx="8539800" cy="38073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600"/>
              </a:spcBef>
              <a:spcAft>
                <a:spcPts val="0"/>
              </a:spcAft>
              <a:buClr>
                <a:schemeClr val="accent1"/>
              </a:buClr>
              <a:buSzPts val="1890"/>
              <a:buFont typeface="Arial"/>
              <a:buNone/>
              <a:defRPr sz="2100" b="0" i="0" u="none" strike="noStrike" cap="none">
                <a:solidFill>
                  <a:schemeClr val="lt1"/>
                </a:solidFill>
                <a:latin typeface="Arial"/>
                <a:ea typeface="Arial"/>
                <a:cs typeface="Arial"/>
                <a:sym typeface="Arial"/>
              </a:defRPr>
            </a:lvl1pPr>
            <a:lvl2pPr marL="914400" marR="0" lvl="1" indent="-349250" algn="l" rtl="0">
              <a:lnSpc>
                <a:spcPct val="100000"/>
              </a:lnSpc>
              <a:spcBef>
                <a:spcPts val="600"/>
              </a:spcBef>
              <a:spcAft>
                <a:spcPts val="0"/>
              </a:spcAft>
              <a:buClr>
                <a:schemeClr val="lt2"/>
              </a:buClr>
              <a:buSzPts val="1900"/>
              <a:buFont typeface="Arial"/>
              <a:buChar char="•"/>
              <a:defRPr sz="1900" b="0" i="0" u="none" strike="noStrike" cap="none">
                <a:solidFill>
                  <a:schemeClr val="lt1"/>
                </a:solidFill>
                <a:latin typeface="Arial"/>
                <a:ea typeface="Arial"/>
                <a:cs typeface="Arial"/>
                <a:sym typeface="Arial"/>
              </a:defRPr>
            </a:lvl2pPr>
            <a:lvl3pPr marL="1371600" marR="0" lvl="2" indent="-336550" algn="l" rtl="0">
              <a:lnSpc>
                <a:spcPct val="100000"/>
              </a:lnSpc>
              <a:spcBef>
                <a:spcPts val="600"/>
              </a:spcBef>
              <a:spcAft>
                <a:spcPts val="0"/>
              </a:spcAft>
              <a:buClr>
                <a:schemeClr val="lt2"/>
              </a:buClr>
              <a:buSzPts val="1700"/>
              <a:buFont typeface="Arial"/>
              <a:buChar char="•"/>
              <a:defRPr sz="1700" b="0" i="0" u="none" strike="noStrike" cap="none">
                <a:solidFill>
                  <a:schemeClr val="lt1"/>
                </a:solidFill>
                <a:latin typeface="Arial"/>
                <a:ea typeface="Arial"/>
                <a:cs typeface="Arial"/>
                <a:sym typeface="Arial"/>
              </a:defRPr>
            </a:lvl3pPr>
            <a:lvl4pPr marL="1828800" marR="0" lvl="3" indent="-323850" algn="l" rtl="0">
              <a:lnSpc>
                <a:spcPct val="100000"/>
              </a:lnSpc>
              <a:spcBef>
                <a:spcPts val="600"/>
              </a:spcBef>
              <a:spcAft>
                <a:spcPts val="0"/>
              </a:spcAft>
              <a:buClr>
                <a:schemeClr val="lt2"/>
              </a:buClr>
              <a:buSzPts val="1500"/>
              <a:buFont typeface="Arial"/>
              <a:buChar char="•"/>
              <a:defRPr sz="1500" b="0" i="0" u="none" strike="noStrike" cap="none">
                <a:solidFill>
                  <a:schemeClr val="lt1"/>
                </a:solidFill>
                <a:latin typeface="Arial"/>
                <a:ea typeface="Arial"/>
                <a:cs typeface="Arial"/>
                <a:sym typeface="Arial"/>
              </a:defRPr>
            </a:lvl4pPr>
            <a:lvl5pPr marL="2286000" marR="0" lvl="4" indent="-317500" algn="l" rtl="0">
              <a:lnSpc>
                <a:spcPct val="100000"/>
              </a:lnSpc>
              <a:spcBef>
                <a:spcPts val="600"/>
              </a:spcBef>
              <a:spcAft>
                <a:spcPts val="0"/>
              </a:spcAft>
              <a:buClr>
                <a:schemeClr val="lt2"/>
              </a:buClr>
              <a:buSzPts val="1400"/>
              <a:buFont typeface="Arial"/>
              <a:buChar char="•"/>
              <a:defRPr sz="1400" b="0" i="0" u="none" strike="noStrike" cap="none">
                <a:solidFill>
                  <a:schemeClr val="lt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80" name="Google Shape;80;p18"/>
          <p:cNvPicPr preferRelativeResize="0"/>
          <p:nvPr/>
        </p:nvPicPr>
        <p:blipFill rotWithShape="1">
          <a:blip r:embed="rId7">
            <a:alphaModFix amt="58999"/>
          </a:blip>
          <a:srcRect/>
          <a:stretch/>
        </p:blipFill>
        <p:spPr>
          <a:xfrm>
            <a:off x="8366955" y="4790592"/>
            <a:ext cx="634688" cy="362434"/>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jp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jpg"/><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 Id="rId1" Type="http://schemas.openxmlformats.org/officeDocument/2006/relationships/slideLayout" Target="../slideLayouts/slideLayout1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1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4"/>
        <p:cNvGrpSpPr/>
        <p:nvPr/>
      </p:nvGrpSpPr>
      <p:grpSpPr>
        <a:xfrm>
          <a:off x="0" y="0"/>
          <a:ext cx="0" cy="0"/>
          <a:chOff x="0" y="0"/>
          <a:chExt cx="0" cy="0"/>
        </a:xfrm>
      </p:grpSpPr>
      <p:sp>
        <p:nvSpPr>
          <p:cNvPr id="105" name="Google Shape;105;p24"/>
          <p:cNvSpPr txBox="1">
            <a:spLocks noGrp="1"/>
          </p:cNvSpPr>
          <p:nvPr>
            <p:ph type="title"/>
          </p:nvPr>
        </p:nvSpPr>
        <p:spPr>
          <a:xfrm>
            <a:off x="288524" y="1713361"/>
            <a:ext cx="5384307" cy="2056088"/>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lt1"/>
              </a:buClr>
              <a:buSzPts val="3200"/>
              <a:buFont typeface="Arial"/>
              <a:buNone/>
            </a:pPr>
            <a:r>
              <a:rPr lang="en" sz="2800" dirty="0"/>
              <a:t>Technology’s Role in </a:t>
            </a:r>
            <a:br>
              <a:rPr lang="en" sz="2800" dirty="0"/>
            </a:br>
            <a:r>
              <a:rPr lang="en" sz="2800" dirty="0"/>
              <a:t>Returning to Campus Safely: </a:t>
            </a:r>
            <a:br>
              <a:rPr lang="en" sz="2800" dirty="0"/>
            </a:br>
            <a:r>
              <a:rPr lang="en" sz="2800" dirty="0"/>
              <a:t>The University of South Florida’s COVID-19 Journey</a:t>
            </a:r>
            <a:endParaRPr sz="2800" i="1"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25"/>
          <p:cNvSpPr txBox="1"/>
          <p:nvPr/>
        </p:nvSpPr>
        <p:spPr>
          <a:xfrm>
            <a:off x="138034" y="3366298"/>
            <a:ext cx="2251325" cy="942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dirty="0">
                <a:solidFill>
                  <a:schemeClr val="tx2"/>
                </a:solidFill>
              </a:rPr>
              <a:t>Dr. Donna Petersen</a:t>
            </a:r>
            <a:endParaRPr sz="1700" b="1" dirty="0">
              <a:solidFill>
                <a:schemeClr val="tx2"/>
              </a:solidFill>
            </a:endParaRPr>
          </a:p>
          <a:p>
            <a:pPr marL="0" lvl="0" indent="0" algn="ctr" rtl="0">
              <a:spcBef>
                <a:spcPts val="0"/>
              </a:spcBef>
              <a:spcAft>
                <a:spcPts val="0"/>
              </a:spcAft>
              <a:buNone/>
            </a:pPr>
            <a:r>
              <a:rPr lang="en" sz="600" dirty="0">
                <a:solidFill>
                  <a:srgbClr val="FFFFFF"/>
                </a:solidFill>
              </a:rPr>
              <a:t/>
            </a:r>
            <a:br>
              <a:rPr lang="en" sz="600" dirty="0">
                <a:solidFill>
                  <a:srgbClr val="FFFFFF"/>
                </a:solidFill>
              </a:rPr>
            </a:br>
            <a:r>
              <a:rPr lang="en" sz="1100" dirty="0">
                <a:solidFill>
                  <a:srgbClr val="FFFFFF"/>
                </a:solidFill>
              </a:rPr>
              <a:t>Dean of College of Public Health and COVID-19 Task Force Chair </a:t>
            </a:r>
            <a:endParaRPr sz="1100" dirty="0">
              <a:solidFill>
                <a:srgbClr val="FFFFFF"/>
              </a:solidFill>
            </a:endParaRPr>
          </a:p>
          <a:p>
            <a:pPr marL="0" lvl="0" indent="0" algn="ctr" rtl="0">
              <a:spcBef>
                <a:spcPts val="0"/>
              </a:spcBef>
              <a:spcAft>
                <a:spcPts val="0"/>
              </a:spcAft>
              <a:buNone/>
            </a:pPr>
            <a:r>
              <a:rPr lang="en" sz="600" dirty="0">
                <a:solidFill>
                  <a:srgbClr val="FFFFFF"/>
                </a:solidFill>
              </a:rPr>
              <a:t/>
            </a:r>
            <a:br>
              <a:rPr lang="en" sz="600" dirty="0">
                <a:solidFill>
                  <a:srgbClr val="FFFFFF"/>
                </a:solidFill>
              </a:rPr>
            </a:br>
            <a:r>
              <a:rPr lang="en" sz="1100" dirty="0">
                <a:solidFill>
                  <a:srgbClr val="FFFFFF"/>
                </a:solidFill>
              </a:rPr>
              <a:t>University of South Florida</a:t>
            </a:r>
            <a:endParaRPr sz="1100" dirty="0">
              <a:solidFill>
                <a:srgbClr val="FFFFFF"/>
              </a:solidFill>
            </a:endParaRPr>
          </a:p>
        </p:txBody>
      </p:sp>
      <p:sp>
        <p:nvSpPr>
          <p:cNvPr id="114" name="Google Shape;114;p25"/>
          <p:cNvSpPr txBox="1"/>
          <p:nvPr/>
        </p:nvSpPr>
        <p:spPr>
          <a:xfrm>
            <a:off x="6941834" y="3366298"/>
            <a:ext cx="2148900" cy="942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dirty="0">
                <a:solidFill>
                  <a:schemeClr val="tx2"/>
                </a:solidFill>
              </a:rPr>
              <a:t>Michael Beckley</a:t>
            </a:r>
            <a:endParaRPr sz="1700" b="1" dirty="0">
              <a:solidFill>
                <a:schemeClr val="tx2"/>
              </a:solidFill>
            </a:endParaRPr>
          </a:p>
          <a:p>
            <a:pPr marL="0" lvl="0" indent="0" algn="ctr" rtl="0">
              <a:spcBef>
                <a:spcPts val="0"/>
              </a:spcBef>
              <a:spcAft>
                <a:spcPts val="0"/>
              </a:spcAft>
              <a:buNone/>
            </a:pPr>
            <a:r>
              <a:rPr lang="en" sz="600" dirty="0">
                <a:solidFill>
                  <a:srgbClr val="FFFFFF"/>
                </a:solidFill>
              </a:rPr>
              <a:t/>
            </a:r>
            <a:br>
              <a:rPr lang="en" sz="600" dirty="0">
                <a:solidFill>
                  <a:srgbClr val="FFFFFF"/>
                </a:solidFill>
              </a:rPr>
            </a:br>
            <a:r>
              <a:rPr lang="en" sz="1100" dirty="0">
                <a:solidFill>
                  <a:srgbClr val="FFFFFF"/>
                </a:solidFill>
              </a:rPr>
              <a:t>Chief Technology Officer </a:t>
            </a:r>
            <a:br>
              <a:rPr lang="en" sz="1100" dirty="0">
                <a:solidFill>
                  <a:srgbClr val="FFFFFF"/>
                </a:solidFill>
              </a:rPr>
            </a:br>
            <a:r>
              <a:rPr lang="en" sz="1100" dirty="0">
                <a:solidFill>
                  <a:srgbClr val="FFFFFF"/>
                </a:solidFill>
              </a:rPr>
              <a:t>and Chief Customer Officer</a:t>
            </a:r>
            <a:endParaRPr sz="1100" dirty="0">
              <a:solidFill>
                <a:srgbClr val="FFFFFF"/>
              </a:solidFill>
            </a:endParaRPr>
          </a:p>
          <a:p>
            <a:pPr marL="0" lvl="0" indent="0" algn="ctr" rtl="0">
              <a:spcBef>
                <a:spcPts val="0"/>
              </a:spcBef>
              <a:spcAft>
                <a:spcPts val="0"/>
              </a:spcAft>
              <a:buNone/>
            </a:pPr>
            <a:r>
              <a:rPr lang="en" sz="600" dirty="0">
                <a:solidFill>
                  <a:srgbClr val="FFFFFF"/>
                </a:solidFill>
              </a:rPr>
              <a:t/>
            </a:r>
            <a:br>
              <a:rPr lang="en" sz="600" dirty="0">
                <a:solidFill>
                  <a:srgbClr val="FFFFFF"/>
                </a:solidFill>
              </a:rPr>
            </a:br>
            <a:r>
              <a:rPr lang="en" sz="1100" dirty="0">
                <a:solidFill>
                  <a:srgbClr val="FFFFFF"/>
                </a:solidFill>
              </a:rPr>
              <a:t>Appian</a:t>
            </a:r>
            <a:endParaRPr sz="1100" dirty="0">
              <a:solidFill>
                <a:srgbClr val="FFFFFF"/>
              </a:solidFill>
            </a:endParaRPr>
          </a:p>
        </p:txBody>
      </p:sp>
      <p:grpSp>
        <p:nvGrpSpPr>
          <p:cNvPr id="115" name="Google Shape;115;p25"/>
          <p:cNvGrpSpPr/>
          <p:nvPr/>
        </p:nvGrpSpPr>
        <p:grpSpPr>
          <a:xfrm>
            <a:off x="400059" y="1307023"/>
            <a:ext cx="1856700" cy="1856800"/>
            <a:chOff x="357675" y="1093350"/>
            <a:chExt cx="1856700" cy="1856800"/>
          </a:xfrm>
        </p:grpSpPr>
        <p:pic>
          <p:nvPicPr>
            <p:cNvPr id="116" name="Google Shape;116;p25"/>
            <p:cNvPicPr preferRelativeResize="0"/>
            <p:nvPr/>
          </p:nvPicPr>
          <p:blipFill>
            <a:blip r:embed="rId3">
              <a:alphaModFix/>
            </a:blip>
            <a:stretch>
              <a:fillRect/>
            </a:stretch>
          </p:blipFill>
          <p:spPr>
            <a:xfrm>
              <a:off x="357700" y="1093350"/>
              <a:ext cx="1856650" cy="1856650"/>
            </a:xfrm>
            <a:prstGeom prst="rect">
              <a:avLst/>
            </a:prstGeom>
            <a:noFill/>
            <a:ln>
              <a:noFill/>
            </a:ln>
          </p:spPr>
        </p:pic>
        <p:sp>
          <p:nvSpPr>
            <p:cNvPr id="117" name="Google Shape;117;p25"/>
            <p:cNvSpPr/>
            <p:nvPr/>
          </p:nvSpPr>
          <p:spPr>
            <a:xfrm>
              <a:off x="357675" y="1093450"/>
              <a:ext cx="1856700" cy="1856700"/>
            </a:xfrm>
            <a:prstGeom prst="ellipse">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 name="Group 2">
            <a:extLst>
              <a:ext uri="{FF2B5EF4-FFF2-40B4-BE49-F238E27FC236}">
                <a16:creationId xmlns:a16="http://schemas.microsoft.com/office/drawing/2014/main" xmlns="" id="{E9DBBEBE-A10D-274F-A148-8341C7492D10}"/>
              </a:ext>
            </a:extLst>
          </p:cNvPr>
          <p:cNvGrpSpPr/>
          <p:nvPr/>
        </p:nvGrpSpPr>
        <p:grpSpPr>
          <a:xfrm>
            <a:off x="4684116" y="1307023"/>
            <a:ext cx="2148900" cy="3001525"/>
            <a:chOff x="2474251" y="1307073"/>
            <a:chExt cx="2148900" cy="3001525"/>
          </a:xfrm>
        </p:grpSpPr>
        <p:sp>
          <p:nvSpPr>
            <p:cNvPr id="112" name="Google Shape;112;p25"/>
            <p:cNvSpPr txBox="1"/>
            <p:nvPr/>
          </p:nvSpPr>
          <p:spPr>
            <a:xfrm>
              <a:off x="2474251" y="3366298"/>
              <a:ext cx="2148900" cy="942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dirty="0">
                  <a:solidFill>
                    <a:schemeClr val="tx2"/>
                  </a:solidFill>
                </a:rPr>
                <a:t>Sidney Fernandes</a:t>
              </a:r>
              <a:endParaRPr sz="1700" b="1" dirty="0">
                <a:solidFill>
                  <a:schemeClr val="tx2"/>
                </a:solidFill>
              </a:endParaRPr>
            </a:p>
            <a:p>
              <a:pPr marL="0" lvl="0" indent="0" algn="ctr" rtl="0">
                <a:spcBef>
                  <a:spcPts val="0"/>
                </a:spcBef>
                <a:spcAft>
                  <a:spcPts val="0"/>
                </a:spcAft>
                <a:buNone/>
              </a:pPr>
              <a:r>
                <a:rPr lang="en" sz="600" dirty="0">
                  <a:solidFill>
                    <a:srgbClr val="FFFFFF"/>
                  </a:solidFill>
                </a:rPr>
                <a:t/>
              </a:r>
              <a:br>
                <a:rPr lang="en" sz="600" dirty="0">
                  <a:solidFill>
                    <a:srgbClr val="FFFFFF"/>
                  </a:solidFill>
                </a:rPr>
              </a:br>
              <a:r>
                <a:rPr lang="en" sz="1100" dirty="0">
                  <a:solidFill>
                    <a:srgbClr val="FFFFFF"/>
                  </a:solidFill>
                </a:rPr>
                <a:t>Vice President of Technology and CIO</a:t>
              </a:r>
              <a:br>
                <a:rPr lang="en" sz="1100" dirty="0">
                  <a:solidFill>
                    <a:srgbClr val="FFFFFF"/>
                  </a:solidFill>
                </a:rPr>
              </a:br>
              <a:r>
                <a:rPr lang="en" sz="600" dirty="0">
                  <a:solidFill>
                    <a:srgbClr val="FFFFFF"/>
                  </a:solidFill>
                </a:rPr>
                <a:t/>
              </a:r>
              <a:br>
                <a:rPr lang="en" sz="600" dirty="0">
                  <a:solidFill>
                    <a:srgbClr val="FFFFFF"/>
                  </a:solidFill>
                </a:rPr>
              </a:br>
              <a:r>
                <a:rPr lang="en" sz="1100" dirty="0">
                  <a:solidFill>
                    <a:srgbClr val="FFFFFF"/>
                  </a:solidFill>
                </a:rPr>
                <a:t>University of South Florida</a:t>
              </a:r>
              <a:endParaRPr sz="1100" dirty="0">
                <a:solidFill>
                  <a:srgbClr val="FFFFFF"/>
                </a:solidFill>
              </a:endParaRPr>
            </a:p>
            <a:p>
              <a:pPr marL="0" lvl="0" indent="0" algn="ctr" rtl="0">
                <a:spcBef>
                  <a:spcPts val="0"/>
                </a:spcBef>
                <a:spcAft>
                  <a:spcPts val="0"/>
                </a:spcAft>
                <a:buNone/>
              </a:pPr>
              <a:endParaRPr sz="1200" dirty="0">
                <a:solidFill>
                  <a:srgbClr val="FFFFFF"/>
                </a:solidFill>
              </a:endParaRPr>
            </a:p>
          </p:txBody>
        </p:sp>
        <p:grpSp>
          <p:nvGrpSpPr>
            <p:cNvPr id="118" name="Google Shape;118;p25"/>
            <p:cNvGrpSpPr/>
            <p:nvPr/>
          </p:nvGrpSpPr>
          <p:grpSpPr>
            <a:xfrm>
              <a:off x="2603951" y="1307073"/>
              <a:ext cx="1856700" cy="1856700"/>
              <a:chOff x="2508300" y="1033800"/>
              <a:chExt cx="1856700" cy="1856700"/>
            </a:xfrm>
          </p:grpSpPr>
          <p:pic>
            <p:nvPicPr>
              <p:cNvPr id="119" name="Google Shape;119;p25"/>
              <p:cNvPicPr preferRelativeResize="0"/>
              <p:nvPr/>
            </p:nvPicPr>
            <p:blipFill>
              <a:blip r:embed="rId4">
                <a:alphaModFix/>
              </a:blip>
              <a:stretch>
                <a:fillRect/>
              </a:stretch>
            </p:blipFill>
            <p:spPr>
              <a:xfrm>
                <a:off x="2508325" y="1033837"/>
                <a:ext cx="1856650" cy="1856626"/>
              </a:xfrm>
              <a:prstGeom prst="rect">
                <a:avLst/>
              </a:prstGeom>
              <a:noFill/>
              <a:ln>
                <a:noFill/>
              </a:ln>
            </p:spPr>
          </p:pic>
          <p:sp>
            <p:nvSpPr>
              <p:cNvPr id="120" name="Google Shape;120;p25"/>
              <p:cNvSpPr/>
              <p:nvPr/>
            </p:nvSpPr>
            <p:spPr>
              <a:xfrm>
                <a:off x="2508300" y="1033800"/>
                <a:ext cx="1856700" cy="1856700"/>
              </a:xfrm>
              <a:prstGeom prst="ellipse">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4" name="Google Shape;124;p25"/>
          <p:cNvGrpSpPr/>
          <p:nvPr/>
        </p:nvGrpSpPr>
        <p:grpSpPr>
          <a:xfrm>
            <a:off x="7011734" y="1307023"/>
            <a:ext cx="1856700" cy="1856800"/>
            <a:chOff x="6969350" y="1093350"/>
            <a:chExt cx="1856700" cy="1856800"/>
          </a:xfrm>
        </p:grpSpPr>
        <p:pic>
          <p:nvPicPr>
            <p:cNvPr id="125" name="Google Shape;125;p25"/>
            <p:cNvPicPr preferRelativeResize="0"/>
            <p:nvPr/>
          </p:nvPicPr>
          <p:blipFill>
            <a:blip r:embed="rId5">
              <a:alphaModFix/>
            </a:blip>
            <a:stretch>
              <a:fillRect/>
            </a:stretch>
          </p:blipFill>
          <p:spPr>
            <a:xfrm>
              <a:off x="6969375" y="1093350"/>
              <a:ext cx="1856649" cy="1856649"/>
            </a:xfrm>
            <a:prstGeom prst="rect">
              <a:avLst/>
            </a:prstGeom>
            <a:noFill/>
            <a:ln>
              <a:noFill/>
            </a:ln>
          </p:spPr>
        </p:pic>
        <p:sp>
          <p:nvSpPr>
            <p:cNvPr id="126" name="Google Shape;126;p25"/>
            <p:cNvSpPr/>
            <p:nvPr/>
          </p:nvSpPr>
          <p:spPr>
            <a:xfrm>
              <a:off x="6969350" y="1093450"/>
              <a:ext cx="1856700" cy="1856700"/>
            </a:xfrm>
            <a:prstGeom prst="ellipse">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7" name="Google Shape;127;p25"/>
          <p:cNvSpPr txBox="1">
            <a:spLocks noGrp="1"/>
          </p:cNvSpPr>
          <p:nvPr>
            <p:ph type="title"/>
          </p:nvPr>
        </p:nvSpPr>
        <p:spPr>
          <a:xfrm>
            <a:off x="0" y="148104"/>
            <a:ext cx="9144000" cy="4767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 dirty="0"/>
              <a:t>Webinar Speakers</a:t>
            </a:r>
            <a:endParaRPr dirty="0"/>
          </a:p>
        </p:txBody>
      </p:sp>
      <p:grpSp>
        <p:nvGrpSpPr>
          <p:cNvPr id="2" name="Group 1">
            <a:extLst>
              <a:ext uri="{FF2B5EF4-FFF2-40B4-BE49-F238E27FC236}">
                <a16:creationId xmlns:a16="http://schemas.microsoft.com/office/drawing/2014/main" xmlns="" id="{287574FE-46F3-1441-86E4-D56372CB5EA8}"/>
              </a:ext>
            </a:extLst>
          </p:cNvPr>
          <p:cNvGrpSpPr/>
          <p:nvPr/>
        </p:nvGrpSpPr>
        <p:grpSpPr>
          <a:xfrm>
            <a:off x="2517260" y="1307023"/>
            <a:ext cx="2148900" cy="3001525"/>
            <a:chOff x="4708043" y="1307073"/>
            <a:chExt cx="2148900" cy="3001525"/>
          </a:xfrm>
        </p:grpSpPr>
        <p:sp>
          <p:nvSpPr>
            <p:cNvPr id="113" name="Google Shape;113;p25"/>
            <p:cNvSpPr txBox="1"/>
            <p:nvPr/>
          </p:nvSpPr>
          <p:spPr>
            <a:xfrm>
              <a:off x="4708043" y="3366298"/>
              <a:ext cx="2148900" cy="942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dirty="0">
                  <a:solidFill>
                    <a:schemeClr val="tx2"/>
                  </a:solidFill>
                </a:rPr>
                <a:t>Alice Wei</a:t>
              </a:r>
              <a:endParaRPr sz="1700" b="1" dirty="0">
                <a:solidFill>
                  <a:schemeClr val="tx2"/>
                </a:solidFill>
              </a:endParaRPr>
            </a:p>
            <a:p>
              <a:pPr marL="0" lvl="0" indent="0" algn="ctr" rtl="0">
                <a:spcBef>
                  <a:spcPts val="0"/>
                </a:spcBef>
                <a:spcAft>
                  <a:spcPts val="0"/>
                </a:spcAft>
                <a:buNone/>
              </a:pPr>
              <a:r>
                <a:rPr lang="en" sz="600" dirty="0">
                  <a:solidFill>
                    <a:srgbClr val="FFFFFF"/>
                  </a:solidFill>
                </a:rPr>
                <a:t/>
              </a:r>
              <a:br>
                <a:rPr lang="en" sz="600" dirty="0">
                  <a:solidFill>
                    <a:srgbClr val="FFFFFF"/>
                  </a:solidFill>
                </a:rPr>
              </a:br>
              <a:r>
                <a:rPr lang="en" sz="1100" dirty="0">
                  <a:solidFill>
                    <a:srgbClr val="FFFFFF"/>
                  </a:solidFill>
                </a:rPr>
                <a:t>Senior Director of Transformation &amp; Innovation</a:t>
              </a:r>
              <a:br>
                <a:rPr lang="en" sz="1100" dirty="0">
                  <a:solidFill>
                    <a:srgbClr val="FFFFFF"/>
                  </a:solidFill>
                </a:rPr>
              </a:br>
              <a:r>
                <a:rPr lang="en" sz="600" dirty="0">
                  <a:solidFill>
                    <a:srgbClr val="FFFFFF"/>
                  </a:solidFill>
                </a:rPr>
                <a:t/>
              </a:r>
              <a:br>
                <a:rPr lang="en" sz="600" dirty="0">
                  <a:solidFill>
                    <a:srgbClr val="FFFFFF"/>
                  </a:solidFill>
                </a:rPr>
              </a:br>
              <a:r>
                <a:rPr lang="en" sz="1100" dirty="0">
                  <a:solidFill>
                    <a:srgbClr val="FFFFFF"/>
                  </a:solidFill>
                </a:rPr>
                <a:t>University of South Florida</a:t>
              </a:r>
              <a:endParaRPr sz="1100" dirty="0">
                <a:solidFill>
                  <a:srgbClr val="FFFFFF"/>
                </a:solidFill>
              </a:endParaRPr>
            </a:p>
            <a:p>
              <a:pPr marL="0" lvl="0" indent="0" algn="ctr" rtl="0">
                <a:spcBef>
                  <a:spcPts val="0"/>
                </a:spcBef>
                <a:spcAft>
                  <a:spcPts val="0"/>
                </a:spcAft>
                <a:buNone/>
              </a:pPr>
              <a:endParaRPr sz="1200" dirty="0">
                <a:solidFill>
                  <a:srgbClr val="FFFFFF"/>
                </a:solidFill>
              </a:endParaRPr>
            </a:p>
          </p:txBody>
        </p:sp>
        <p:grpSp>
          <p:nvGrpSpPr>
            <p:cNvPr id="4" name="Group 3">
              <a:extLst>
                <a:ext uri="{FF2B5EF4-FFF2-40B4-BE49-F238E27FC236}">
                  <a16:creationId xmlns:a16="http://schemas.microsoft.com/office/drawing/2014/main" xmlns="" id="{AD993BF6-065B-5C49-91DA-984B5C229661}"/>
                </a:ext>
              </a:extLst>
            </p:cNvPr>
            <p:cNvGrpSpPr/>
            <p:nvPr/>
          </p:nvGrpSpPr>
          <p:grpSpPr>
            <a:xfrm>
              <a:off x="4807843" y="1307073"/>
              <a:ext cx="1856700" cy="1856700"/>
              <a:chOff x="5620890" y="2920231"/>
              <a:chExt cx="1856700" cy="1856700"/>
            </a:xfrm>
          </p:grpSpPr>
          <p:pic>
            <p:nvPicPr>
              <p:cNvPr id="24" name="Picture 23" descr="A person standing in front of a window&#10;&#10;Description automatically generated">
                <a:extLst>
                  <a:ext uri="{FF2B5EF4-FFF2-40B4-BE49-F238E27FC236}">
                    <a16:creationId xmlns:a16="http://schemas.microsoft.com/office/drawing/2014/main" xmlns="" id="{8DA43333-BA6B-3340-BB99-3ACEACC00EE4}"/>
                  </a:ext>
                </a:extLst>
              </p:cNvPr>
              <p:cNvPicPr>
                <a:picLocks noChangeAspect="1"/>
              </p:cNvPicPr>
              <p:nvPr/>
            </p:nvPicPr>
            <p:blipFill>
              <a:blip r:embed="rId6"/>
              <a:srcRect l="20668" t="21100" r="17710" b="17149"/>
              <a:stretch>
                <a:fillRect/>
              </a:stretch>
            </p:blipFill>
            <p:spPr>
              <a:xfrm>
                <a:off x="5620890" y="2920231"/>
                <a:ext cx="1856700" cy="1856700"/>
              </a:xfrm>
              <a:custGeom>
                <a:avLst/>
                <a:gdLst>
                  <a:gd name="connsiteX0" fmla="*/ 928350 w 1856700"/>
                  <a:gd name="connsiteY0" fmla="*/ 0 h 1856700"/>
                  <a:gd name="connsiteX1" fmla="*/ 1856700 w 1856700"/>
                  <a:gd name="connsiteY1" fmla="*/ 928350 h 1856700"/>
                  <a:gd name="connsiteX2" fmla="*/ 928350 w 1856700"/>
                  <a:gd name="connsiteY2" fmla="*/ 1856700 h 1856700"/>
                  <a:gd name="connsiteX3" fmla="*/ 0 w 1856700"/>
                  <a:gd name="connsiteY3" fmla="*/ 928350 h 1856700"/>
                  <a:gd name="connsiteX4" fmla="*/ 928350 w 1856700"/>
                  <a:gd name="connsiteY4" fmla="*/ 0 h 1856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6700" h="1856700">
                    <a:moveTo>
                      <a:pt x="928350" y="0"/>
                    </a:moveTo>
                    <a:cubicBezTo>
                      <a:pt x="1441064" y="0"/>
                      <a:pt x="1856700" y="415636"/>
                      <a:pt x="1856700" y="928350"/>
                    </a:cubicBezTo>
                    <a:cubicBezTo>
                      <a:pt x="1856700" y="1441064"/>
                      <a:pt x="1441064" y="1856700"/>
                      <a:pt x="928350" y="1856700"/>
                    </a:cubicBezTo>
                    <a:cubicBezTo>
                      <a:pt x="415636" y="1856700"/>
                      <a:pt x="0" y="1441064"/>
                      <a:pt x="0" y="928350"/>
                    </a:cubicBezTo>
                    <a:cubicBezTo>
                      <a:pt x="0" y="415636"/>
                      <a:pt x="415636" y="0"/>
                      <a:pt x="928350" y="0"/>
                    </a:cubicBezTo>
                    <a:close/>
                  </a:path>
                </a:pathLst>
              </a:custGeom>
            </p:spPr>
          </p:pic>
          <p:sp>
            <p:nvSpPr>
              <p:cNvPr id="25" name="Google Shape;123;p25">
                <a:extLst>
                  <a:ext uri="{FF2B5EF4-FFF2-40B4-BE49-F238E27FC236}">
                    <a16:creationId xmlns:a16="http://schemas.microsoft.com/office/drawing/2014/main" xmlns="" id="{D634639E-3407-5A4B-86C9-22579E182984}"/>
                  </a:ext>
                </a:extLst>
              </p:cNvPr>
              <p:cNvSpPr/>
              <p:nvPr/>
            </p:nvSpPr>
            <p:spPr>
              <a:xfrm>
                <a:off x="5620890" y="2920231"/>
                <a:ext cx="1856700" cy="1856700"/>
              </a:xfrm>
              <a:prstGeom prst="ellipse">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5348958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133" name="Google Shape;133;p26"/>
          <p:cNvPicPr preferRelativeResize="0"/>
          <p:nvPr/>
        </p:nvPicPr>
        <p:blipFill>
          <a:blip r:embed="rId3">
            <a:alphaModFix/>
          </a:blip>
          <a:stretch>
            <a:fillRect/>
          </a:stretch>
        </p:blipFill>
        <p:spPr>
          <a:xfrm>
            <a:off x="2181557" y="0"/>
            <a:ext cx="6962436" cy="5143500"/>
          </a:xfrm>
          <a:prstGeom prst="rect">
            <a:avLst/>
          </a:prstGeom>
          <a:noFill/>
          <a:ln>
            <a:noFill/>
          </a:ln>
        </p:spPr>
      </p:pic>
      <p:pic>
        <p:nvPicPr>
          <p:cNvPr id="134" name="Google Shape;134;p26"/>
          <p:cNvPicPr preferRelativeResize="0"/>
          <p:nvPr/>
        </p:nvPicPr>
        <p:blipFill rotWithShape="1">
          <a:blip r:embed="rId4">
            <a:alphaModFix/>
          </a:blip>
          <a:srcRect/>
          <a:stretch/>
        </p:blipFill>
        <p:spPr>
          <a:xfrm>
            <a:off x="2710" y="0"/>
            <a:ext cx="9141292" cy="5143500"/>
          </a:xfrm>
          <a:prstGeom prst="rect">
            <a:avLst/>
          </a:prstGeom>
          <a:noFill/>
          <a:ln>
            <a:noFill/>
          </a:ln>
        </p:spPr>
      </p:pic>
      <p:sp>
        <p:nvSpPr>
          <p:cNvPr id="135" name="Google Shape;135;p26"/>
          <p:cNvSpPr txBox="1">
            <a:spLocks noGrp="1"/>
          </p:cNvSpPr>
          <p:nvPr>
            <p:ph type="title"/>
          </p:nvPr>
        </p:nvSpPr>
        <p:spPr>
          <a:xfrm>
            <a:off x="211294" y="1464150"/>
            <a:ext cx="2542850" cy="2950500"/>
          </a:xfrm>
          <a:prstGeom prst="rect">
            <a:avLst/>
          </a:prstGeom>
          <a:noFill/>
          <a:ln>
            <a:noFill/>
          </a:ln>
        </p:spPr>
        <p:txBody>
          <a:bodyPr spcFirstLastPara="1" wrap="square" lIns="68550" tIns="34275" rIns="68550" bIns="34275" anchor="ctr" anchorCtr="0">
            <a:noAutofit/>
          </a:bodyPr>
          <a:lstStyle/>
          <a:p>
            <a:pPr marL="0" lvl="0" indent="0" algn="ctr" rtl="0">
              <a:lnSpc>
                <a:spcPct val="100000"/>
              </a:lnSpc>
              <a:spcBef>
                <a:spcPts val="0"/>
              </a:spcBef>
              <a:spcAft>
                <a:spcPts val="0"/>
              </a:spcAft>
              <a:buClr>
                <a:srgbClr val="3279CE"/>
              </a:buClr>
              <a:buSzPts val="3733"/>
              <a:buNone/>
            </a:pPr>
            <a:r>
              <a:rPr lang="en" sz="1700" dirty="0"/>
              <a:t>COVID-19 safety management for</a:t>
            </a:r>
            <a:r>
              <a:rPr lang="en" sz="1900" b="1" dirty="0"/>
              <a:t> </a:t>
            </a:r>
            <a:r>
              <a:rPr lang="en" sz="1900" b="1" dirty="0">
                <a:solidFill>
                  <a:schemeClr val="lt2"/>
                </a:solidFill>
              </a:rPr>
              <a:t>50,000+</a:t>
            </a:r>
            <a:r>
              <a:rPr lang="en" sz="1900" b="1" dirty="0"/>
              <a:t> </a:t>
            </a:r>
            <a:r>
              <a:rPr lang="en" sz="1900" b="1" dirty="0">
                <a:solidFill>
                  <a:schemeClr val="lt2"/>
                </a:solidFill>
              </a:rPr>
              <a:t>students</a:t>
            </a:r>
            <a:r>
              <a:rPr lang="en" sz="1800" dirty="0"/>
              <a:t>, </a:t>
            </a:r>
            <a:r>
              <a:rPr lang="en" sz="1700" dirty="0"/>
              <a:t>faculty, researchers, staff, and vendors.</a:t>
            </a:r>
            <a:r>
              <a:rPr lang="en" sz="1700" b="1" dirty="0">
                <a:solidFill>
                  <a:srgbClr val="FFFFFF"/>
                </a:solidFill>
              </a:rPr>
              <a:t/>
            </a:r>
            <a:br>
              <a:rPr lang="en" sz="1700" b="1" dirty="0">
                <a:solidFill>
                  <a:srgbClr val="FFFFFF"/>
                </a:solidFill>
              </a:rPr>
            </a:br>
            <a:r>
              <a:rPr lang="en" sz="1700" dirty="0">
                <a:solidFill>
                  <a:srgbClr val="FFFFFF"/>
                </a:solidFill>
              </a:rPr>
              <a:t/>
            </a:r>
            <a:br>
              <a:rPr lang="en" sz="1700" dirty="0">
                <a:solidFill>
                  <a:srgbClr val="FFFFFF"/>
                </a:solidFill>
              </a:rPr>
            </a:br>
            <a:r>
              <a:rPr lang="en" sz="1700" dirty="0"/>
              <a:t>Coordinate and communicate across </a:t>
            </a:r>
            <a:br>
              <a:rPr lang="en" sz="1700" dirty="0"/>
            </a:br>
            <a:r>
              <a:rPr lang="en" sz="1700" dirty="0"/>
              <a:t>all stakeholders with </a:t>
            </a:r>
            <a:br>
              <a:rPr lang="en" sz="1700" dirty="0"/>
            </a:br>
            <a:r>
              <a:rPr lang="en" sz="1700" dirty="0"/>
              <a:t>one platform.</a:t>
            </a:r>
            <a:endParaRPr sz="1700" b="1" i="1" dirty="0">
              <a:solidFill>
                <a:schemeClr val="lt2"/>
              </a:solidFill>
            </a:endParaRPr>
          </a:p>
        </p:txBody>
      </p:sp>
      <p:pic>
        <p:nvPicPr>
          <p:cNvPr id="136" name="Google Shape;136;p26"/>
          <p:cNvPicPr preferRelativeResize="0"/>
          <p:nvPr/>
        </p:nvPicPr>
        <p:blipFill>
          <a:blip r:embed="rId5">
            <a:alphaModFix/>
          </a:blip>
          <a:stretch>
            <a:fillRect/>
          </a:stretch>
        </p:blipFill>
        <p:spPr>
          <a:xfrm>
            <a:off x="180013" y="1359365"/>
            <a:ext cx="2676525" cy="19050"/>
          </a:xfrm>
          <a:prstGeom prst="rect">
            <a:avLst/>
          </a:prstGeom>
          <a:noFill/>
          <a:ln>
            <a:noFill/>
          </a:ln>
        </p:spPr>
      </p:pic>
      <p:pic>
        <p:nvPicPr>
          <p:cNvPr id="137" name="Google Shape;137;p26" descr="A picture containing drawing&#10;&#10;Description automatically generated"/>
          <p:cNvPicPr preferRelativeResize="0"/>
          <p:nvPr/>
        </p:nvPicPr>
        <p:blipFill rotWithShape="1">
          <a:blip r:embed="rId6">
            <a:alphaModFix/>
          </a:blip>
          <a:srcRect/>
          <a:stretch/>
        </p:blipFill>
        <p:spPr>
          <a:xfrm>
            <a:off x="399350" y="524225"/>
            <a:ext cx="2221625" cy="5517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7"/>
          <p:cNvSpPr txBox="1">
            <a:spLocks noGrp="1"/>
          </p:cNvSpPr>
          <p:nvPr>
            <p:ph type="title"/>
          </p:nvPr>
        </p:nvSpPr>
        <p:spPr>
          <a:xfrm>
            <a:off x="0" y="148104"/>
            <a:ext cx="9144000" cy="4767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
              <a:t>Key Components for Return to Campus and Beyond</a:t>
            </a:r>
            <a:endParaRPr/>
          </a:p>
        </p:txBody>
      </p:sp>
      <p:grpSp>
        <p:nvGrpSpPr>
          <p:cNvPr id="143" name="Google Shape;143;p27"/>
          <p:cNvGrpSpPr/>
          <p:nvPr/>
        </p:nvGrpSpPr>
        <p:grpSpPr>
          <a:xfrm>
            <a:off x="2512500" y="4025635"/>
            <a:ext cx="4119000" cy="937200"/>
            <a:chOff x="2612575" y="4082850"/>
            <a:chExt cx="4119000" cy="937200"/>
          </a:xfrm>
        </p:grpSpPr>
        <p:sp>
          <p:nvSpPr>
            <p:cNvPr id="144" name="Google Shape;144;p27"/>
            <p:cNvSpPr/>
            <p:nvPr/>
          </p:nvSpPr>
          <p:spPr>
            <a:xfrm>
              <a:off x="2612575" y="4164500"/>
              <a:ext cx="4119000" cy="2406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7"/>
            <p:cNvSpPr/>
            <p:nvPr/>
          </p:nvSpPr>
          <p:spPr>
            <a:xfrm>
              <a:off x="2612575" y="4471975"/>
              <a:ext cx="4119000" cy="2406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7"/>
            <p:cNvSpPr/>
            <p:nvPr/>
          </p:nvSpPr>
          <p:spPr>
            <a:xfrm>
              <a:off x="2612575" y="4779450"/>
              <a:ext cx="4119000" cy="2406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7"/>
            <p:cNvSpPr txBox="1"/>
            <p:nvPr/>
          </p:nvSpPr>
          <p:spPr>
            <a:xfrm>
              <a:off x="2719275" y="4082850"/>
              <a:ext cx="3743100" cy="240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rPr>
                <a:t>Intra-Institutional Collaboration</a:t>
              </a:r>
              <a:endParaRPr>
                <a:solidFill>
                  <a:schemeClr val="lt1"/>
                </a:solidFill>
              </a:endParaRPr>
            </a:p>
          </p:txBody>
        </p:sp>
        <p:sp>
          <p:nvSpPr>
            <p:cNvPr id="148" name="Google Shape;148;p27"/>
            <p:cNvSpPr txBox="1"/>
            <p:nvPr/>
          </p:nvSpPr>
          <p:spPr>
            <a:xfrm>
              <a:off x="2700450" y="4395775"/>
              <a:ext cx="3743100" cy="240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rPr>
                <a:t>Governance</a:t>
              </a:r>
              <a:endParaRPr>
                <a:solidFill>
                  <a:schemeClr val="lt1"/>
                </a:solidFill>
              </a:endParaRPr>
            </a:p>
          </p:txBody>
        </p:sp>
        <p:sp>
          <p:nvSpPr>
            <p:cNvPr id="149" name="Google Shape;149;p27"/>
            <p:cNvSpPr txBox="1"/>
            <p:nvPr/>
          </p:nvSpPr>
          <p:spPr>
            <a:xfrm>
              <a:off x="2700450" y="4703938"/>
              <a:ext cx="3743100" cy="240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rPr>
                <a:t>Security &amp; Compliance</a:t>
              </a:r>
              <a:endParaRPr>
                <a:solidFill>
                  <a:schemeClr val="lt1"/>
                </a:solidFill>
              </a:endParaRPr>
            </a:p>
          </p:txBody>
        </p:sp>
      </p:grpSp>
      <p:pic>
        <p:nvPicPr>
          <p:cNvPr id="150" name="Google Shape;150;p27"/>
          <p:cNvPicPr preferRelativeResize="0"/>
          <p:nvPr/>
        </p:nvPicPr>
        <p:blipFill>
          <a:blip r:embed="rId3">
            <a:alphaModFix/>
          </a:blip>
          <a:stretch>
            <a:fillRect/>
          </a:stretch>
        </p:blipFill>
        <p:spPr>
          <a:xfrm>
            <a:off x="3053512" y="925875"/>
            <a:ext cx="3036976" cy="303697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7"/>
          <p:cNvSpPr txBox="1">
            <a:spLocks noGrp="1"/>
          </p:cNvSpPr>
          <p:nvPr>
            <p:ph type="title"/>
          </p:nvPr>
        </p:nvSpPr>
        <p:spPr>
          <a:xfrm>
            <a:off x="0" y="148104"/>
            <a:ext cx="9144000" cy="4767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
              <a:t>Key Components for Return to Campus and Beyond</a:t>
            </a:r>
            <a:endParaRPr/>
          </a:p>
        </p:txBody>
      </p:sp>
      <p:grpSp>
        <p:nvGrpSpPr>
          <p:cNvPr id="143" name="Google Shape;143;p27"/>
          <p:cNvGrpSpPr/>
          <p:nvPr/>
        </p:nvGrpSpPr>
        <p:grpSpPr>
          <a:xfrm>
            <a:off x="2512500" y="4025635"/>
            <a:ext cx="4119000" cy="937200"/>
            <a:chOff x="2612575" y="4082850"/>
            <a:chExt cx="4119000" cy="937200"/>
          </a:xfrm>
        </p:grpSpPr>
        <p:sp>
          <p:nvSpPr>
            <p:cNvPr id="144" name="Google Shape;144;p27"/>
            <p:cNvSpPr/>
            <p:nvPr/>
          </p:nvSpPr>
          <p:spPr>
            <a:xfrm>
              <a:off x="2612575" y="4164500"/>
              <a:ext cx="4119000" cy="2406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7"/>
            <p:cNvSpPr/>
            <p:nvPr/>
          </p:nvSpPr>
          <p:spPr>
            <a:xfrm>
              <a:off x="2612575" y="4471975"/>
              <a:ext cx="4119000" cy="2406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7"/>
            <p:cNvSpPr/>
            <p:nvPr/>
          </p:nvSpPr>
          <p:spPr>
            <a:xfrm>
              <a:off x="2612575" y="4779450"/>
              <a:ext cx="4119000" cy="2406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7"/>
            <p:cNvSpPr txBox="1"/>
            <p:nvPr/>
          </p:nvSpPr>
          <p:spPr>
            <a:xfrm>
              <a:off x="2719275" y="4082850"/>
              <a:ext cx="3743100" cy="240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rPr>
                <a:t>Intra-Institutional Collaboration</a:t>
              </a:r>
              <a:endParaRPr>
                <a:solidFill>
                  <a:schemeClr val="lt1"/>
                </a:solidFill>
              </a:endParaRPr>
            </a:p>
          </p:txBody>
        </p:sp>
        <p:sp>
          <p:nvSpPr>
            <p:cNvPr id="148" name="Google Shape;148;p27"/>
            <p:cNvSpPr txBox="1"/>
            <p:nvPr/>
          </p:nvSpPr>
          <p:spPr>
            <a:xfrm>
              <a:off x="2700450" y="4395775"/>
              <a:ext cx="3743100" cy="240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rPr>
                <a:t>Governance</a:t>
              </a:r>
              <a:endParaRPr>
                <a:solidFill>
                  <a:schemeClr val="lt1"/>
                </a:solidFill>
              </a:endParaRPr>
            </a:p>
          </p:txBody>
        </p:sp>
        <p:sp>
          <p:nvSpPr>
            <p:cNvPr id="149" name="Google Shape;149;p27"/>
            <p:cNvSpPr txBox="1"/>
            <p:nvPr/>
          </p:nvSpPr>
          <p:spPr>
            <a:xfrm>
              <a:off x="2700450" y="4703938"/>
              <a:ext cx="3743100" cy="240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rPr>
                <a:t>Security &amp; Compliance</a:t>
              </a:r>
              <a:endParaRPr>
                <a:solidFill>
                  <a:schemeClr val="lt1"/>
                </a:solidFill>
              </a:endParaRPr>
            </a:p>
          </p:txBody>
        </p:sp>
      </p:grpSp>
      <p:pic>
        <p:nvPicPr>
          <p:cNvPr id="150" name="Google Shape;150;p27"/>
          <p:cNvPicPr preferRelativeResize="0"/>
          <p:nvPr/>
        </p:nvPicPr>
        <p:blipFill>
          <a:blip r:embed="rId3">
            <a:alphaModFix/>
          </a:blip>
          <a:stretch>
            <a:fillRect/>
          </a:stretch>
        </p:blipFill>
        <p:spPr>
          <a:xfrm>
            <a:off x="3053512" y="925875"/>
            <a:ext cx="3036976" cy="3036976"/>
          </a:xfrm>
          <a:prstGeom prst="rect">
            <a:avLst/>
          </a:prstGeom>
          <a:noFill/>
          <a:ln>
            <a:noFill/>
          </a:ln>
        </p:spPr>
      </p:pic>
    </p:spTree>
    <p:extLst>
      <p:ext uri="{BB962C8B-B14F-4D97-AF65-F5344CB8AC3E}">
        <p14:creationId xmlns:p14="http://schemas.microsoft.com/office/powerpoint/2010/main" val="21003931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8"/>
          <p:cNvSpPr txBox="1">
            <a:spLocks noGrp="1"/>
          </p:cNvSpPr>
          <p:nvPr>
            <p:ph type="title"/>
          </p:nvPr>
        </p:nvSpPr>
        <p:spPr>
          <a:xfrm>
            <a:off x="0" y="148104"/>
            <a:ext cx="9144000" cy="4767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 sz="3000"/>
              <a:t>Safely Return with Appian CampusPass</a:t>
            </a:r>
            <a:r>
              <a:rPr lang="en" sz="3000" baseline="30000"/>
              <a:t>TM</a:t>
            </a:r>
            <a:endParaRPr sz="3000" baseline="30000"/>
          </a:p>
        </p:txBody>
      </p:sp>
      <p:sp>
        <p:nvSpPr>
          <p:cNvPr id="157" name="Google Shape;157;p28"/>
          <p:cNvSpPr txBox="1"/>
          <p:nvPr/>
        </p:nvSpPr>
        <p:spPr>
          <a:xfrm>
            <a:off x="304800" y="1012920"/>
            <a:ext cx="4003200" cy="3650520"/>
          </a:xfrm>
          <a:prstGeom prst="rect">
            <a:avLst/>
          </a:prstGeom>
          <a:noFill/>
          <a:ln>
            <a:noFill/>
          </a:ln>
        </p:spPr>
        <p:txBody>
          <a:bodyPr spcFirstLastPara="1" wrap="square" lIns="91425" tIns="91425" rIns="91425" bIns="91425" anchor="t" anchorCtr="0">
            <a:noAutofit/>
          </a:bodyPr>
          <a:lstStyle/>
          <a:p>
            <a:pPr marL="160020" lvl="0" indent="0" algn="l" rtl="0">
              <a:spcBef>
                <a:spcPts val="0"/>
              </a:spcBef>
              <a:spcAft>
                <a:spcPts val="0"/>
              </a:spcAft>
              <a:buNone/>
            </a:pPr>
            <a:r>
              <a:rPr lang="en" sz="1600" b="1" dirty="0">
                <a:solidFill>
                  <a:schemeClr val="tx2"/>
                </a:solidFill>
              </a:rPr>
              <a:t>Holistic Solution </a:t>
            </a:r>
            <a:endParaRPr sz="1600" b="1" dirty="0">
              <a:solidFill>
                <a:schemeClr val="tx2"/>
              </a:solidFill>
            </a:endParaRPr>
          </a:p>
          <a:p>
            <a:pPr marL="160020" lvl="0" indent="0" algn="l" rtl="0">
              <a:spcBef>
                <a:spcPts val="0"/>
              </a:spcBef>
              <a:spcAft>
                <a:spcPts val="0"/>
              </a:spcAft>
              <a:buNone/>
            </a:pPr>
            <a:r>
              <a:rPr lang="en" dirty="0">
                <a:solidFill>
                  <a:srgbClr val="FFFFFF"/>
                </a:solidFill>
              </a:rPr>
              <a:t>Centralize and automate all key components to return to campus.</a:t>
            </a:r>
            <a:endParaRPr dirty="0">
              <a:solidFill>
                <a:srgbClr val="FFFFFF"/>
              </a:solidFill>
            </a:endParaRPr>
          </a:p>
          <a:p>
            <a:pPr marL="0" lvl="0" indent="0" algn="l" rtl="0">
              <a:spcBef>
                <a:spcPts val="0"/>
              </a:spcBef>
              <a:spcAft>
                <a:spcPts val="0"/>
              </a:spcAft>
              <a:buNone/>
            </a:pPr>
            <a:endParaRPr sz="800" dirty="0">
              <a:solidFill>
                <a:srgbClr val="FFFFFF"/>
              </a:solidFill>
            </a:endParaRPr>
          </a:p>
          <a:p>
            <a:pPr marL="160020" lvl="0" indent="0" algn="l" rtl="0">
              <a:spcBef>
                <a:spcPts val="0"/>
              </a:spcBef>
              <a:spcAft>
                <a:spcPts val="0"/>
              </a:spcAft>
              <a:buNone/>
            </a:pPr>
            <a:r>
              <a:rPr lang="en" sz="1600" b="1" dirty="0">
                <a:solidFill>
                  <a:schemeClr val="tx2"/>
                </a:solidFill>
              </a:rPr>
              <a:t>Easily Configured </a:t>
            </a:r>
            <a:endParaRPr sz="1600" b="1" dirty="0">
              <a:solidFill>
                <a:schemeClr val="tx2"/>
              </a:solidFill>
            </a:endParaRPr>
          </a:p>
          <a:p>
            <a:pPr marL="160020" lvl="0" indent="0" algn="l" rtl="0">
              <a:spcBef>
                <a:spcPts val="0"/>
              </a:spcBef>
              <a:spcAft>
                <a:spcPts val="0"/>
              </a:spcAft>
              <a:buNone/>
            </a:pPr>
            <a:r>
              <a:rPr lang="en" dirty="0">
                <a:solidFill>
                  <a:srgbClr val="FFFFFF"/>
                </a:solidFill>
              </a:rPr>
              <a:t>Technical skills and integrations </a:t>
            </a:r>
            <a:br>
              <a:rPr lang="en" dirty="0">
                <a:solidFill>
                  <a:srgbClr val="FFFFFF"/>
                </a:solidFill>
              </a:rPr>
            </a:br>
            <a:r>
              <a:rPr lang="en" dirty="0">
                <a:solidFill>
                  <a:srgbClr val="FFFFFF"/>
                </a:solidFill>
              </a:rPr>
              <a:t>not required. </a:t>
            </a:r>
            <a:endParaRPr dirty="0">
              <a:solidFill>
                <a:srgbClr val="FFFFFF"/>
              </a:solidFill>
            </a:endParaRPr>
          </a:p>
          <a:p>
            <a:pPr marL="160020" lvl="0" indent="0" algn="l" rtl="0">
              <a:spcBef>
                <a:spcPts val="0"/>
              </a:spcBef>
              <a:spcAft>
                <a:spcPts val="0"/>
              </a:spcAft>
              <a:buNone/>
            </a:pPr>
            <a:endParaRPr sz="800" dirty="0">
              <a:solidFill>
                <a:srgbClr val="FFFFFF"/>
              </a:solidFill>
            </a:endParaRPr>
          </a:p>
          <a:p>
            <a:pPr marL="160020" lvl="0" indent="0" algn="l" rtl="0">
              <a:spcBef>
                <a:spcPts val="0"/>
              </a:spcBef>
              <a:spcAft>
                <a:spcPts val="0"/>
              </a:spcAft>
              <a:buNone/>
            </a:pPr>
            <a:r>
              <a:rPr lang="en" sz="1600" b="1" dirty="0">
                <a:solidFill>
                  <a:schemeClr val="tx2"/>
                </a:solidFill>
              </a:rPr>
              <a:t>Quickly Deployed </a:t>
            </a:r>
            <a:endParaRPr sz="1600" b="1" dirty="0">
              <a:solidFill>
                <a:schemeClr val="tx2"/>
              </a:solidFill>
            </a:endParaRPr>
          </a:p>
          <a:p>
            <a:pPr marL="160020" lvl="0" indent="0" algn="l" rtl="0">
              <a:spcBef>
                <a:spcPts val="0"/>
              </a:spcBef>
              <a:spcAft>
                <a:spcPts val="0"/>
              </a:spcAft>
              <a:buNone/>
            </a:pPr>
            <a:r>
              <a:rPr lang="en" dirty="0">
                <a:solidFill>
                  <a:srgbClr val="FFFFFF"/>
                </a:solidFill>
              </a:rPr>
              <a:t>Get up and running in hours. </a:t>
            </a:r>
            <a:br>
              <a:rPr lang="en" dirty="0">
                <a:solidFill>
                  <a:srgbClr val="FFFFFF"/>
                </a:solidFill>
              </a:rPr>
            </a:br>
            <a:r>
              <a:rPr lang="en" dirty="0">
                <a:solidFill>
                  <a:srgbClr val="FFFFFF"/>
                </a:solidFill>
              </a:rPr>
              <a:t>Deploy in days. </a:t>
            </a:r>
            <a:endParaRPr dirty="0">
              <a:solidFill>
                <a:srgbClr val="FFFFFF"/>
              </a:solidFill>
            </a:endParaRPr>
          </a:p>
          <a:p>
            <a:pPr marL="160020" lvl="0" indent="0" algn="l" rtl="0">
              <a:spcBef>
                <a:spcPts val="0"/>
              </a:spcBef>
              <a:spcAft>
                <a:spcPts val="0"/>
              </a:spcAft>
              <a:buNone/>
            </a:pPr>
            <a:endParaRPr sz="800" dirty="0">
              <a:solidFill>
                <a:srgbClr val="FFFFFF"/>
              </a:solidFill>
            </a:endParaRPr>
          </a:p>
          <a:p>
            <a:pPr marL="160020" lvl="0" indent="0" algn="l" rtl="0">
              <a:spcBef>
                <a:spcPts val="0"/>
              </a:spcBef>
              <a:spcAft>
                <a:spcPts val="0"/>
              </a:spcAft>
              <a:buNone/>
            </a:pPr>
            <a:r>
              <a:rPr lang="en" sz="1600" b="1" dirty="0">
                <a:solidFill>
                  <a:schemeClr val="tx2"/>
                </a:solidFill>
              </a:rPr>
              <a:t>Secure and Safe</a:t>
            </a:r>
            <a:endParaRPr sz="1600" b="1" dirty="0">
              <a:solidFill>
                <a:schemeClr val="tx2"/>
              </a:solidFill>
            </a:endParaRPr>
          </a:p>
          <a:p>
            <a:pPr marL="160020" lvl="0" indent="0" algn="l" rtl="0">
              <a:spcBef>
                <a:spcPts val="0"/>
              </a:spcBef>
              <a:spcAft>
                <a:spcPts val="0"/>
              </a:spcAft>
              <a:buNone/>
            </a:pPr>
            <a:r>
              <a:rPr lang="en" dirty="0">
                <a:solidFill>
                  <a:srgbClr val="FFFFFF"/>
                </a:solidFill>
              </a:rPr>
              <a:t>Health data stored in certified HIPAA-compliant and HITRUST certified cloud. Enables FERPA and GDPR compliance. </a:t>
            </a:r>
            <a:endParaRPr dirty="0">
              <a:solidFill>
                <a:srgbClr val="FFFFFF"/>
              </a:solidFill>
            </a:endParaRPr>
          </a:p>
          <a:p>
            <a:pPr marL="0" lvl="0" indent="0" algn="l" rtl="0">
              <a:spcBef>
                <a:spcPts val="0"/>
              </a:spcBef>
              <a:spcAft>
                <a:spcPts val="0"/>
              </a:spcAft>
              <a:buNone/>
            </a:pPr>
            <a:endParaRPr sz="1600" dirty="0">
              <a:solidFill>
                <a:srgbClr val="FFFFFF"/>
              </a:solidFill>
              <a:highlight>
                <a:srgbClr val="FFFFFF"/>
              </a:highlight>
            </a:endParaRPr>
          </a:p>
        </p:txBody>
      </p:sp>
      <p:pic>
        <p:nvPicPr>
          <p:cNvPr id="158" name="Google Shape;158;p28"/>
          <p:cNvPicPr preferRelativeResize="0"/>
          <p:nvPr/>
        </p:nvPicPr>
        <p:blipFill>
          <a:blip r:embed="rId3">
            <a:alphaModFix/>
          </a:blip>
          <a:stretch>
            <a:fillRect/>
          </a:stretch>
        </p:blipFill>
        <p:spPr>
          <a:xfrm>
            <a:off x="6487325" y="1035050"/>
            <a:ext cx="1800729" cy="3530601"/>
          </a:xfrm>
          <a:prstGeom prst="rect">
            <a:avLst/>
          </a:prstGeom>
          <a:noFill/>
          <a:ln>
            <a:noFill/>
          </a:ln>
        </p:spPr>
      </p:pic>
      <p:pic>
        <p:nvPicPr>
          <p:cNvPr id="159" name="Google Shape;159;p28"/>
          <p:cNvPicPr preferRelativeResize="0"/>
          <p:nvPr/>
        </p:nvPicPr>
        <p:blipFill>
          <a:blip r:embed="rId4">
            <a:alphaModFix/>
          </a:blip>
          <a:stretch>
            <a:fillRect/>
          </a:stretch>
        </p:blipFill>
        <p:spPr>
          <a:xfrm>
            <a:off x="4572000" y="1035050"/>
            <a:ext cx="1851926" cy="3530597"/>
          </a:xfrm>
          <a:prstGeom prst="rect">
            <a:avLst/>
          </a:prstGeom>
          <a:noFill/>
          <a:ln>
            <a:noFill/>
          </a:ln>
        </p:spPr>
      </p:pic>
    </p:spTree>
    <p:extLst>
      <p:ext uri="{BB962C8B-B14F-4D97-AF65-F5344CB8AC3E}">
        <p14:creationId xmlns:p14="http://schemas.microsoft.com/office/powerpoint/2010/main" val="42928212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9"/>
          <p:cNvSpPr txBox="1"/>
          <p:nvPr/>
        </p:nvSpPr>
        <p:spPr>
          <a:xfrm>
            <a:off x="0" y="1497875"/>
            <a:ext cx="9144000" cy="1335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000" dirty="0">
                <a:solidFill>
                  <a:srgbClr val="FFFFFF"/>
                </a:solidFill>
              </a:rPr>
              <a:t>Thank You</a:t>
            </a:r>
            <a:endParaRPr sz="2000" dirty="0">
              <a:solidFill>
                <a:srgbClr val="FFFFFF"/>
              </a:solidFill>
            </a:endParaRPr>
          </a:p>
          <a:p>
            <a:pPr marL="0" lvl="0" indent="0" algn="ctr" rtl="0">
              <a:spcBef>
                <a:spcPts val="0"/>
              </a:spcBef>
              <a:spcAft>
                <a:spcPts val="0"/>
              </a:spcAft>
              <a:buNone/>
            </a:pPr>
            <a:endParaRPr sz="2000" dirty="0">
              <a:solidFill>
                <a:srgbClr val="FFFFFF"/>
              </a:solidFill>
            </a:endParaRPr>
          </a:p>
          <a:p>
            <a:pPr marL="0" lvl="0" indent="0" algn="ctr" rtl="0">
              <a:spcBef>
                <a:spcPts val="0"/>
              </a:spcBef>
              <a:spcAft>
                <a:spcPts val="0"/>
              </a:spcAft>
              <a:buNone/>
            </a:pPr>
            <a:r>
              <a:rPr lang="en" sz="3000" dirty="0" err="1">
                <a:solidFill>
                  <a:srgbClr val="FFFFFF"/>
                </a:solidFill>
              </a:rPr>
              <a:t>CampusPass@appian.com</a:t>
            </a:r>
            <a:r>
              <a:rPr lang="en" sz="3000" dirty="0">
                <a:solidFill>
                  <a:schemeClr val="lt1"/>
                </a:solidFill>
              </a:rPr>
              <a:t> </a:t>
            </a:r>
            <a:endParaRPr sz="2000" dirty="0">
              <a:solidFill>
                <a:srgbClr val="FFFFFF"/>
              </a:solidFill>
            </a:endParaRPr>
          </a:p>
          <a:p>
            <a:pPr marL="0" lvl="0" indent="0" algn="ctr" rtl="0">
              <a:lnSpc>
                <a:spcPct val="115000"/>
              </a:lnSpc>
              <a:spcBef>
                <a:spcPts val="0"/>
              </a:spcBef>
              <a:spcAft>
                <a:spcPts val="0"/>
              </a:spcAft>
              <a:buClr>
                <a:schemeClr val="lt1"/>
              </a:buClr>
              <a:buSzPts val="3200"/>
              <a:buFont typeface="Arial"/>
              <a:buNone/>
            </a:pPr>
            <a:r>
              <a:rPr lang="en" sz="3200" dirty="0">
                <a:solidFill>
                  <a:schemeClr val="lt2"/>
                </a:solidFill>
              </a:rPr>
              <a:t/>
            </a:r>
            <a:br>
              <a:rPr lang="en" sz="3200" dirty="0">
                <a:solidFill>
                  <a:schemeClr val="lt2"/>
                </a:solidFill>
              </a:rPr>
            </a:br>
            <a:r>
              <a:rPr lang="en" sz="3200" b="1" dirty="0" err="1">
                <a:solidFill>
                  <a:schemeClr val="lt2"/>
                </a:solidFill>
              </a:rPr>
              <a:t>appian.com</a:t>
            </a:r>
            <a:r>
              <a:rPr lang="en" sz="3200" b="1" dirty="0">
                <a:solidFill>
                  <a:schemeClr val="lt2"/>
                </a:solidFill>
              </a:rPr>
              <a:t>/</a:t>
            </a:r>
            <a:r>
              <a:rPr lang="en" sz="3200" b="1" dirty="0" err="1">
                <a:solidFill>
                  <a:schemeClr val="lt2"/>
                </a:solidFill>
              </a:rPr>
              <a:t>campuspass</a:t>
            </a:r>
            <a:endParaRPr sz="3200" b="1" dirty="0">
              <a:solidFill>
                <a:schemeClr val="lt2"/>
              </a:solidFill>
            </a:endParaRPr>
          </a:p>
          <a:p>
            <a:pPr marL="0" lvl="0" indent="0" algn="l" rtl="0">
              <a:spcBef>
                <a:spcPts val="0"/>
              </a:spcBef>
              <a:spcAft>
                <a:spcPts val="0"/>
              </a:spcAft>
              <a:buNone/>
            </a:pPr>
            <a:endParaRPr dirty="0">
              <a:solidFill>
                <a:srgbClr val="FFFFFF"/>
              </a:solidFill>
            </a:endParaRPr>
          </a:p>
          <a:p>
            <a:pPr marL="0" lvl="0" indent="0" algn="l" rtl="0">
              <a:spcBef>
                <a:spcPts val="0"/>
              </a:spcBef>
              <a:spcAft>
                <a:spcPts val="0"/>
              </a:spcAft>
              <a:buNone/>
            </a:pPr>
            <a:endParaRPr dirty="0">
              <a:solidFill>
                <a:srgbClr val="FFFFFF"/>
              </a:solidFill>
            </a:endParaRPr>
          </a:p>
          <a:p>
            <a:pPr marL="0" lvl="0" indent="0" algn="l" rtl="0">
              <a:spcBef>
                <a:spcPts val="0"/>
              </a:spcBef>
              <a:spcAft>
                <a:spcPts val="0"/>
              </a:spcAft>
              <a:buNone/>
            </a:pPr>
            <a:endParaRPr dirty="0">
              <a:solidFill>
                <a:srgbClr val="FFFFFF"/>
              </a:solidFill>
            </a:endParaRPr>
          </a:p>
          <a:p>
            <a:pPr marL="0" lvl="0" indent="0" algn="l" rtl="0">
              <a:spcBef>
                <a:spcPts val="0"/>
              </a:spcBef>
              <a:spcAft>
                <a:spcPts val="0"/>
              </a:spcAft>
              <a:buNone/>
            </a:pPr>
            <a:endParaRPr dirty="0">
              <a:solidFill>
                <a:srgbClr val="FFFFFF"/>
              </a:solidFill>
            </a:endParaRPr>
          </a:p>
        </p:txBody>
      </p:sp>
    </p:spTree>
    <p:extLst>
      <p:ext uri="{BB962C8B-B14F-4D97-AF65-F5344CB8AC3E}">
        <p14:creationId xmlns:p14="http://schemas.microsoft.com/office/powerpoint/2010/main" val="1289344658"/>
      </p:ext>
    </p:extLst>
  </p:cSld>
  <p:clrMapOvr>
    <a:masterClrMapping/>
  </p:clrMapOvr>
</p:sld>
</file>

<file path=ppt/theme/theme1.xml><?xml version="1.0" encoding="utf-8"?>
<a:theme xmlns:a="http://schemas.openxmlformats.org/drawingml/2006/main" name="2_ap_ppt_16x9_template_2015">
  <a:themeElements>
    <a:clrScheme name="Appian 4">
      <a:dk1>
        <a:srgbClr val="1C3B63"/>
      </a:dk1>
      <a:lt1>
        <a:srgbClr val="FEFFFF"/>
      </a:lt1>
      <a:dk2>
        <a:srgbClr val="E5E5E5"/>
      </a:dk2>
      <a:lt2>
        <a:srgbClr val="3FA7CE"/>
      </a:lt2>
      <a:accent1>
        <a:srgbClr val="E2202C"/>
      </a:accent1>
      <a:accent2>
        <a:srgbClr val="FD9526"/>
      </a:accent2>
      <a:accent3>
        <a:srgbClr val="9BBB59"/>
      </a:accent3>
      <a:accent4>
        <a:srgbClr val="9E7ECA"/>
      </a:accent4>
      <a:accent5>
        <a:srgbClr val="FBF4E0"/>
      </a:accent5>
      <a:accent6>
        <a:srgbClr val="6C6D6C"/>
      </a:accent6>
      <a:hlink>
        <a:srgbClr val="0067A4"/>
      </a:hlink>
      <a:folHlink>
        <a:srgbClr val="00548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ap_ppt_16x9_template_2015">
  <a:themeElements>
    <a:clrScheme name="Appian 4">
      <a:dk1>
        <a:srgbClr val="1C3B63"/>
      </a:dk1>
      <a:lt1>
        <a:srgbClr val="FEFFFF"/>
      </a:lt1>
      <a:dk2>
        <a:srgbClr val="E5E5E5"/>
      </a:dk2>
      <a:lt2>
        <a:srgbClr val="3FA7CE"/>
      </a:lt2>
      <a:accent1>
        <a:srgbClr val="E2202C"/>
      </a:accent1>
      <a:accent2>
        <a:srgbClr val="FD9526"/>
      </a:accent2>
      <a:accent3>
        <a:srgbClr val="9BBB59"/>
      </a:accent3>
      <a:accent4>
        <a:srgbClr val="9E7ECA"/>
      </a:accent4>
      <a:accent5>
        <a:srgbClr val="FBF4E0"/>
      </a:accent5>
      <a:accent6>
        <a:srgbClr val="6C6D6C"/>
      </a:accent6>
      <a:hlink>
        <a:srgbClr val="0067A4"/>
      </a:hlink>
      <a:folHlink>
        <a:srgbClr val="00548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108</TotalTime>
  <Words>1090</Words>
  <Application>Microsoft Macintosh PowerPoint</Application>
  <PresentationFormat>On-screen Show (16:9)</PresentationFormat>
  <Paragraphs>74</Paragraphs>
  <Slides>7</Slides>
  <Notes>7</Notes>
  <HiddenSlides>0</HiddenSlides>
  <MMClips>0</MMClips>
  <ScaleCrop>false</ScaleCrop>
  <HeadingPairs>
    <vt:vector size="6" baseType="variant">
      <vt:variant>
        <vt:lpstr>Fonts Used</vt:lpstr>
      </vt:variant>
      <vt:variant>
        <vt:i4>1</vt:i4>
      </vt:variant>
      <vt:variant>
        <vt:lpstr>Theme</vt:lpstr>
      </vt:variant>
      <vt:variant>
        <vt:i4>2</vt:i4>
      </vt:variant>
      <vt:variant>
        <vt:lpstr>Slide Titles</vt:lpstr>
      </vt:variant>
      <vt:variant>
        <vt:i4>7</vt:i4>
      </vt:variant>
    </vt:vector>
  </HeadingPairs>
  <TitlesOfParts>
    <vt:vector size="10" baseType="lpstr">
      <vt:lpstr>Calibri</vt:lpstr>
      <vt:lpstr>2_ap_ppt_16x9_template_2015</vt:lpstr>
      <vt:lpstr>2_ap_ppt_16x9_template_2015</vt:lpstr>
      <vt:lpstr>Technology’s Role in  Returning to Campus Safely:  The University of South Florida’s COVID-19 Journey</vt:lpstr>
      <vt:lpstr>Webinar Speakers</vt:lpstr>
      <vt:lpstr>COVID-19 safety management for 50,000+ students, faculty, researchers, staff, and vendors.  Coordinate and communicate across  all stakeholders with  one platform.</vt:lpstr>
      <vt:lpstr>Key Components for Return to Campus and Beyond</vt:lpstr>
      <vt:lpstr>Key Components for Return to Campus and Beyond</vt:lpstr>
      <vt:lpstr>Safely Return with Appian CampusPassTM</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Technology’s Role in  Returning to Campus Safely:  The University of South Florida’s COVID-19 Journey</dc:title>
  <cp:lastModifiedBy>Morgan Hutchings</cp:lastModifiedBy>
  <cp:revision>15</cp:revision>
  <dcterms:modified xsi:type="dcterms:W3CDTF">2020-07-09T14:26:45Z</dcterms:modified>
</cp:coreProperties>
</file>