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3" r:id="rId4"/>
    <p:sldId id="284" r:id="rId5"/>
    <p:sldId id="285" r:id="rId6"/>
    <p:sldId id="287" r:id="rId7"/>
    <p:sldId id="288" r:id="rId8"/>
    <p:sldId id="289" r:id="rId9"/>
    <p:sldId id="291" r:id="rId10"/>
    <p:sldId id="292" r:id="rId11"/>
    <p:sldId id="293" r:id="rId12"/>
    <p:sldId id="290" r:id="rId13"/>
    <p:sldId id="294" r:id="rId14"/>
    <p:sldId id="282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sroom" initials="N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00"/>
    <p:restoredTop sz="94613"/>
  </p:normalViewPr>
  <p:slideViewPr>
    <p:cSldViewPr snapToGrid="0" snapToObjects="1">
      <p:cViewPr varScale="1">
        <p:scale>
          <a:sx n="80" d="100"/>
          <a:sy n="80" d="100"/>
        </p:scale>
        <p:origin x="-10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6/16/2020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6/16/2020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462395" y="3530311"/>
            <a:ext cx="7886700" cy="69215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MS PGothic" pitchFamily="34" charset="-128"/>
              </a:rPr>
              <a:t>Enrollment Concerns</a:t>
            </a:r>
            <a:br>
              <a:rPr lang="en-US" altLang="en-US" dirty="0">
                <a:ea typeface="MS PGothic" pitchFamily="34" charset="-128"/>
              </a:rPr>
            </a:br>
            <a:endParaRPr lang="en-US" altLang="en-US" dirty="0">
              <a:ea typeface="MS PGothic" pitchFamily="34" charset="-128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</a:t>
            </a:r>
            <a:r>
              <a:rPr lang="en-US" altLang="en-US" dirty="0">
                <a:ea typeface="MS PGothic" pitchFamily="34" charset="-128"/>
              </a:rPr>
              <a:t> 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Wednesday, June 17, 2020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CE37E1-2AF5-46B3-B3F1-D8BCD07A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Liberal Arts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B4A522-47B6-4CA1-B2C1-B6151837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--Williams College</a:t>
            </a:r>
          </a:p>
        </p:txBody>
      </p:sp>
      <p:pic>
        <p:nvPicPr>
          <p:cNvPr id="5" name="Picture 4" descr="A castle on top of a building&#10;&#10;Description automatically generated">
            <a:extLst>
              <a:ext uri="{FF2B5EF4-FFF2-40B4-BE49-F238E27FC236}">
                <a16:creationId xmlns="" xmlns:a16="http://schemas.microsoft.com/office/drawing/2014/main" id="{A8FB1071-E806-46EB-9A4C-D965FE96D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1916990"/>
            <a:ext cx="4536029" cy="302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CA6497-7C47-4BA7-9E42-C92B607A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7625B1-CA33-4150-871C-1C4A4D1A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--Florida Community College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="" xmlns:a16="http://schemas.microsoft.com/office/drawing/2014/main" id="{B3EB497C-A87A-4B2C-A8BB-45458F044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74" y="2044848"/>
            <a:ext cx="8724452" cy="290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029D1F-C4AD-48C3-BC5B-9CB4DE4F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4C8787-1FB2-47DF-9C9A-2EE28930F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summer melt?</a:t>
            </a:r>
          </a:p>
          <a:p>
            <a:r>
              <a:rPr lang="en-US" dirty="0"/>
              <a:t>How will the health situation change?</a:t>
            </a:r>
          </a:p>
          <a:p>
            <a:r>
              <a:rPr lang="en-US"/>
              <a:t>Finances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5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24DDCE-4073-4442-ADA5-8DEC0506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Back to Normal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10E7AD-0CA4-4C08-9795-A292997B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students embrace alternative providers?</a:t>
            </a:r>
          </a:p>
          <a:p>
            <a:r>
              <a:rPr lang="en-US" dirty="0"/>
              <a:t>Will students embrace (or reject) online learning?</a:t>
            </a:r>
          </a:p>
          <a:p>
            <a:r>
              <a:rPr lang="en-US" dirty="0"/>
              <a:t>Who will gain students from colleges that close?</a:t>
            </a:r>
          </a:p>
        </p:txBody>
      </p:sp>
    </p:spTree>
    <p:extLst>
      <p:ext uri="{BB962C8B-B14F-4D97-AF65-F5344CB8AC3E}">
        <p14:creationId xmlns:p14="http://schemas.microsoft.com/office/powerpoint/2010/main" val="25422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6C427E-693D-4958-8352-42E7E14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…</a:t>
            </a:r>
          </a:p>
        </p:txBody>
      </p:sp>
      <p:pic>
        <p:nvPicPr>
          <p:cNvPr id="4" name="Picture 3" descr="D2L_logo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4" y="3106618"/>
            <a:ext cx="5635625" cy="23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290158-04ED-CB47-A218-B4A797EE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594820-8C48-BD48-8DE7-A7E139FD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u="sng" dirty="0">
                <a:solidFill>
                  <a:srgbClr val="EE7531"/>
                </a:solidFill>
              </a:rPr>
              <a:t>doug.lederman@insidehighered.com</a:t>
            </a:r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9590A6-85ED-4EA3-B052-DCDCDE4A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356CAC-9882-408B-B542-0BF6CEF8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Competitive private colleges</a:t>
            </a:r>
          </a:p>
          <a:p>
            <a:r>
              <a:rPr lang="en-US" dirty="0"/>
              <a:t>Public research universities</a:t>
            </a:r>
          </a:p>
          <a:p>
            <a:r>
              <a:rPr lang="en-US" dirty="0"/>
              <a:t>Regional state universities</a:t>
            </a:r>
          </a:p>
          <a:p>
            <a:r>
              <a:rPr lang="en-US" dirty="0"/>
              <a:t>Liberal arts colleges</a:t>
            </a:r>
          </a:p>
          <a:p>
            <a:r>
              <a:rPr lang="en-US" dirty="0"/>
              <a:t>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120904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57355B-CAD4-49A5-B961-139A77FC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Surveys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932E8D-0A89-420D-AE59-8AEACD395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weren’t going to come.</a:t>
            </a:r>
          </a:p>
          <a:p>
            <a:r>
              <a:rPr lang="en-US" dirty="0"/>
              <a:t>Students would stay close to home.</a:t>
            </a:r>
          </a:p>
          <a:p>
            <a:r>
              <a:rPr lang="en-US" dirty="0"/>
              <a:t>Concerns over health and finances were ruling the day.</a:t>
            </a:r>
          </a:p>
        </p:txBody>
      </p:sp>
    </p:spTree>
    <p:extLst>
      <p:ext uri="{BB962C8B-B14F-4D97-AF65-F5344CB8AC3E}">
        <p14:creationId xmlns:p14="http://schemas.microsoft.com/office/powerpoint/2010/main" val="215840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57182-BC55-42BE-8E2E-A805896C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</a:t>
            </a:r>
            <a:r>
              <a:rPr lang="en-US"/>
              <a:t>Reality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94A9AE-8475-45EF-B349-CA9FFCCCD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Colleges have announced their plans, and many of those plans involve re-opening.</a:t>
            </a:r>
          </a:p>
          <a:p>
            <a:r>
              <a:rPr lang="en-US" dirty="0"/>
              <a:t>Most students believe they will be healthy.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FEA541-9B7D-48C2-A260-005167AE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B21D38-83D2-41D0-B50C-D537ACF0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       --Wichita State University</a:t>
            </a:r>
          </a:p>
        </p:txBody>
      </p:sp>
      <p:pic>
        <p:nvPicPr>
          <p:cNvPr id="5" name="Picture 4" descr="A group of people in a room&#10;&#10;Description automatically generated">
            <a:extLst>
              <a:ext uri="{FF2B5EF4-FFF2-40B4-BE49-F238E27FC236}">
                <a16:creationId xmlns="" xmlns:a16="http://schemas.microsoft.com/office/drawing/2014/main" id="{180238CE-6C92-4390-9FBE-8C1ECFAB7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58010"/>
            <a:ext cx="5348344" cy="401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2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72F27-007B-432E-9DE5-7D658DD1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Competitive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C164A2-4DE4-473E-BE66-BBBDEE5EB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               --Yale University</a:t>
            </a:r>
          </a:p>
        </p:txBody>
      </p:sp>
      <p:pic>
        <p:nvPicPr>
          <p:cNvPr id="5" name="Picture 4" descr="A picture containing building, table, sitting, front&#10;&#10;Description automatically generated">
            <a:extLst>
              <a:ext uri="{FF2B5EF4-FFF2-40B4-BE49-F238E27FC236}">
                <a16:creationId xmlns="" xmlns:a16="http://schemas.microsoft.com/office/drawing/2014/main" id="{6F1B9127-4CD2-4978-A578-7E642A8B6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50" y="2203450"/>
            <a:ext cx="4417198" cy="31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05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49B2F1-1BD5-4B64-B2B2-7BC6A6C4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Research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1A5D32-E3DD-408E-B38A-05D39837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--North Carolina State University</a:t>
            </a:r>
          </a:p>
        </p:txBody>
      </p:sp>
      <p:pic>
        <p:nvPicPr>
          <p:cNvPr id="5" name="Picture 4" descr="A large white building&#10;&#10;Description automatically generated">
            <a:extLst>
              <a:ext uri="{FF2B5EF4-FFF2-40B4-BE49-F238E27FC236}">
                <a16:creationId xmlns="" xmlns:a16="http://schemas.microsoft.com/office/drawing/2014/main" id="{6A48470A-A65A-487F-955F-79A442C0E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151" y="1958010"/>
            <a:ext cx="5733978" cy="322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8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E95838-0127-4E28-839A-3399D248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State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F55D91-99AC-42AA-A71E-2D74F430E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clear trend</a:t>
            </a:r>
          </a:p>
        </p:txBody>
      </p:sp>
    </p:spTree>
    <p:extLst>
      <p:ext uri="{BB962C8B-B14F-4D97-AF65-F5344CB8AC3E}">
        <p14:creationId xmlns:p14="http://schemas.microsoft.com/office/powerpoint/2010/main" val="2847484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1009</TotalTime>
  <Words>203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Enrollment Concerns </vt:lpstr>
      <vt:lpstr>Presenters</vt:lpstr>
      <vt:lpstr>Before COVID-19</vt:lpstr>
      <vt:lpstr>What the Surveys Said…</vt:lpstr>
      <vt:lpstr>Why Is the Reality Different?</vt:lpstr>
      <vt:lpstr>International Students</vt:lpstr>
      <vt:lpstr>Very Competitive Colleges</vt:lpstr>
      <vt:lpstr>Public Research Universities</vt:lpstr>
      <vt:lpstr>Regional State Universities</vt:lpstr>
      <vt:lpstr>Liberal Arts Colleges</vt:lpstr>
      <vt:lpstr>Community Colleges</vt:lpstr>
      <vt:lpstr>The Big Ifs</vt:lpstr>
      <vt:lpstr>Getting Back to Normal</vt:lpstr>
      <vt:lpstr>With Thanks …</vt:lpstr>
      <vt:lpstr>Your Questions</vt:lpstr>
    </vt:vector>
  </TitlesOfParts>
  <Company>Microsoft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svcs_pdf</cp:lastModifiedBy>
  <cp:revision>115</cp:revision>
  <dcterms:created xsi:type="dcterms:W3CDTF">2017-05-09T13:33:13Z</dcterms:created>
  <dcterms:modified xsi:type="dcterms:W3CDTF">2020-06-16T17:34:34Z</dcterms:modified>
</cp:coreProperties>
</file>