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751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4/12/2018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4/12/2018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Evolving Faculty Careers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An </a:t>
            </a:r>
            <a:r>
              <a:rPr lang="en-US" altLang="en-US" i="1" dirty="0" smtClean="0">
                <a:ea typeface="MS PGothic" pitchFamily="34" charset="-128"/>
              </a:rPr>
              <a:t>Inside Higher Ed </a:t>
            </a:r>
            <a:r>
              <a:rPr lang="en-US" altLang="en-US" dirty="0" smtClean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Thursday, April 12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Jobs Are: Online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39" y="1957388"/>
            <a:ext cx="546652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8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Fund-raising prowess</a:t>
            </a:r>
          </a:p>
          <a:p>
            <a:r>
              <a:rPr lang="en-US" dirty="0" smtClean="0"/>
              <a:t>Program management</a:t>
            </a:r>
          </a:p>
          <a:p>
            <a:r>
              <a:rPr lang="en-US" dirty="0" smtClean="0"/>
              <a:t>Attracting students</a:t>
            </a:r>
          </a:p>
          <a:p>
            <a:r>
              <a:rPr lang="en-US" dirty="0" smtClean="0"/>
              <a:t>Teaching developmental courses</a:t>
            </a:r>
          </a:p>
          <a:p>
            <a:r>
              <a:rPr lang="en-US" dirty="0" smtClean="0"/>
              <a:t>Career advice for students</a:t>
            </a:r>
          </a:p>
          <a:p>
            <a:r>
              <a:rPr lang="en-US" dirty="0" err="1" smtClean="0"/>
              <a:t>Interdisciplinarity</a:t>
            </a:r>
            <a:r>
              <a:rPr lang="en-US" dirty="0" smtClean="0"/>
              <a:t> and </a:t>
            </a:r>
            <a:r>
              <a:rPr lang="en-US" dirty="0" err="1" smtClean="0"/>
              <a:t>disciplinarity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and defending what matters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 Skill That Still Counts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333625"/>
            <a:ext cx="78581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5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 Skill That Still Counts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23" y="1957388"/>
            <a:ext cx="615395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8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 Skill That Still Matters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63" y="1957388"/>
            <a:ext cx="6126274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7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</a:p>
          <a:p>
            <a:r>
              <a:rPr lang="en-US" dirty="0" smtClean="0"/>
              <a:t>Ideas for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 Thanks …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60443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Evolving Ph.D. (or the Insufficiently Evolved Ph.D.)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should earn a Ph.D.?</a:t>
            </a:r>
          </a:p>
          <a:p>
            <a:r>
              <a:rPr lang="en-US" dirty="0" smtClean="0"/>
              <a:t>Transparency (time to degree, debt, careers)</a:t>
            </a:r>
          </a:p>
          <a:p>
            <a:r>
              <a:rPr lang="en-US" dirty="0" smtClean="0"/>
              <a:t>Disciplinary expectations</a:t>
            </a:r>
          </a:p>
          <a:p>
            <a:r>
              <a:rPr lang="en-US" dirty="0" smtClean="0"/>
              <a:t>Learning to teach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84" y="3327186"/>
            <a:ext cx="1484831" cy="25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2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 Market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26" y="1957388"/>
            <a:ext cx="704074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1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Skills That Matter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87" y="1957388"/>
            <a:ext cx="348682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3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Job Interview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6" y="1958163"/>
            <a:ext cx="6133108" cy="40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4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Academe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07213"/>
            <a:ext cx="7886700" cy="338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1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Adjunct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challenges in pay, benefits, job security</a:t>
            </a:r>
          </a:p>
          <a:p>
            <a:r>
              <a:rPr lang="en-US" dirty="0" smtClean="0"/>
              <a:t>Impact of being in the majority at many campuses</a:t>
            </a:r>
          </a:p>
          <a:p>
            <a:r>
              <a:rPr lang="en-US" dirty="0" smtClean="0"/>
              <a:t>The union movement</a:t>
            </a:r>
          </a:p>
          <a:p>
            <a:r>
              <a:rPr lang="en-US" dirty="0" smtClean="0"/>
              <a:t>New models that break out of tenure-track/non-tenure track binary</a:t>
            </a:r>
          </a:p>
        </p:txBody>
      </p:sp>
    </p:spTree>
    <p:extLst>
      <p:ext uri="{BB962C8B-B14F-4D97-AF65-F5344CB8AC3E}">
        <p14:creationId xmlns:p14="http://schemas.microsoft.com/office/powerpoint/2010/main" val="220662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the Jobs Are: Community Colleges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028" name="Picture 4" descr="Image result for community colleg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50" y="2326355"/>
            <a:ext cx="3717178" cy="278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9014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34</TotalTime>
  <Words>179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Evolving Faculty Careers</vt:lpstr>
      <vt:lpstr>Presenters</vt:lpstr>
      <vt:lpstr>The Evolving Ph.D. (or the Insufficiently Evolved Ph.D.)</vt:lpstr>
      <vt:lpstr>The Job Market</vt:lpstr>
      <vt:lpstr>The Skills That Matter</vt:lpstr>
      <vt:lpstr>The New Job Interview</vt:lpstr>
      <vt:lpstr>Leaving Academe</vt:lpstr>
      <vt:lpstr>Adjunct Careers</vt:lpstr>
      <vt:lpstr>Where the Jobs Are: Community Colleges</vt:lpstr>
      <vt:lpstr>Where the Jobs Are: Online</vt:lpstr>
      <vt:lpstr>The New Skills</vt:lpstr>
      <vt:lpstr>Old School Skill That Still Counts</vt:lpstr>
      <vt:lpstr>Old School Skill That Still Counts</vt:lpstr>
      <vt:lpstr>Old School Skill That Still Matters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svcs_pdf</cp:lastModifiedBy>
  <cp:revision>9</cp:revision>
  <dcterms:created xsi:type="dcterms:W3CDTF">2017-05-09T13:33:13Z</dcterms:created>
  <dcterms:modified xsi:type="dcterms:W3CDTF">2018-04-12T11:39:25Z</dcterms:modified>
</cp:coreProperties>
</file>