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9" r:id="rId9"/>
    <p:sldId id="288" r:id="rId10"/>
    <p:sldId id="290" r:id="rId11"/>
    <p:sldId id="291" r:id="rId12"/>
    <p:sldId id="292" r:id="rId13"/>
    <p:sldId id="282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sroom" initials="N" lastIdx="5" clrIdx="0">
    <p:extLst>
      <p:ext uri="{19B8F6BF-5375-455C-9EA6-DF929625EA0E}">
        <p15:presenceInfo xmlns:p15="http://schemas.microsoft.com/office/powerpoint/2012/main" userId="Newsro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6"/>
    <p:restoredTop sz="94562"/>
  </p:normalViewPr>
  <p:slideViewPr>
    <p:cSldViewPr snapToGrid="0" snapToObjects="1">
      <p:cViewPr varScale="1">
        <p:scale>
          <a:sx n="81" d="100"/>
          <a:sy n="81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1T08:03:16.696" idx="1">
    <p:pos x="10" y="10"/>
    <p:text>this is it? just "Student Success"?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12/12/2019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12/12/2019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MS PGothic" pitchFamily="34" charset="-128"/>
              </a:rPr>
              <a:t>Student Success</a:t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</a:t>
            </a:r>
            <a:r>
              <a:rPr lang="en-US" altLang="en-US" dirty="0">
                <a:ea typeface="MS PGothic" pitchFamily="34" charset="-128"/>
              </a:rPr>
              <a:t>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December 12, 2019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20F1-50B5-41BF-9FE1-08FC59D8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 on Dual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F790-F620-4299-B596-6CEACEC9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tools on graduation rates and salaries after program 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7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B944-5F69-4BAD-96AA-48CA7925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F0C3-AE3D-407E-B0DC-CEA641CB7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college students who borrow more have stronger academic records.</a:t>
            </a:r>
          </a:p>
          <a:p>
            <a:r>
              <a:rPr lang="en-US" dirty="0"/>
              <a:t>But some politicians and experts are pushing for debt-free higher education.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8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1354-DE08-4EA4-8452-5C144CEB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Remedial Education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8BB60C-80D7-44F8-A9D5-D4317EF1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872" y="1957388"/>
            <a:ext cx="723225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9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C3EE8-1934-4331-84B9-78B1DBD7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6" y="1998789"/>
            <a:ext cx="8267307" cy="41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158-04ED-CB47-A218-B4A797E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4820-8C48-BD48-8DE7-A7E139FD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EBEB-DF0F-458A-BEA8-202702B9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Crucial Role of the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EF42B-6AA2-48F2-A31D-7C55C31B3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	--iStock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5992B-079E-464E-AA7D-AC0ACF4F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918963"/>
            <a:ext cx="5716237" cy="38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8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5158-11EB-41F1-A783-BF8495BF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Community College </a:t>
            </a:r>
            <a:br>
              <a:rPr lang="en-US" dirty="0"/>
            </a:br>
            <a:r>
              <a:rPr lang="en-US" dirty="0"/>
              <a:t>Goes National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6175D9-FBEA-4818-8966-EBCC7D26E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571750"/>
            <a:ext cx="762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7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114A-CD14-454F-B406-7096E0F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Coaches </a:t>
            </a:r>
            <a:br>
              <a:rPr lang="en-US" dirty="0"/>
            </a:br>
            <a:r>
              <a:rPr lang="en-US" dirty="0"/>
              <a:t>to Get Students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F026-7676-4126-8898-6527849A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75" y="2029261"/>
            <a:ext cx="7886700" cy="40849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	</a:t>
            </a:r>
          </a:p>
          <a:p>
            <a:pPr marL="0" indent="0">
              <a:buNone/>
            </a:pPr>
            <a:r>
              <a:rPr lang="en-US" sz="1200" i="1" dirty="0"/>
              <a:t>	 --iStock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E4759-AF39-4F46-A708-09E3C74A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29261"/>
            <a:ext cx="5910921" cy="39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3906-E4C7-4E67-9A9E-EE8F9244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Away From Merit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86D4-FD48-4AFF-9A9B-77EC03CE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gets merit aid?</a:t>
            </a:r>
          </a:p>
          <a:p>
            <a:r>
              <a:rPr lang="en-US" dirty="0"/>
              <a:t>Does it overlap with Pell Grants?</a:t>
            </a:r>
          </a:p>
        </p:txBody>
      </p:sp>
    </p:spTree>
    <p:extLst>
      <p:ext uri="{BB962C8B-B14F-4D97-AF65-F5344CB8AC3E}">
        <p14:creationId xmlns:p14="http://schemas.microsoft.com/office/powerpoint/2010/main" val="351119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B960-AA9F-4F7B-AD41-7EE918CA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Chance in Detroit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833D-A1C1-4D90-ACFD-762D71ED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--Wayne State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B3FC4-1BF6-4C53-A732-61560349C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13" y="1958010"/>
            <a:ext cx="5294415" cy="35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0C84-0535-48FB-ABF1-8C74648A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CUNY’s ASAP </a:t>
            </a:r>
            <a:br>
              <a:rPr lang="en-US" dirty="0"/>
            </a:br>
            <a:r>
              <a:rPr lang="en-US" dirty="0"/>
              <a:t>and Related Programs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412B94-30D8-4568-A426-612B541E0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415" y="1957388"/>
            <a:ext cx="613317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5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9CBE-9474-4654-B10C-CAA4ED4F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CC3EB-A800-46F9-96F9-A68D70A7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tools on graduation rates and salaries after program completion</a:t>
            </a:r>
          </a:p>
          <a:p>
            <a:r>
              <a:rPr lang="en-US" dirty="0"/>
              <a:t>How to use them? </a:t>
            </a:r>
          </a:p>
        </p:txBody>
      </p:sp>
    </p:spTree>
    <p:extLst>
      <p:ext uri="{BB962C8B-B14F-4D97-AF65-F5344CB8AC3E}">
        <p14:creationId xmlns:p14="http://schemas.microsoft.com/office/powerpoint/2010/main" val="99600498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906</TotalTime>
  <Words>184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Student Success </vt:lpstr>
      <vt:lpstr>Presenters</vt:lpstr>
      <vt:lpstr>The Crucial Role of the Library</vt:lpstr>
      <vt:lpstr>A Community College  Goes National</vt:lpstr>
      <vt:lpstr>Using Coaches  to Get Students Back</vt:lpstr>
      <vt:lpstr>Moving Away From Merit Aid</vt:lpstr>
      <vt:lpstr>A Second Chance in Detroit</vt:lpstr>
      <vt:lpstr>CUNY’s ASAP  and Related Programs</vt:lpstr>
      <vt:lpstr>Data-Driven Accountability</vt:lpstr>
      <vt:lpstr>The Debate on Dual Enrollment</vt:lpstr>
      <vt:lpstr>The Role of Debt</vt:lpstr>
      <vt:lpstr>Rethinking Remedial Education</vt:lpstr>
      <vt:lpstr>With Thanks …</vt:lpstr>
      <vt:lpstr>Your Questions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95</cp:revision>
  <dcterms:created xsi:type="dcterms:W3CDTF">2017-05-09T13:33:13Z</dcterms:created>
  <dcterms:modified xsi:type="dcterms:W3CDTF">2019-12-12T16:36:34Z</dcterms:modified>
</cp:coreProperties>
</file>