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292" r:id="rId14"/>
    <p:sldId id="28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sroom" initials="N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81"/>
    <p:restoredTop sz="94578"/>
  </p:normalViewPr>
  <p:slideViewPr>
    <p:cSldViewPr snapToGrid="0" snapToObjects="1">
      <p:cViewPr varScale="1">
        <p:scale>
          <a:sx n="52" d="100"/>
          <a:sy n="52" d="100"/>
        </p:scale>
        <p:origin x="-104" y="-8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11/11/2020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11/11/2020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2037522"/>
            <a:ext cx="7886700" cy="2074103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Finance for Institutions,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and Managing the Response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/>
              <a:t>to the Pandemic</a:t>
            </a:r>
            <a:r>
              <a:rPr lang="en-US" altLang="en-US" dirty="0">
                <a:ea typeface="MS PGothic" pitchFamily="34" charset="-128"/>
              </a:rPr>
              <a:t/>
            </a:r>
            <a:br>
              <a:rPr lang="en-US" altLang="en-US" dirty="0">
                <a:ea typeface="MS PGothic" pitchFamily="34" charset="-128"/>
              </a:rPr>
            </a:br>
            <a:endParaRPr lang="en-US" altLang="en-US" dirty="0">
              <a:ea typeface="MS PGothic" pitchFamily="34" charset="-128"/>
            </a:endParaRP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Ed</a:t>
            </a:r>
            <a:r>
              <a:rPr lang="en-US" altLang="en-US" dirty="0">
                <a:ea typeface="MS PGothic" pitchFamily="34" charset="-128"/>
              </a:rPr>
              <a:t> 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Wednesday, November 11, 2020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2 p.m. Eastern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C9A191-82B6-4FD9-AAF5-922F8A2A6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Finance: COVID-19</a:t>
            </a:r>
            <a:br>
              <a:rPr lang="en-US" dirty="0"/>
            </a:br>
            <a:r>
              <a:rPr lang="en-US" dirty="0"/>
              <a:t>as an Accelerator --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17813D-D7CB-4C09-899D-BCA90D04C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Colleges (as a whole) were not in great shape prior to the pandemic.</a:t>
            </a:r>
          </a:p>
          <a:p>
            <a:r>
              <a:rPr lang="en-US" dirty="0"/>
              <a:t>Private colleges were at the greatest risk of closing.</a:t>
            </a:r>
          </a:p>
          <a:p>
            <a:r>
              <a:rPr lang="en-US" dirty="0"/>
              <a:t>Public colleges – especially community colleges and regional publics -- were at the greatest risk of being funded for mediocrity.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22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FA1337-7C2C-4D13-913C-EAA69CC03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Finance: COVID-19</a:t>
            </a:r>
            <a:br>
              <a:rPr lang="en-US" dirty="0"/>
            </a:br>
            <a:r>
              <a:rPr lang="en-US" dirty="0"/>
              <a:t>as an Accelerator --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ABC576-A071-4DDB-8428-908EE7FF8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colleges have closed or announced merger plans since the pandemic started.</a:t>
            </a:r>
          </a:p>
          <a:p>
            <a:r>
              <a:rPr lang="en-US" dirty="0"/>
              <a:t>Some mergers or collaborations have been abandoned.</a:t>
            </a:r>
          </a:p>
          <a:p>
            <a:r>
              <a:rPr lang="en-US" dirty="0"/>
              <a:t>The next legislative sessions will be brutal for higher education.</a:t>
            </a:r>
          </a:p>
        </p:txBody>
      </p:sp>
    </p:spTree>
    <p:extLst>
      <p:ext uri="{BB962C8B-B14F-4D97-AF65-F5344CB8AC3E}">
        <p14:creationId xmlns:p14="http://schemas.microsoft.com/office/powerpoint/2010/main" val="1199917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1FE907-7F1B-494F-920C-0A8E879E5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Ahead?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3194B8-442D-4E7F-85BB-192D3FBB2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232" y="2067340"/>
            <a:ext cx="7886700" cy="408498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--Corbis Historical / Getty Images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BDA293-E7A0-4129-8758-57440958B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60" y="1972024"/>
            <a:ext cx="2859500" cy="450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78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1D5D53-8083-4844-899A-26791802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730865-5A74-423A-9ABB-314F7064C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  <a:p>
            <a:r>
              <a:rPr lang="en-US" dirty="0"/>
              <a:t>Your suggestions for </a:t>
            </a:r>
            <a:r>
              <a:rPr lang="en-US"/>
              <a:t>future coverage</a:t>
            </a:r>
          </a:p>
        </p:txBody>
      </p:sp>
    </p:spTree>
    <p:extLst>
      <p:ext uri="{BB962C8B-B14F-4D97-AF65-F5344CB8AC3E}">
        <p14:creationId xmlns:p14="http://schemas.microsoft.com/office/powerpoint/2010/main" val="2714470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6C427E-693D-4958-8352-42E7E146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Thanks …</a:t>
            </a:r>
          </a:p>
        </p:txBody>
      </p:sp>
      <p:pic>
        <p:nvPicPr>
          <p:cNvPr id="4" name="Picture 3" descr="Transact_Bookl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00" y="2932158"/>
            <a:ext cx="7547235" cy="248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39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Jaschik, editor, </a:t>
            </a:r>
            <a:r>
              <a:rPr lang="en-US" i="1" dirty="0"/>
              <a:t>Inside Higher Ed,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r>
              <a:rPr lang="en-US" dirty="0"/>
              <a:t>Doug Lederman, editor, </a:t>
            </a:r>
            <a:r>
              <a:rPr lang="en-US" i="1" dirty="0"/>
              <a:t>Inside Higher Ed, </a:t>
            </a:r>
            <a:r>
              <a:rPr lang="en-US" u="sng" dirty="0">
                <a:solidFill>
                  <a:srgbClr val="EE7531"/>
                </a:solidFill>
              </a:rPr>
              <a:t>doug.lederman@insidehighered.com</a:t>
            </a:r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E23260-C46A-4001-B8AB-70E66BDFF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Coronavirus</a:t>
            </a:r>
          </a:p>
        </p:txBody>
      </p:sp>
      <p:pic>
        <p:nvPicPr>
          <p:cNvPr id="5" name="Content Placeholder 4" descr="A picture containing table, lit, orange, sitting&#10;&#10;Description automatically generated">
            <a:extLst>
              <a:ext uri="{FF2B5EF4-FFF2-40B4-BE49-F238E27FC236}">
                <a16:creationId xmlns="" xmlns:a16="http://schemas.microsoft.com/office/drawing/2014/main" id="{3327976D-DE04-4AC0-8876-D92A381BC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1497" y="2365513"/>
            <a:ext cx="3460876" cy="3041374"/>
          </a:xfrm>
        </p:spPr>
      </p:pic>
    </p:spTree>
    <p:extLst>
      <p:ext uri="{BB962C8B-B14F-4D97-AF65-F5344CB8AC3E}">
        <p14:creationId xmlns:p14="http://schemas.microsoft.com/office/powerpoint/2010/main" val="2873720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32B022-2F74-41E7-B498-1B2E5BDF5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Cutting 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574196-EC9A-4597-99BC-A7E4F72CA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--Williams College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DFC2D71-8F73-495F-8C9F-8BA9C7FF6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958010"/>
            <a:ext cx="5435600" cy="360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76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0A1A59-F16E-4D8A-83B9-2CD37A060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Spending Down the Endowment?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CBFE2D-D54A-4447-8003-D68D76F4F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   --iStock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407975C-CF61-44A0-96FA-29E464672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40" y="1958010"/>
            <a:ext cx="5657702" cy="408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83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28C035-15A7-4C93-B4BA-11A7F9D5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Pausing (Some) </a:t>
            </a:r>
            <a:br>
              <a:rPr lang="en-US" dirty="0"/>
            </a:br>
            <a:r>
              <a:rPr lang="en-US" dirty="0"/>
              <a:t>Graduate Admissions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CA8EA3-9C19-4F19-A7E8-6A2731660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  --Pexels.com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37C07EA-099D-43F6-A381-DAB64BC6B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1840942"/>
            <a:ext cx="6091729" cy="408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22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B4A1FA-A7B9-406C-82CC-3E6CA550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Points and Times -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4EAE3A-310E-4921-9230-45247E234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decision to go remote (last spring).</a:t>
            </a:r>
          </a:p>
          <a:p>
            <a:r>
              <a:rPr lang="en-US" dirty="0"/>
              <a:t>The decisions about what to do in the fall.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92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541406-61B9-4BED-A037-94C430576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Points and Times --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54E13D-96F6-45CF-8295-B88768CCC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colleges brought students back to campus:</a:t>
            </a:r>
          </a:p>
          <a:p>
            <a:pPr marL="0" indent="0">
              <a:buNone/>
            </a:pPr>
            <a:r>
              <a:rPr lang="en-US" dirty="0"/>
              <a:t>--Whether to shut down (immediately)</a:t>
            </a:r>
          </a:p>
          <a:p>
            <a:pPr marL="0" indent="0">
              <a:buNone/>
            </a:pPr>
            <a:r>
              <a:rPr lang="en-US" dirty="0"/>
              <a:t>--How to handle outbreaks</a:t>
            </a:r>
          </a:p>
          <a:p>
            <a:pPr marL="0" indent="0">
              <a:buNone/>
            </a:pPr>
            <a:r>
              <a:rPr lang="en-US" dirty="0"/>
              <a:t>--Cancelling fall break</a:t>
            </a:r>
          </a:p>
          <a:p>
            <a:pPr marL="0" indent="0">
              <a:buNone/>
            </a:pPr>
            <a:r>
              <a:rPr lang="en-US" dirty="0"/>
              <a:t>--Making Thanksgiving the close of the in-person semester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575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850F5C-0B98-4384-AE9A-6B347928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Points and Times --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804655-4C26-4609-A3D4-DC1303774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spring semester</a:t>
            </a:r>
          </a:p>
          <a:p>
            <a:r>
              <a:rPr lang="en-US" dirty="0"/>
              <a:t>How </a:t>
            </a:r>
            <a:r>
              <a:rPr lang="en-US"/>
              <a:t>open is too much?</a:t>
            </a:r>
          </a:p>
        </p:txBody>
      </p:sp>
    </p:spTree>
    <p:extLst>
      <p:ext uri="{BB962C8B-B14F-4D97-AF65-F5344CB8AC3E}">
        <p14:creationId xmlns:p14="http://schemas.microsoft.com/office/powerpoint/2010/main" val="387271605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1212</TotalTime>
  <Words>245</Words>
  <Application>Microsoft Office PowerPoint</Application>
  <PresentationFormat>On-screen Show (4:3)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ＭＳ Ｐゴシック</vt:lpstr>
      <vt:lpstr>ＭＳ Ｐゴシック</vt:lpstr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                Finance for Institutions, and Managing the Response to the Pandemic </vt:lpstr>
      <vt:lpstr>Presenters</vt:lpstr>
      <vt:lpstr>Coronavirus</vt:lpstr>
      <vt:lpstr>Cutting Tuition</vt:lpstr>
      <vt:lpstr>Spending Down the Endowment?</vt:lpstr>
      <vt:lpstr>Pausing (Some)  Graduate Admissions</vt:lpstr>
      <vt:lpstr>Decision Points and Times - I</vt:lpstr>
      <vt:lpstr>Decision Points and Times -- II</vt:lpstr>
      <vt:lpstr>Decision Points and Times -- III</vt:lpstr>
      <vt:lpstr>Finance: COVID-19 as an Accelerator -- I</vt:lpstr>
      <vt:lpstr>Finance: COVID-19 as an Accelerator -- II</vt:lpstr>
      <vt:lpstr>What’s Ahead?</vt:lpstr>
      <vt:lpstr>Q&amp;A</vt:lpstr>
      <vt:lpstr>With Thanks …</vt:lpstr>
    </vt:vector>
  </TitlesOfParts>
  <Company>Microsoft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svcs_pdf</cp:lastModifiedBy>
  <cp:revision>158</cp:revision>
  <dcterms:created xsi:type="dcterms:W3CDTF">2017-05-09T13:33:13Z</dcterms:created>
  <dcterms:modified xsi:type="dcterms:W3CDTF">2020-11-11T15:32:24Z</dcterms:modified>
</cp:coreProperties>
</file>