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82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sroom" initials="N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00"/>
    <p:restoredTop sz="94613"/>
  </p:normalViewPr>
  <p:slideViewPr>
    <p:cSldViewPr snapToGrid="0" snapToObjects="1">
      <p:cViewPr varScale="1">
        <p:scale>
          <a:sx n="120" d="100"/>
          <a:sy n="120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6/22/2020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6/22/2020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462395" y="3530311"/>
            <a:ext cx="7886700" cy="69215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MS PGothic" pitchFamily="34" charset="-128"/>
              </a:rPr>
              <a:t>Value and Affordability:</a:t>
            </a:r>
            <a:br>
              <a:rPr lang="en-US" altLang="en-US" dirty="0">
                <a:ea typeface="MS PGothic" pitchFamily="34" charset="-128"/>
              </a:rPr>
            </a:br>
            <a:r>
              <a:rPr lang="en-US" altLang="en-US" dirty="0">
                <a:ea typeface="MS PGothic" pitchFamily="34" charset="-128"/>
              </a:rPr>
              <a:t>The Path Forward</a:t>
            </a:r>
            <a:br>
              <a:rPr lang="en-US" altLang="en-US" dirty="0">
                <a:ea typeface="MS PGothic" pitchFamily="34" charset="-128"/>
              </a:rPr>
            </a:br>
            <a:endParaRPr lang="en-US" altLang="en-US" dirty="0">
              <a:ea typeface="MS PGothic" pitchFamily="34" charset="-128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An </a:t>
            </a:r>
            <a:r>
              <a:rPr lang="en-US" altLang="en-US" i="1" dirty="0">
                <a:ea typeface="MS PGothic" pitchFamily="34" charset="-128"/>
              </a:rPr>
              <a:t>Inside Higher Ed</a:t>
            </a:r>
            <a:r>
              <a:rPr lang="en-US" altLang="en-US" dirty="0">
                <a:ea typeface="MS PGothic" pitchFamily="34" charset="-128"/>
              </a:rPr>
              <a:t> webcast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Tuesday, June 23, 2020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2 p.m. Eastern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0B7069-31ED-49E6-8A38-28068D5AA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Share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C797147-2656-405A-9CD1-BAF43DDBD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they are</a:t>
            </a:r>
          </a:p>
          <a:p>
            <a:r>
              <a:rPr lang="en-US" dirty="0"/>
              <a:t>How they work</a:t>
            </a:r>
          </a:p>
          <a:p>
            <a:r>
              <a:rPr lang="en-US" dirty="0"/>
              <a:t>Their ability to work for some students</a:t>
            </a:r>
            <a:r>
              <a:rPr lang="en-US"/>
              <a:t>, not all</a:t>
            </a:r>
          </a:p>
        </p:txBody>
      </p:sp>
    </p:spTree>
    <p:extLst>
      <p:ext uri="{BB962C8B-B14F-4D97-AF65-F5344CB8AC3E}">
        <p14:creationId xmlns:p14="http://schemas.microsoft.com/office/powerpoint/2010/main" val="3955915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13BBC1-54CD-418A-ABC1-9E763AE9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ISAs Answer the ROI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B283C5-BEA9-4F18-80EC-D70A7741A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a student who is asking if she’ll get ahead economically, if the student is the right field, the answer becomes clear.</a:t>
            </a:r>
          </a:p>
        </p:txBody>
      </p:sp>
    </p:spTree>
    <p:extLst>
      <p:ext uri="{BB962C8B-B14F-4D97-AF65-F5344CB8AC3E}">
        <p14:creationId xmlns:p14="http://schemas.microsoft.com/office/powerpoint/2010/main" val="3341536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6C427E-693D-4958-8352-42E7E146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Thanks …</a:t>
            </a:r>
          </a:p>
        </p:txBody>
      </p:sp>
      <p:pic>
        <p:nvPicPr>
          <p:cNvPr id="4" name="Picture 3" descr="vemo_logo_final-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17" y="3042404"/>
            <a:ext cx="6946900" cy="233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39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290158-04ED-CB47-A218-B4A797EE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594820-8C48-BD48-8DE7-A7E139FD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9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Jaschik, editor, </a:t>
            </a:r>
            <a:r>
              <a:rPr lang="en-US" i="1" dirty="0"/>
              <a:t>Inside Higher Ed,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Ed, </a:t>
            </a:r>
            <a:r>
              <a:rPr lang="en-US" u="sng" dirty="0">
                <a:solidFill>
                  <a:srgbClr val="EE7531"/>
                </a:solidFill>
              </a:rPr>
              <a:t>doug.lederman@insidehighered.com</a:t>
            </a:r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4755F9-68A7-400A-94F6-E31D6CC65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Was Not Well … Before the Coronavirus Pandemic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68855F-C953-43C1-AC06-9E59E248A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Recession</a:t>
            </a:r>
          </a:p>
          <a:p>
            <a:r>
              <a:rPr lang="en-US" dirty="0"/>
              <a:t>Enrollment challenges</a:t>
            </a:r>
          </a:p>
          <a:p>
            <a:r>
              <a:rPr lang="en-US" dirty="0"/>
              <a:t>Completion (or lack thereof)</a:t>
            </a:r>
          </a:p>
          <a:p>
            <a:r>
              <a:rPr lang="en-US" dirty="0"/>
              <a:t>Questions about ROI on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8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BE4353-4E1B-4C35-BD9A-F328CA39D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Finance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5C1020-D28C-49DC-8676-8FA858C6B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trouble in some states before COVID-19</a:t>
            </a:r>
          </a:p>
          <a:p>
            <a:r>
              <a:rPr lang="en-US" dirty="0"/>
              <a:t>In trouble in every state after COVID-19</a:t>
            </a:r>
          </a:p>
        </p:txBody>
      </p:sp>
    </p:spTree>
    <p:extLst>
      <p:ext uri="{BB962C8B-B14F-4D97-AF65-F5344CB8AC3E}">
        <p14:creationId xmlns:p14="http://schemas.microsoft.com/office/powerpoint/2010/main" val="416059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A77B57-58AA-4715-8D10-97A3BD46F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82782F-16C6-473E-8885-B2C609F08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best known are not typical.</a:t>
            </a:r>
          </a:p>
          <a:p>
            <a:r>
              <a:rPr lang="en-US" dirty="0"/>
              <a:t>Most colleges are challenged to fill classes.</a:t>
            </a:r>
          </a:p>
          <a:p>
            <a:r>
              <a:rPr lang="en-US" dirty="0"/>
              <a:t>COVID-19 makes it more challenging.</a:t>
            </a:r>
          </a:p>
        </p:txBody>
      </p:sp>
    </p:spTree>
    <p:extLst>
      <p:ext uri="{BB962C8B-B14F-4D97-AF65-F5344CB8AC3E}">
        <p14:creationId xmlns:p14="http://schemas.microsoft.com/office/powerpoint/2010/main" val="22904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282A5B-F27C-4BDA-B7FF-39B7B181F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3ECAA8-63B2-4627-8466-06594BA39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Vanderbilt study found that:</a:t>
            </a:r>
          </a:p>
          <a:p>
            <a:pPr lvl="1"/>
            <a:r>
              <a:rPr lang="en-US" dirty="0"/>
              <a:t> 22% of high school seniors surveyed were opposed to going into debt to pay for college tuition.</a:t>
            </a:r>
          </a:p>
          <a:p>
            <a:pPr lvl="1"/>
            <a:r>
              <a:rPr lang="en-US" dirty="0"/>
              <a:t>39% of high school seniors surveyed said they were opposed to accepting a financial aid package that included student loans.</a:t>
            </a:r>
          </a:p>
        </p:txBody>
      </p:sp>
    </p:spTree>
    <p:extLst>
      <p:ext uri="{BB962C8B-B14F-4D97-AF65-F5344CB8AC3E}">
        <p14:creationId xmlns:p14="http://schemas.microsoft.com/office/powerpoint/2010/main" val="95681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87FD56-A973-4288-B55F-23C647286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Volatility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66487F-2EF2-48C1-B473-7287D5936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Concerns about income volatility were growing before the pandemic, and are likely going to be growing even more now.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60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E9D47D-A4A0-422C-86CF-531E6833D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Cutting Costs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965A9B-7367-4143-81E8-F64E03C59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we’re seeing everywhere.</a:t>
            </a:r>
          </a:p>
          <a:p>
            <a:r>
              <a:rPr lang="en-US" dirty="0"/>
              <a:t>Colleges cut whatever they can.</a:t>
            </a:r>
          </a:p>
          <a:p>
            <a:r>
              <a:rPr lang="en-US" dirty="0"/>
              <a:t>Adjuncts take a brutal share of the cuts.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364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F59F41-2104-45CE-AD3D-03564F2D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DA91D6-B3E4-4C13-9421-37A013310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Mergers</a:t>
            </a:r>
          </a:p>
          <a:p>
            <a:r>
              <a:rPr lang="en-US" dirty="0"/>
              <a:t>Shared costs but no merger</a:t>
            </a:r>
          </a:p>
          <a:p>
            <a:r>
              <a:rPr lang="en-US" dirty="0"/>
              <a:t>Cooperation on many programs</a:t>
            </a:r>
          </a:p>
        </p:txBody>
      </p:sp>
    </p:spTree>
    <p:extLst>
      <p:ext uri="{BB962C8B-B14F-4D97-AF65-F5344CB8AC3E}">
        <p14:creationId xmlns:p14="http://schemas.microsoft.com/office/powerpoint/2010/main" val="9290238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1049</TotalTime>
  <Words>263</Words>
  <Application>Microsoft Office PowerPoint</Application>
  <PresentationFormat>On-screen Show (4:3)</PresentationFormat>
  <Paragraphs>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MS PGothic</vt:lpstr>
      <vt:lpstr>MS PGothic</vt:lpstr>
      <vt:lpstr>Arial</vt:lpstr>
      <vt:lpstr>Calibri</vt:lpstr>
      <vt:lpstr>Calibri Light</vt:lpstr>
      <vt:lpstr>Roboto</vt:lpstr>
      <vt:lpstr>Roboto Light</vt:lpstr>
      <vt:lpstr>Roboto Medium</vt:lpstr>
      <vt:lpstr>Roboto Regular</vt:lpstr>
      <vt:lpstr>Roboto Slab Light</vt:lpstr>
      <vt:lpstr>PowerPointTemplate-standard</vt:lpstr>
      <vt:lpstr>Value and Affordability: The Path Forward </vt:lpstr>
      <vt:lpstr>Presenters</vt:lpstr>
      <vt:lpstr>All Was Not Well … Before the Coronavirus Pandemic</vt:lpstr>
      <vt:lpstr>State Finance </vt:lpstr>
      <vt:lpstr>Private Colleges</vt:lpstr>
      <vt:lpstr>Loans</vt:lpstr>
      <vt:lpstr>Income Volatility</vt:lpstr>
      <vt:lpstr>The Cutting Costs Approach</vt:lpstr>
      <vt:lpstr>Partnerships</vt:lpstr>
      <vt:lpstr>Income Share Agreements</vt:lpstr>
      <vt:lpstr>ISAs Answer the ROI Question</vt:lpstr>
      <vt:lpstr>With Thanks …</vt:lpstr>
      <vt:lpstr>Your Questions</vt:lpstr>
    </vt:vector>
  </TitlesOfParts>
  <Company>Microsoft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svcs_pdf</cp:lastModifiedBy>
  <cp:revision>126</cp:revision>
  <dcterms:created xsi:type="dcterms:W3CDTF">2017-05-09T13:33:13Z</dcterms:created>
  <dcterms:modified xsi:type="dcterms:W3CDTF">2020-06-22T17:45:44Z</dcterms:modified>
</cp:coreProperties>
</file>